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9F272E-0E33-4C54-8BDB-838E96044622}" v="93" dt="2025-10-21T16:27:05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wetha thallapelli" userId="42ee703c6ddaaebf" providerId="LiveId" clId="{276FD691-F741-4188-99CF-4BD04EFB3B36}"/>
    <pc:docChg chg="undo custSel addSld delSld modSld sldOrd">
      <pc:chgData name="shwetha thallapelli" userId="42ee703c6ddaaebf" providerId="LiveId" clId="{276FD691-F741-4188-99CF-4BD04EFB3B36}" dt="2025-10-21T16:31:36.468" v="644" actId="26606"/>
      <pc:docMkLst>
        <pc:docMk/>
      </pc:docMkLst>
      <pc:sldChg chg="addSp delSp modSp mod setBg addAnim delAnim modAnim delDesignElem chgLayout">
        <pc:chgData name="shwetha thallapelli" userId="42ee703c6ddaaebf" providerId="LiveId" clId="{276FD691-F741-4188-99CF-4BD04EFB3B36}" dt="2025-10-21T16:31:36.468" v="644" actId="26606"/>
        <pc:sldMkLst>
          <pc:docMk/>
          <pc:sldMk cId="1915021251" sldId="256"/>
        </pc:sldMkLst>
        <pc:spChg chg="mod ord">
          <ac:chgData name="shwetha thallapelli" userId="42ee703c6ddaaebf" providerId="LiveId" clId="{276FD691-F741-4188-99CF-4BD04EFB3B36}" dt="2025-10-21T16:31:36.468" v="644" actId="26606"/>
          <ac:spMkLst>
            <pc:docMk/>
            <pc:sldMk cId="1915021251" sldId="256"/>
            <ac:spMk id="2" creationId="{DDF5F8F7-E35A-AF56-9A8B-8965FC7665FF}"/>
          </ac:spMkLst>
        </pc:spChg>
        <pc:spChg chg="add del">
          <ac:chgData name="shwetha thallapelli" userId="42ee703c6ddaaebf" providerId="LiveId" clId="{276FD691-F741-4188-99CF-4BD04EFB3B36}" dt="2025-10-21T16:29:49.992" v="631" actId="26606"/>
          <ac:spMkLst>
            <pc:docMk/>
            <pc:sldMk cId="1915021251" sldId="256"/>
            <ac:spMk id="8" creationId="{8E2CC403-21CD-41DF-BAC4-329D7FF03C5C}"/>
          </ac:spMkLst>
        </pc:spChg>
        <pc:spChg chg="add del">
          <ac:chgData name="shwetha thallapelli" userId="42ee703c6ddaaebf" providerId="LiveId" clId="{276FD691-F741-4188-99CF-4BD04EFB3B36}" dt="2025-10-21T16:29:49.992" v="631" actId="26606"/>
          <ac:spMkLst>
            <pc:docMk/>
            <pc:sldMk cId="1915021251" sldId="256"/>
            <ac:spMk id="14" creationId="{7653717E-6F8C-43E0-9893-C03AE87D18D6}"/>
          </ac:spMkLst>
        </pc:spChg>
        <pc:spChg chg="add del">
          <ac:chgData name="shwetha thallapelli" userId="42ee703c6ddaaebf" providerId="LiveId" clId="{276FD691-F741-4188-99CF-4BD04EFB3B36}" dt="2025-10-21T16:29:49.992" v="631" actId="26606"/>
          <ac:spMkLst>
            <pc:docMk/>
            <pc:sldMk cId="1915021251" sldId="256"/>
            <ac:spMk id="22" creationId="{35BB14B4-EC3F-47C7-9AF3-B0E017B75C42}"/>
          </ac:spMkLst>
        </pc:spChg>
        <pc:spChg chg="add del">
          <ac:chgData name="shwetha thallapelli" userId="42ee703c6ddaaebf" providerId="LiveId" clId="{276FD691-F741-4188-99CF-4BD04EFB3B36}" dt="2025-10-21T16:31:36.468" v="644" actId="26606"/>
          <ac:spMkLst>
            <pc:docMk/>
            <pc:sldMk cId="1915021251" sldId="256"/>
            <ac:spMk id="27" creationId="{BAD76F3E-3A97-486B-B402-44400A8B9173}"/>
          </ac:spMkLst>
        </pc:spChg>
        <pc:spChg chg="add del">
          <ac:chgData name="shwetha thallapelli" userId="42ee703c6ddaaebf" providerId="LiveId" clId="{276FD691-F741-4188-99CF-4BD04EFB3B36}" dt="2025-10-21T16:31:36.468" v="644" actId="26606"/>
          <ac:spMkLst>
            <pc:docMk/>
            <pc:sldMk cId="1915021251" sldId="256"/>
            <ac:spMk id="29" creationId="{391F6B52-91F4-4AEB-B6DB-29FEBCF28C8B}"/>
          </ac:spMkLst>
        </pc:spChg>
        <pc:spChg chg="add del">
          <ac:chgData name="shwetha thallapelli" userId="42ee703c6ddaaebf" providerId="LiveId" clId="{276FD691-F741-4188-99CF-4BD04EFB3B36}" dt="2025-10-21T16:31:36.468" v="644" actId="26606"/>
          <ac:spMkLst>
            <pc:docMk/>
            <pc:sldMk cId="1915021251" sldId="256"/>
            <ac:spMk id="31" creationId="{2CD6F061-7C53-44F4-9794-953DB70A451B}"/>
          </ac:spMkLst>
        </pc:spChg>
        <pc:spChg chg="add">
          <ac:chgData name="shwetha thallapelli" userId="42ee703c6ddaaebf" providerId="LiveId" clId="{276FD691-F741-4188-99CF-4BD04EFB3B36}" dt="2025-10-21T16:31:36.468" v="644" actId="26606"/>
          <ac:spMkLst>
            <pc:docMk/>
            <pc:sldMk cId="1915021251" sldId="256"/>
            <ac:spMk id="36" creationId="{1ACA2EA0-FFD3-42EC-9406-B595015ED96E}"/>
          </ac:spMkLst>
        </pc:spChg>
        <pc:spChg chg="add">
          <ac:chgData name="shwetha thallapelli" userId="42ee703c6ddaaebf" providerId="LiveId" clId="{276FD691-F741-4188-99CF-4BD04EFB3B36}" dt="2025-10-21T16:31:36.468" v="644" actId="26606"/>
          <ac:spMkLst>
            <pc:docMk/>
            <pc:sldMk cId="1915021251" sldId="256"/>
            <ac:spMk id="38" creationId="{D5288BCE-665C-472A-8C43-664BCFA31E43}"/>
          </ac:spMkLst>
        </pc:spChg>
        <pc:spChg chg="add">
          <ac:chgData name="shwetha thallapelli" userId="42ee703c6ddaaebf" providerId="LiveId" clId="{276FD691-F741-4188-99CF-4BD04EFB3B36}" dt="2025-10-21T16:31:36.468" v="644" actId="26606"/>
          <ac:spMkLst>
            <pc:docMk/>
            <pc:sldMk cId="1915021251" sldId="256"/>
            <ac:spMk id="40" creationId="{46C57131-53A7-4C1A-BEA8-25F06A06AD29}"/>
          </ac:spMkLst>
        </pc:spChg>
        <pc:grpChg chg="add del">
          <ac:chgData name="shwetha thallapelli" userId="42ee703c6ddaaebf" providerId="LiveId" clId="{276FD691-F741-4188-99CF-4BD04EFB3B36}" dt="2025-10-21T16:29:49.992" v="631" actId="26606"/>
          <ac:grpSpMkLst>
            <pc:docMk/>
            <pc:sldMk cId="1915021251" sldId="256"/>
            <ac:grpSpMk id="17" creationId="{B13AA5FE-3FFC-4725-9ADD-E428544EC61B}"/>
          </ac:grpSpMkLst>
        </pc:grpChg>
      </pc:sldChg>
      <pc:sldChg chg="addSp delSp modSp new mod setBg delDesignElem">
        <pc:chgData name="shwetha thallapelli" userId="42ee703c6ddaaebf" providerId="LiveId" clId="{276FD691-F741-4188-99CF-4BD04EFB3B36}" dt="2025-10-21T16:29:56.642" v="632" actId="26606"/>
        <pc:sldMkLst>
          <pc:docMk/>
          <pc:sldMk cId="3078842446" sldId="257"/>
        </pc:sldMkLst>
        <pc:spChg chg="mod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2" creationId="{10406C1C-9239-747F-AAA0-4ED85C450D1B}"/>
          </ac:spMkLst>
        </pc:spChg>
        <pc:spChg chg="add del mod">
          <ac:chgData name="shwetha thallapelli" userId="42ee703c6ddaaebf" providerId="LiveId" clId="{276FD691-F741-4188-99CF-4BD04EFB3B36}" dt="2025-10-21T16:08:15.254" v="495"/>
          <ac:spMkLst>
            <pc:docMk/>
            <pc:sldMk cId="3078842446" sldId="257"/>
            <ac:spMk id="3" creationId="{055FFA59-9F23-222F-8E65-45068C9514B5}"/>
          </ac:spMkLst>
        </pc:spChg>
        <pc:spChg chg="add mod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4" creationId="{2E03CC1B-6CD6-C425-3F0E-5FF85CE00E67}"/>
          </ac:spMkLst>
        </pc:spChg>
        <pc:spChg chg="add del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13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18" creationId="{CBC4F608-B4B8-48C3-9572-C0F061B1CD99}"/>
          </ac:spMkLst>
        </pc:spChg>
        <pc:spChg chg="add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23" creationId="{DAF1966E-FD40-4A4A-B61B-C4DF7FA05F06}"/>
          </ac:spMkLst>
        </pc:spChg>
        <pc:spChg chg="add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25" creationId="{047BFA19-D45E-416B-A404-7AF2F3F27017}"/>
          </ac:spMkLst>
        </pc:spChg>
        <pc:spChg chg="add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27" creationId="{8E0105E7-23DB-4CF2-8258-FF47C7620F6E}"/>
          </ac:spMkLst>
        </pc:spChg>
        <pc:spChg chg="add">
          <ac:chgData name="shwetha thallapelli" userId="42ee703c6ddaaebf" providerId="LiveId" clId="{276FD691-F741-4188-99CF-4BD04EFB3B36}" dt="2025-10-21T16:29:56.642" v="632" actId="26606"/>
          <ac:spMkLst>
            <pc:docMk/>
            <pc:sldMk cId="3078842446" sldId="257"/>
            <ac:spMk id="29" creationId="{074B4F7D-14B2-478B-8BF5-01E4E0C5D263}"/>
          </ac:spMkLst>
        </pc:spChg>
        <pc:grpChg chg="add del">
          <ac:chgData name="shwetha thallapelli" userId="42ee703c6ddaaebf" providerId="LiveId" clId="{276FD691-F741-4188-99CF-4BD04EFB3B36}" dt="2025-10-21T16:29:56.642" v="632" actId="26606"/>
          <ac:grpSpMkLst>
            <pc:docMk/>
            <pc:sldMk cId="3078842446" sldId="257"/>
            <ac:grpSpMk id="16" creationId="{65167ED7-6315-43AB-B1B6-C326D5FD8F84}"/>
          </ac:grpSpMkLst>
        </pc:grpChg>
      </pc:sldChg>
      <pc:sldChg chg="addSp delSp modSp new mod setBg delDesignElem">
        <pc:chgData name="shwetha thallapelli" userId="42ee703c6ddaaebf" providerId="LiveId" clId="{276FD691-F741-4188-99CF-4BD04EFB3B36}" dt="2025-10-21T16:30:01.471" v="633" actId="26606"/>
        <pc:sldMkLst>
          <pc:docMk/>
          <pc:sldMk cId="1226963582" sldId="258"/>
        </pc:sldMkLst>
        <pc:spChg chg="mod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2" creationId="{BD117A6F-F236-2E39-4932-B79215195E88}"/>
          </ac:spMkLst>
        </pc:spChg>
        <pc:spChg chg="mod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3" creationId="{90E4B18A-C4C4-690D-975A-2CBE88714641}"/>
          </ac:spMkLst>
        </pc:spChg>
        <pc:spChg chg="add del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7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13" creationId="{CBC4F608-B4B8-48C3-9572-C0F061B1CD99}"/>
          </ac:spMkLst>
        </pc:spChg>
        <pc:spChg chg="add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18" creationId="{DAF1966E-FD40-4A4A-B61B-C4DF7FA05F06}"/>
          </ac:spMkLst>
        </pc:spChg>
        <pc:spChg chg="add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20" creationId="{047BFA19-D45E-416B-A404-7AF2F3F27017}"/>
          </ac:spMkLst>
        </pc:spChg>
        <pc:spChg chg="add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22" creationId="{8E0105E7-23DB-4CF2-8258-FF47C7620F6E}"/>
          </ac:spMkLst>
        </pc:spChg>
        <pc:spChg chg="add">
          <ac:chgData name="shwetha thallapelli" userId="42ee703c6ddaaebf" providerId="LiveId" clId="{276FD691-F741-4188-99CF-4BD04EFB3B36}" dt="2025-10-21T16:30:01.471" v="633" actId="26606"/>
          <ac:spMkLst>
            <pc:docMk/>
            <pc:sldMk cId="1226963582" sldId="258"/>
            <ac:spMk id="24" creationId="{074B4F7D-14B2-478B-8BF5-01E4E0C5D263}"/>
          </ac:spMkLst>
        </pc:spChg>
        <pc:grpChg chg="add del">
          <ac:chgData name="shwetha thallapelli" userId="42ee703c6ddaaebf" providerId="LiveId" clId="{276FD691-F741-4188-99CF-4BD04EFB3B36}" dt="2025-10-21T16:30:01.471" v="633" actId="26606"/>
          <ac:grpSpMkLst>
            <pc:docMk/>
            <pc:sldMk cId="1226963582" sldId="258"/>
            <ac:grpSpMk id="9" creationId="{65167ED7-6315-43AB-B1B6-C326D5FD8F84}"/>
          </ac:grpSpMkLst>
        </pc:grpChg>
      </pc:sldChg>
      <pc:sldChg chg="addSp delSp modSp new mod setBg delDesignElem">
        <pc:chgData name="shwetha thallapelli" userId="42ee703c6ddaaebf" providerId="LiveId" clId="{276FD691-F741-4188-99CF-4BD04EFB3B36}" dt="2025-10-21T16:30:06.536" v="634" actId="26606"/>
        <pc:sldMkLst>
          <pc:docMk/>
          <pc:sldMk cId="2002797290" sldId="259"/>
        </pc:sldMkLst>
        <pc:spChg chg="mod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2" creationId="{927067F2-31FA-9D44-F0BD-63A179C12D9E}"/>
          </ac:spMkLst>
        </pc:spChg>
        <pc:spChg chg="mod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3" creationId="{BC1F2FE6-2706-A2BB-BC71-A4567489571E}"/>
          </ac:spMkLst>
        </pc:spChg>
        <pc:spChg chg="add del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7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13" creationId="{CBC4F608-B4B8-48C3-9572-C0F061B1CD99}"/>
          </ac:spMkLst>
        </pc:spChg>
        <pc:spChg chg="add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18" creationId="{DAF1966E-FD40-4A4A-B61B-C4DF7FA05F06}"/>
          </ac:spMkLst>
        </pc:spChg>
        <pc:spChg chg="add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20" creationId="{047BFA19-D45E-416B-A404-7AF2F3F27017}"/>
          </ac:spMkLst>
        </pc:spChg>
        <pc:spChg chg="add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22" creationId="{8E0105E7-23DB-4CF2-8258-FF47C7620F6E}"/>
          </ac:spMkLst>
        </pc:spChg>
        <pc:spChg chg="add">
          <ac:chgData name="shwetha thallapelli" userId="42ee703c6ddaaebf" providerId="LiveId" clId="{276FD691-F741-4188-99CF-4BD04EFB3B36}" dt="2025-10-21T16:30:06.536" v="634" actId="26606"/>
          <ac:spMkLst>
            <pc:docMk/>
            <pc:sldMk cId="2002797290" sldId="259"/>
            <ac:spMk id="24" creationId="{074B4F7D-14B2-478B-8BF5-01E4E0C5D263}"/>
          </ac:spMkLst>
        </pc:spChg>
        <pc:grpChg chg="add del">
          <ac:chgData name="shwetha thallapelli" userId="42ee703c6ddaaebf" providerId="LiveId" clId="{276FD691-F741-4188-99CF-4BD04EFB3B36}" dt="2025-10-21T16:30:06.536" v="634" actId="26606"/>
          <ac:grpSpMkLst>
            <pc:docMk/>
            <pc:sldMk cId="2002797290" sldId="259"/>
            <ac:grpSpMk id="9" creationId="{65167ED7-6315-43AB-B1B6-C326D5FD8F84}"/>
          </ac:grpSpMkLst>
        </pc:grpChg>
      </pc:sldChg>
      <pc:sldChg chg="addSp delSp modSp new mod setBg delDesignElem">
        <pc:chgData name="shwetha thallapelli" userId="42ee703c6ddaaebf" providerId="LiveId" clId="{276FD691-F741-4188-99CF-4BD04EFB3B36}" dt="2025-10-21T16:30:11.376" v="635" actId="26606"/>
        <pc:sldMkLst>
          <pc:docMk/>
          <pc:sldMk cId="3219135013" sldId="260"/>
        </pc:sldMkLst>
        <pc:spChg chg="mod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2" creationId="{89AD0580-13AE-843E-1378-AB3A3422951D}"/>
          </ac:spMkLst>
        </pc:spChg>
        <pc:spChg chg="del mod">
          <ac:chgData name="shwetha thallapelli" userId="42ee703c6ddaaebf" providerId="LiveId" clId="{276FD691-F741-4188-99CF-4BD04EFB3B36}" dt="2025-10-21T16:14:17.521" v="523"/>
          <ac:spMkLst>
            <pc:docMk/>
            <pc:sldMk cId="3219135013" sldId="260"/>
            <ac:spMk id="3" creationId="{1C8101C6-E8CF-4C4D-DB83-86BEFF1974A9}"/>
          </ac:spMkLst>
        </pc:spChg>
        <pc:spChg chg="add mod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4" creationId="{46D4B6FD-F3BE-FC1D-CB7E-945AA0DE48DF}"/>
          </ac:spMkLst>
        </pc:spChg>
        <pc:spChg chg="add del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7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13" creationId="{CBC4F608-B4B8-48C3-9572-C0F061B1CD99}"/>
          </ac:spMkLst>
        </pc:spChg>
        <pc:spChg chg="add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18" creationId="{DAF1966E-FD40-4A4A-B61B-C4DF7FA05F06}"/>
          </ac:spMkLst>
        </pc:spChg>
        <pc:spChg chg="add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20" creationId="{047BFA19-D45E-416B-A404-7AF2F3F27017}"/>
          </ac:spMkLst>
        </pc:spChg>
        <pc:spChg chg="add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22" creationId="{8E0105E7-23DB-4CF2-8258-FF47C7620F6E}"/>
          </ac:spMkLst>
        </pc:spChg>
        <pc:spChg chg="add">
          <ac:chgData name="shwetha thallapelli" userId="42ee703c6ddaaebf" providerId="LiveId" clId="{276FD691-F741-4188-99CF-4BD04EFB3B36}" dt="2025-10-21T16:30:11.376" v="635" actId="26606"/>
          <ac:spMkLst>
            <pc:docMk/>
            <pc:sldMk cId="3219135013" sldId="260"/>
            <ac:spMk id="24" creationId="{074B4F7D-14B2-478B-8BF5-01E4E0C5D263}"/>
          </ac:spMkLst>
        </pc:spChg>
        <pc:grpChg chg="add del">
          <ac:chgData name="shwetha thallapelli" userId="42ee703c6ddaaebf" providerId="LiveId" clId="{276FD691-F741-4188-99CF-4BD04EFB3B36}" dt="2025-10-21T16:30:11.376" v="635" actId="26606"/>
          <ac:grpSpMkLst>
            <pc:docMk/>
            <pc:sldMk cId="3219135013" sldId="260"/>
            <ac:grpSpMk id="9" creationId="{65167ED7-6315-43AB-B1B6-C326D5FD8F84}"/>
          </ac:grpSpMkLst>
        </pc:grpChg>
      </pc:sldChg>
      <pc:sldChg chg="addSp delSp modSp new mod setBg delDesignElem">
        <pc:chgData name="shwetha thallapelli" userId="42ee703c6ddaaebf" providerId="LiveId" clId="{276FD691-F741-4188-99CF-4BD04EFB3B36}" dt="2025-10-21T16:29:37.509" v="630" actId="26606"/>
        <pc:sldMkLst>
          <pc:docMk/>
          <pc:sldMk cId="3332327784" sldId="261"/>
        </pc:sldMkLst>
        <pc:spChg chg="mod">
          <ac:chgData name="shwetha thallapelli" userId="42ee703c6ddaaebf" providerId="LiveId" clId="{276FD691-F741-4188-99CF-4BD04EFB3B36}" dt="2025-10-21T16:29:37.509" v="630" actId="26606"/>
          <ac:spMkLst>
            <pc:docMk/>
            <pc:sldMk cId="3332327784" sldId="261"/>
            <ac:spMk id="2" creationId="{4A60E260-1997-B646-9B8E-70ABA0791529}"/>
          </ac:spMkLst>
        </pc:spChg>
        <pc:spChg chg="add">
          <ac:chgData name="shwetha thallapelli" userId="42ee703c6ddaaebf" providerId="LiveId" clId="{276FD691-F741-4188-99CF-4BD04EFB3B36}" dt="2025-10-21T16:29:37.509" v="630" actId="26606"/>
          <ac:spMkLst>
            <pc:docMk/>
            <pc:sldMk cId="3332327784" sldId="261"/>
            <ac:spMk id="24" creationId="{955A2079-FA98-4876-80F0-72364A7D2EA4}"/>
          </ac:spMkLst>
        </pc:spChg>
        <pc:graphicFrameChg chg="add mod modGraphic">
          <ac:chgData name="shwetha thallapelli" userId="42ee703c6ddaaebf" providerId="LiveId" clId="{276FD691-F741-4188-99CF-4BD04EFB3B36}" dt="2025-10-21T16:29:37.509" v="630" actId="26606"/>
          <ac:graphicFrameMkLst>
            <pc:docMk/>
            <pc:sldMk cId="3332327784" sldId="261"/>
            <ac:graphicFrameMk id="19" creationId="{9917D6A4-F115-33DA-DDA0-16FBF767B732}"/>
          </ac:graphicFrameMkLst>
        </pc:graphicFrameChg>
      </pc:sldChg>
      <pc:sldChg chg="addSp delSp modSp new mod setBg delDesignElem chgLayout">
        <pc:chgData name="shwetha thallapelli" userId="42ee703c6ddaaebf" providerId="LiveId" clId="{276FD691-F741-4188-99CF-4BD04EFB3B36}" dt="2025-10-21T16:30:39.097" v="640" actId="14100"/>
        <pc:sldMkLst>
          <pc:docMk/>
          <pc:sldMk cId="1570152284" sldId="262"/>
        </pc:sldMkLst>
        <pc:spChg chg="mod ord">
          <ac:chgData name="shwetha thallapelli" userId="42ee703c6ddaaebf" providerId="LiveId" clId="{276FD691-F741-4188-99CF-4BD04EFB3B36}" dt="2025-10-21T16:30:21.086" v="636" actId="26606"/>
          <ac:spMkLst>
            <pc:docMk/>
            <pc:sldMk cId="1570152284" sldId="262"/>
            <ac:spMk id="2" creationId="{052F85A9-B791-FC96-8D07-FB5A9D2F30B5}"/>
          </ac:spMkLst>
        </pc:spChg>
        <pc:spChg chg="add del mod">
          <ac:chgData name="shwetha thallapelli" userId="42ee703c6ddaaebf" providerId="LiveId" clId="{276FD691-F741-4188-99CF-4BD04EFB3B36}" dt="2025-10-21T16:17:42.881" v="557"/>
          <ac:spMkLst>
            <pc:docMk/>
            <pc:sldMk cId="1570152284" sldId="262"/>
            <ac:spMk id="4" creationId="{210E53E0-1025-50A2-EBC6-834C9740A68B}"/>
          </ac:spMkLst>
        </pc:spChg>
        <pc:spChg chg="add">
          <ac:chgData name="shwetha thallapelli" userId="42ee703c6ddaaebf" providerId="LiveId" clId="{276FD691-F741-4188-99CF-4BD04EFB3B36}" dt="2025-10-21T16:30:21.086" v="636" actId="26606"/>
          <ac:spMkLst>
            <pc:docMk/>
            <pc:sldMk cId="1570152284" sldId="262"/>
            <ac:spMk id="8" creationId="{89A320C9-9735-4D13-8279-C1C674841392}"/>
          </ac:spMkLst>
        </pc:spChg>
        <pc:spChg chg="add del">
          <ac:chgData name="shwetha thallapelli" userId="42ee703c6ddaaebf" providerId="LiveId" clId="{276FD691-F741-4188-99CF-4BD04EFB3B36}" dt="2025-10-21T16:17:31.966" v="555" actId="26606"/>
          <ac:spMkLst>
            <pc:docMk/>
            <pc:sldMk cId="1570152284" sldId="262"/>
            <ac:spMk id="10" creationId="{924D84CD-5280-4B52-B96E-8EDAA2B20C51}"/>
          </ac:spMkLst>
        </pc:spChg>
        <pc:spChg chg="add del">
          <ac:chgData name="shwetha thallapelli" userId="42ee703c6ddaaebf" providerId="LiveId" clId="{276FD691-F741-4188-99CF-4BD04EFB3B36}" dt="2025-10-21T16:17:31.966" v="555" actId="26606"/>
          <ac:spMkLst>
            <pc:docMk/>
            <pc:sldMk cId="1570152284" sldId="262"/>
            <ac:spMk id="12" creationId="{6BC8DD5A-2177-6753-E2F9-C07A00190B7A}"/>
          </ac:spMkLst>
        </pc:spChg>
        <pc:spChg chg="add">
          <ac:chgData name="shwetha thallapelli" userId="42ee703c6ddaaebf" providerId="LiveId" clId="{276FD691-F741-4188-99CF-4BD04EFB3B36}" dt="2025-10-21T16:30:21.086" v="636" actId="26606"/>
          <ac:spMkLst>
            <pc:docMk/>
            <pc:sldMk cId="1570152284" sldId="262"/>
            <ac:spMk id="13" creationId="{92544CF4-9B52-4A7B-A4B3-88C72729B77D}"/>
          </ac:spMkLst>
        </pc:spChg>
        <pc:spChg chg="add">
          <ac:chgData name="shwetha thallapelli" userId="42ee703c6ddaaebf" providerId="LiveId" clId="{276FD691-F741-4188-99CF-4BD04EFB3B36}" dt="2025-10-21T16:30:21.086" v="636" actId="26606"/>
          <ac:spMkLst>
            <pc:docMk/>
            <pc:sldMk cId="1570152284" sldId="262"/>
            <ac:spMk id="15" creationId="{E75862C5-5C00-4421-BC7B-9B7B86DBC80D}"/>
          </ac:spMkLst>
        </pc:spChg>
        <pc:spChg chg="add">
          <ac:chgData name="shwetha thallapelli" userId="42ee703c6ddaaebf" providerId="LiveId" clId="{276FD691-F741-4188-99CF-4BD04EFB3B36}" dt="2025-10-21T16:30:21.086" v="636" actId="26606"/>
          <ac:spMkLst>
            <pc:docMk/>
            <pc:sldMk cId="1570152284" sldId="262"/>
            <ac:spMk id="17" creationId="{089440EF-9BE9-4AE9-8C28-00B02296CDB6}"/>
          </ac:spMkLst>
        </pc:spChg>
        <pc:graphicFrameChg chg="add mod modGraphic">
          <ac:chgData name="shwetha thallapelli" userId="42ee703c6ddaaebf" providerId="LiveId" clId="{276FD691-F741-4188-99CF-4BD04EFB3B36}" dt="2025-10-21T16:17:32.867" v="556"/>
          <ac:graphicFrameMkLst>
            <pc:docMk/>
            <pc:sldMk cId="1570152284" sldId="262"/>
            <ac:graphicFrameMk id="5" creationId="{6968173F-349C-76EB-181C-DD208B3C4E61}"/>
          </ac:graphicFrameMkLst>
        </pc:graphicFrameChg>
        <pc:graphicFrameChg chg="add mod modGraphic">
          <ac:chgData name="shwetha thallapelli" userId="42ee703c6ddaaebf" providerId="LiveId" clId="{276FD691-F741-4188-99CF-4BD04EFB3B36}" dt="2025-10-21T16:30:39.097" v="640" actId="14100"/>
          <ac:graphicFrameMkLst>
            <pc:docMk/>
            <pc:sldMk cId="1570152284" sldId="262"/>
            <ac:graphicFrameMk id="6" creationId="{6C2509D9-F244-123D-DE3E-D9DAC6D7C1D6}"/>
          </ac:graphicFrameMkLst>
        </pc:graphicFrameChg>
        <pc:graphicFrameChg chg="add del mod modGraphic">
          <ac:chgData name="shwetha thallapelli" userId="42ee703c6ddaaebf" providerId="LiveId" clId="{276FD691-F741-4188-99CF-4BD04EFB3B36}" dt="2025-10-21T16:16:39.181" v="548" actId="478"/>
          <ac:graphicFrameMkLst>
            <pc:docMk/>
            <pc:sldMk cId="1570152284" sldId="262"/>
            <ac:graphicFrameMk id="11" creationId="{DF0125FC-CC81-5908-F984-C27BC0AD29CF}"/>
          </ac:graphicFrameMkLst>
        </pc:graphicFrameChg>
      </pc:sldChg>
      <pc:sldChg chg="addSp delSp modSp new del mod ord">
        <pc:chgData name="shwetha thallapelli" userId="42ee703c6ddaaebf" providerId="LiveId" clId="{276FD691-F741-4188-99CF-4BD04EFB3B36}" dt="2025-10-21T16:28:28.457" v="623" actId="2696"/>
        <pc:sldMkLst>
          <pc:docMk/>
          <pc:sldMk cId="2265266045" sldId="263"/>
        </pc:sldMkLst>
      </pc:sldChg>
      <pc:sldChg chg="addSp delSp modSp new mod ord">
        <pc:chgData name="shwetha thallapelli" userId="42ee703c6ddaaebf" providerId="LiveId" clId="{276FD691-F741-4188-99CF-4BD04EFB3B36}" dt="2025-10-21T16:25:06.325" v="591" actId="14100"/>
        <pc:sldMkLst>
          <pc:docMk/>
          <pc:sldMk cId="878939561" sldId="264"/>
        </pc:sldMkLst>
        <pc:spChg chg="del mod">
          <ac:chgData name="shwetha thallapelli" userId="42ee703c6ddaaebf" providerId="LiveId" clId="{276FD691-F741-4188-99CF-4BD04EFB3B36}" dt="2025-10-21T16:23:40.370" v="575" actId="478"/>
          <ac:spMkLst>
            <pc:docMk/>
            <pc:sldMk cId="878939561" sldId="264"/>
            <ac:spMk id="2" creationId="{4ADD4C12-7CEF-12FA-11D1-2A1694FB831D}"/>
          </ac:spMkLst>
        </pc:spChg>
        <pc:spChg chg="add del mod">
          <ac:chgData name="shwetha thallapelli" userId="42ee703c6ddaaebf" providerId="LiveId" clId="{276FD691-F741-4188-99CF-4BD04EFB3B36}" dt="2025-10-21T16:24:44.829" v="584" actId="931"/>
          <ac:spMkLst>
            <pc:docMk/>
            <pc:sldMk cId="878939561" sldId="264"/>
            <ac:spMk id="4" creationId="{0F925D87-2158-3B16-EA11-F55BCF26A315}"/>
          </ac:spMkLst>
        </pc:spChg>
        <pc:picChg chg="add del mod">
          <ac:chgData name="shwetha thallapelli" userId="42ee703c6ddaaebf" providerId="LiveId" clId="{276FD691-F741-4188-99CF-4BD04EFB3B36}" dt="2025-10-21T16:23:28.101" v="574" actId="478"/>
          <ac:picMkLst>
            <pc:docMk/>
            <pc:sldMk cId="878939561" sldId="264"/>
            <ac:picMk id="5" creationId="{828024EA-1AD8-4C8E-4B9E-3000A42AC21E}"/>
          </ac:picMkLst>
        </pc:picChg>
        <pc:picChg chg="add mod">
          <ac:chgData name="shwetha thallapelli" userId="42ee703c6ddaaebf" providerId="LiveId" clId="{276FD691-F741-4188-99CF-4BD04EFB3B36}" dt="2025-10-21T16:25:06.325" v="591" actId="14100"/>
          <ac:picMkLst>
            <pc:docMk/>
            <pc:sldMk cId="878939561" sldId="264"/>
            <ac:picMk id="7" creationId="{82A64371-F6E2-B646-1066-1170F96FF71D}"/>
          </ac:picMkLst>
        </pc:picChg>
      </pc:sldChg>
      <pc:sldChg chg="addSp delSp modSp new del mod">
        <pc:chgData name="shwetha thallapelli" userId="42ee703c6ddaaebf" providerId="LiveId" clId="{276FD691-F741-4188-99CF-4BD04EFB3B36}" dt="2025-10-21T16:28:34.364" v="624" actId="2696"/>
        <pc:sldMkLst>
          <pc:docMk/>
          <pc:sldMk cId="4227909710" sldId="265"/>
        </pc:sldMkLst>
      </pc:sldChg>
      <pc:sldChg chg="addSp delSp modSp new del mod">
        <pc:chgData name="shwetha thallapelli" userId="42ee703c6ddaaebf" providerId="LiveId" clId="{276FD691-F741-4188-99CF-4BD04EFB3B36}" dt="2025-10-21T16:28:23.046" v="622" actId="2696"/>
        <pc:sldMkLst>
          <pc:docMk/>
          <pc:sldMk cId="3527772680" sldId="266"/>
        </pc:sldMkLst>
      </pc:sldChg>
      <pc:sldChg chg="addSp delSp modSp new mod ord setBg delDesignElem">
        <pc:chgData name="shwetha thallapelli" userId="42ee703c6ddaaebf" providerId="LiveId" clId="{276FD691-F741-4188-99CF-4BD04EFB3B36}" dt="2025-10-21T16:31:27.400" v="643" actId="26606"/>
        <pc:sldMkLst>
          <pc:docMk/>
          <pc:sldMk cId="3219895114" sldId="267"/>
        </pc:sldMkLst>
        <pc:spChg chg="mod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2" creationId="{AFEBC22D-D0DB-6811-B732-2DC456A9DEFE}"/>
          </ac:spMkLst>
        </pc:spChg>
        <pc:spChg chg="add del mod">
          <ac:chgData name="shwetha thallapelli" userId="42ee703c6ddaaebf" providerId="LiveId" clId="{276FD691-F741-4188-99CF-4BD04EFB3B36}" dt="2025-10-21T16:23:13.510" v="573"/>
          <ac:spMkLst>
            <pc:docMk/>
            <pc:sldMk cId="3219895114" sldId="267"/>
            <ac:spMk id="4" creationId="{B18901E0-E9B7-9731-60C7-0BA50FFE5D3F}"/>
          </ac:spMkLst>
        </pc:spChg>
        <pc:spChg chg="add del mod">
          <ac:chgData name="shwetha thallapelli" userId="42ee703c6ddaaebf" providerId="LiveId" clId="{276FD691-F741-4188-99CF-4BD04EFB3B36}" dt="2025-10-21T16:29:13.437" v="629" actId="26606"/>
          <ac:spMkLst>
            <pc:docMk/>
            <pc:sldMk cId="3219895114" sldId="267"/>
            <ac:spMk id="5" creationId="{BE542012-4CF4-6794-BD68-663C77DF37DF}"/>
          </ac:spMkLst>
        </pc:spChg>
        <pc:spChg chg="add del">
          <ac:chgData name="shwetha thallapelli" userId="42ee703c6ddaaebf" providerId="LiveId" clId="{276FD691-F741-4188-99CF-4BD04EFB3B36}" dt="2025-10-21T16:29:13.437" v="629" actId="26606"/>
          <ac:spMkLst>
            <pc:docMk/>
            <pc:sldMk cId="3219895114" sldId="267"/>
            <ac:spMk id="8" creationId="{4DA718D0-4865-4629-8134-44F68D41D574}"/>
          </ac:spMkLst>
        </pc:spChg>
        <pc:spChg chg="add del">
          <ac:chgData name="shwetha thallapelli" userId="42ee703c6ddaaebf" providerId="LiveId" clId="{276FD691-F741-4188-99CF-4BD04EFB3B36}" dt="2025-10-21T16:29:13.437" v="629" actId="26606"/>
          <ac:spMkLst>
            <pc:docMk/>
            <pc:sldMk cId="3219895114" sldId="267"/>
            <ac:spMk id="16" creationId="{CBC4F608-B4B8-48C3-9572-C0F061B1CD99}"/>
          </ac:spMkLst>
        </pc:spChg>
        <pc:spChg chg="add del">
          <ac:chgData name="shwetha thallapelli" userId="42ee703c6ddaaebf" providerId="LiveId" clId="{276FD691-F741-4188-99CF-4BD04EFB3B36}" dt="2025-10-21T16:29:13.427" v="628" actId="26606"/>
          <ac:spMkLst>
            <pc:docMk/>
            <pc:sldMk cId="3219895114" sldId="267"/>
            <ac:spMk id="23" creationId="{E51BA4DF-2BD4-4EC2-B1DB-B27C8AC71864}"/>
          </ac:spMkLst>
        </pc:spChg>
        <pc:spChg chg="add del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25" creationId="{081E4A58-353D-44AE-B2FC-2A74E2E400F7}"/>
          </ac:spMkLst>
        </pc:spChg>
        <pc:spChg chg="add del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26" creationId="{389575E1-3389-451A-A5F7-27854C25C599}"/>
          </ac:spMkLst>
        </pc:spChg>
        <pc:spChg chg="add del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27" creationId="{A53CCC5C-D88E-40FB-B30B-23DCDBD01D37}"/>
          </ac:spMkLst>
        </pc:spChg>
        <pc:spChg chg="add mod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28" creationId="{BE542012-4CF4-6794-BD68-663C77DF37DF}"/>
          </ac:spMkLst>
        </pc:spChg>
        <pc:spChg chg="add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30" creationId="{DAF1966E-FD40-4A4A-B61B-C4DF7FA05F06}"/>
          </ac:spMkLst>
        </pc:spChg>
        <pc:spChg chg="add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31" creationId="{047BFA19-D45E-416B-A404-7AF2F3F27017}"/>
          </ac:spMkLst>
        </pc:spChg>
        <pc:spChg chg="add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32" creationId="{8E0105E7-23DB-4CF2-8258-FF47C7620F6E}"/>
          </ac:spMkLst>
        </pc:spChg>
        <pc:spChg chg="add del">
          <ac:chgData name="shwetha thallapelli" userId="42ee703c6ddaaebf" providerId="LiveId" clId="{276FD691-F741-4188-99CF-4BD04EFB3B36}" dt="2025-10-21T16:31:16.341" v="642" actId="26606"/>
          <ac:spMkLst>
            <pc:docMk/>
            <pc:sldMk cId="3219895114" sldId="267"/>
            <ac:spMk id="33" creationId="{DAF1966E-FD40-4A4A-B61B-C4DF7FA05F06}"/>
          </ac:spMkLst>
        </pc:spChg>
        <pc:spChg chg="add">
          <ac:chgData name="shwetha thallapelli" userId="42ee703c6ddaaebf" providerId="LiveId" clId="{276FD691-F741-4188-99CF-4BD04EFB3B36}" dt="2025-10-21T16:31:27.400" v="643" actId="26606"/>
          <ac:spMkLst>
            <pc:docMk/>
            <pc:sldMk cId="3219895114" sldId="267"/>
            <ac:spMk id="34" creationId="{074B4F7D-14B2-478B-8BF5-01E4E0C5D263}"/>
          </ac:spMkLst>
        </pc:spChg>
        <pc:spChg chg="add del">
          <ac:chgData name="shwetha thallapelli" userId="42ee703c6ddaaebf" providerId="LiveId" clId="{276FD691-F741-4188-99CF-4BD04EFB3B36}" dt="2025-10-21T16:31:16.341" v="642" actId="26606"/>
          <ac:spMkLst>
            <pc:docMk/>
            <pc:sldMk cId="3219895114" sldId="267"/>
            <ac:spMk id="35" creationId="{047BFA19-D45E-416B-A404-7AF2F3F27017}"/>
          </ac:spMkLst>
        </pc:spChg>
        <pc:spChg chg="add del">
          <ac:chgData name="shwetha thallapelli" userId="42ee703c6ddaaebf" providerId="LiveId" clId="{276FD691-F741-4188-99CF-4BD04EFB3B36}" dt="2025-10-21T16:31:16.341" v="642" actId="26606"/>
          <ac:spMkLst>
            <pc:docMk/>
            <pc:sldMk cId="3219895114" sldId="267"/>
            <ac:spMk id="37" creationId="{8E0105E7-23DB-4CF2-8258-FF47C7620F6E}"/>
          </ac:spMkLst>
        </pc:spChg>
        <pc:spChg chg="add del">
          <ac:chgData name="shwetha thallapelli" userId="42ee703c6ddaaebf" providerId="LiveId" clId="{276FD691-F741-4188-99CF-4BD04EFB3B36}" dt="2025-10-21T16:31:16.341" v="642" actId="26606"/>
          <ac:spMkLst>
            <pc:docMk/>
            <pc:sldMk cId="3219895114" sldId="267"/>
            <ac:spMk id="39" creationId="{074B4F7D-14B2-478B-8BF5-01E4E0C5D263}"/>
          </ac:spMkLst>
        </pc:spChg>
        <pc:grpChg chg="add del">
          <ac:chgData name="shwetha thallapelli" userId="42ee703c6ddaaebf" providerId="LiveId" clId="{276FD691-F741-4188-99CF-4BD04EFB3B36}" dt="2025-10-21T16:29:13.437" v="629" actId="26606"/>
          <ac:grpSpMkLst>
            <pc:docMk/>
            <pc:sldMk cId="3219895114" sldId="267"/>
            <ac:grpSpMk id="9" creationId="{65167ED7-6315-43AB-B1B6-C326D5FD8F84}"/>
          </ac:grpSpMkLst>
        </pc:grpChg>
        <pc:graphicFrameChg chg="add del mod">
          <ac:chgData name="shwetha thallapelli" userId="42ee703c6ddaaebf" providerId="LiveId" clId="{276FD691-F741-4188-99CF-4BD04EFB3B36}" dt="2025-10-21T16:23:10.019" v="572" actId="478"/>
          <ac:graphicFrameMkLst>
            <pc:docMk/>
            <pc:sldMk cId="3219895114" sldId="267"/>
            <ac:graphicFrameMk id="18" creationId="{10282D1E-29F5-99E4-3CB6-9A58980E29C6}"/>
          </ac:graphicFrameMkLst>
        </pc:graphicFrameChg>
        <pc:graphicFrameChg chg="add del">
          <ac:chgData name="shwetha thallapelli" userId="42ee703c6ddaaebf" providerId="LiveId" clId="{276FD691-F741-4188-99CF-4BD04EFB3B36}" dt="2025-10-21T16:29:02.986" v="626" actId="26606"/>
          <ac:graphicFrameMkLst>
            <pc:docMk/>
            <pc:sldMk cId="3219895114" sldId="267"/>
            <ac:graphicFrameMk id="19" creationId="{A30E844E-FA7B-9FF9-A4B3-6E991B2F1EF8}"/>
          </ac:graphicFrameMkLst>
        </pc:graphicFrameChg>
        <pc:graphicFrameChg chg="add del">
          <ac:chgData name="shwetha thallapelli" userId="42ee703c6ddaaebf" providerId="LiveId" clId="{276FD691-F741-4188-99CF-4BD04EFB3B36}" dt="2025-10-21T16:29:13.427" v="628" actId="26606"/>
          <ac:graphicFrameMkLst>
            <pc:docMk/>
            <pc:sldMk cId="3219895114" sldId="267"/>
            <ac:graphicFrameMk id="22" creationId="{3E9BBF68-0EDA-5805-A087-FC57FE19F592}"/>
          </ac:graphicFrameMkLst>
        </pc:graphicFrameChg>
        <pc:picChg chg="add del">
          <ac:chgData name="shwetha thallapelli" userId="42ee703c6ddaaebf" providerId="LiveId" clId="{276FD691-F741-4188-99CF-4BD04EFB3B36}" dt="2025-10-21T16:29:13.427" v="628" actId="26606"/>
          <ac:picMkLst>
            <pc:docMk/>
            <pc:sldMk cId="3219895114" sldId="267"/>
            <ac:picMk id="21" creationId="{FB648F12-C784-0A15-DD01-EAFA3C8D367C}"/>
          </ac:picMkLst>
        </pc:picChg>
      </pc:sldChg>
      <pc:sldChg chg="addSp delSp modSp add mod">
        <pc:chgData name="shwetha thallapelli" userId="42ee703c6ddaaebf" providerId="LiveId" clId="{276FD691-F741-4188-99CF-4BD04EFB3B36}" dt="2025-10-21T16:25:35.799" v="598" actId="14100"/>
        <pc:sldMkLst>
          <pc:docMk/>
          <pc:sldMk cId="1770487058" sldId="268"/>
        </pc:sldMkLst>
        <pc:spChg chg="del">
          <ac:chgData name="shwetha thallapelli" userId="42ee703c6ddaaebf" providerId="LiveId" clId="{276FD691-F741-4188-99CF-4BD04EFB3B36}" dt="2025-10-21T16:25:22.977" v="592" actId="931"/>
          <ac:spMkLst>
            <pc:docMk/>
            <pc:sldMk cId="1770487058" sldId="268"/>
            <ac:spMk id="4" creationId="{DCE5D226-3585-EDBF-B088-16D901A573FC}"/>
          </ac:spMkLst>
        </pc:spChg>
        <pc:picChg chg="add mod">
          <ac:chgData name="shwetha thallapelli" userId="42ee703c6ddaaebf" providerId="LiveId" clId="{276FD691-F741-4188-99CF-4BD04EFB3B36}" dt="2025-10-21T16:25:35.799" v="598" actId="14100"/>
          <ac:picMkLst>
            <pc:docMk/>
            <pc:sldMk cId="1770487058" sldId="268"/>
            <ac:picMk id="3" creationId="{2E22B82F-2B51-6470-F399-784BD9C138AA}"/>
          </ac:picMkLst>
        </pc:picChg>
      </pc:sldChg>
      <pc:sldChg chg="addSp delSp modSp add mod">
        <pc:chgData name="shwetha thallapelli" userId="42ee703c6ddaaebf" providerId="LiveId" clId="{276FD691-F741-4188-99CF-4BD04EFB3B36}" dt="2025-10-21T16:26:08.195" v="605" actId="14100"/>
        <pc:sldMkLst>
          <pc:docMk/>
          <pc:sldMk cId="4252248501" sldId="269"/>
        </pc:sldMkLst>
        <pc:spChg chg="del">
          <ac:chgData name="shwetha thallapelli" userId="42ee703c6ddaaebf" providerId="LiveId" clId="{276FD691-F741-4188-99CF-4BD04EFB3B36}" dt="2025-10-21T16:25:55.982" v="599" actId="931"/>
          <ac:spMkLst>
            <pc:docMk/>
            <pc:sldMk cId="4252248501" sldId="269"/>
            <ac:spMk id="4" creationId="{9CD6205B-EC8D-AA62-C612-9B05EF8ABD31}"/>
          </ac:spMkLst>
        </pc:spChg>
        <pc:picChg chg="add mod">
          <ac:chgData name="shwetha thallapelli" userId="42ee703c6ddaaebf" providerId="LiveId" clId="{276FD691-F741-4188-99CF-4BD04EFB3B36}" dt="2025-10-21T16:26:08.195" v="605" actId="14100"/>
          <ac:picMkLst>
            <pc:docMk/>
            <pc:sldMk cId="4252248501" sldId="269"/>
            <ac:picMk id="3" creationId="{CF6CC590-2F7C-3932-5EF0-1351B48FA333}"/>
          </ac:picMkLst>
        </pc:picChg>
      </pc:sldChg>
      <pc:sldChg chg="addSp delSp modSp add mod">
        <pc:chgData name="shwetha thallapelli" userId="42ee703c6ddaaebf" providerId="LiveId" clId="{276FD691-F741-4188-99CF-4BD04EFB3B36}" dt="2025-10-21T16:27:23.473" v="620" actId="14100"/>
        <pc:sldMkLst>
          <pc:docMk/>
          <pc:sldMk cId="3126864821" sldId="270"/>
        </pc:sldMkLst>
        <pc:spChg chg="del">
          <ac:chgData name="shwetha thallapelli" userId="42ee703c6ddaaebf" providerId="LiveId" clId="{276FD691-F741-4188-99CF-4BD04EFB3B36}" dt="2025-10-21T16:27:05.933" v="613" actId="931"/>
          <ac:spMkLst>
            <pc:docMk/>
            <pc:sldMk cId="3126864821" sldId="270"/>
            <ac:spMk id="4" creationId="{19042AE7-0469-72C5-95C6-E063F88B6ADE}"/>
          </ac:spMkLst>
        </pc:spChg>
        <pc:picChg chg="add mod">
          <ac:chgData name="shwetha thallapelli" userId="42ee703c6ddaaebf" providerId="LiveId" clId="{276FD691-F741-4188-99CF-4BD04EFB3B36}" dt="2025-10-21T16:27:23.473" v="620" actId="14100"/>
          <ac:picMkLst>
            <pc:docMk/>
            <pc:sldMk cId="3126864821" sldId="270"/>
            <ac:picMk id="3" creationId="{63DD3A2B-4B03-2F22-9867-41CDE2F16AFA}"/>
          </ac:picMkLst>
        </pc:picChg>
      </pc:sldChg>
      <pc:sldChg chg="addSp delSp modSp add del mod">
        <pc:chgData name="shwetha thallapelli" userId="42ee703c6ddaaebf" providerId="LiveId" clId="{276FD691-F741-4188-99CF-4BD04EFB3B36}" dt="2025-10-21T16:27:29.564" v="621" actId="2696"/>
        <pc:sldMkLst>
          <pc:docMk/>
          <pc:sldMk cId="2758507249" sldId="271"/>
        </pc:sldMkLst>
        <pc:spChg chg="del">
          <ac:chgData name="shwetha thallapelli" userId="42ee703c6ddaaebf" providerId="LiveId" clId="{276FD691-F741-4188-99CF-4BD04EFB3B36}" dt="2025-10-21T16:26:22.890" v="606" actId="931"/>
          <ac:spMkLst>
            <pc:docMk/>
            <pc:sldMk cId="2758507249" sldId="271"/>
            <ac:spMk id="4" creationId="{1A2E8B65-5FAA-E39E-9022-8C73417590EC}"/>
          </ac:spMkLst>
        </pc:spChg>
        <pc:picChg chg="add mod">
          <ac:chgData name="shwetha thallapelli" userId="42ee703c6ddaaebf" providerId="LiveId" clId="{276FD691-F741-4188-99CF-4BD04EFB3B36}" dt="2025-10-21T16:26:35.730" v="612" actId="14100"/>
          <ac:picMkLst>
            <pc:docMk/>
            <pc:sldMk cId="2758507249" sldId="271"/>
            <ac:picMk id="3" creationId="{D61FE66C-480F-CB24-DB46-8C4F7F14C3CB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787C2C-70E7-4972-9451-28D470C4C369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F2CF67AD-86DB-42D9-8855-E57357AF765A}">
      <dgm:prSet/>
      <dgm:spPr/>
      <dgm:t>
        <a:bodyPr/>
        <a:lstStyle/>
        <a:p>
          <a:r>
            <a:rPr lang="en-IN" b="1"/>
            <a:t>Business Understanding</a:t>
          </a:r>
          <a:r>
            <a:rPr lang="en-IN"/>
            <a:t> – Define project objectives and key business questions</a:t>
          </a:r>
          <a:endParaRPr lang="en-US"/>
        </a:p>
      </dgm:t>
    </dgm:pt>
    <dgm:pt modelId="{080F0906-F828-4433-86F6-07A5052328E9}" type="parTrans" cxnId="{01E82055-EA84-47D0-98EA-06DDB338A912}">
      <dgm:prSet/>
      <dgm:spPr/>
      <dgm:t>
        <a:bodyPr/>
        <a:lstStyle/>
        <a:p>
          <a:endParaRPr lang="en-US"/>
        </a:p>
      </dgm:t>
    </dgm:pt>
    <dgm:pt modelId="{A3AA0B23-B5CE-4EEF-8C05-74CEC5BC773D}" type="sibTrans" cxnId="{01E82055-EA84-47D0-98EA-06DDB338A912}">
      <dgm:prSet/>
      <dgm:spPr/>
      <dgm:t>
        <a:bodyPr/>
        <a:lstStyle/>
        <a:p>
          <a:endParaRPr lang="en-US"/>
        </a:p>
      </dgm:t>
    </dgm:pt>
    <dgm:pt modelId="{276E41E4-3B6A-4760-A815-1406AA0EDDFF}">
      <dgm:prSet/>
      <dgm:spPr/>
      <dgm:t>
        <a:bodyPr/>
        <a:lstStyle/>
        <a:p>
          <a:r>
            <a:rPr lang="en-IN" b="1"/>
            <a:t>Data Understanding</a:t>
          </a:r>
          <a:r>
            <a:rPr lang="en-IN"/>
            <a:t> – Identify relevant tables, relationships, and attributes.</a:t>
          </a:r>
          <a:endParaRPr lang="en-US"/>
        </a:p>
      </dgm:t>
    </dgm:pt>
    <dgm:pt modelId="{0E18EF69-7BB5-4A6E-953D-786F42E03B58}" type="parTrans" cxnId="{E57F7345-4338-476C-BD9B-35CB216C288E}">
      <dgm:prSet/>
      <dgm:spPr/>
      <dgm:t>
        <a:bodyPr/>
        <a:lstStyle/>
        <a:p>
          <a:endParaRPr lang="en-US"/>
        </a:p>
      </dgm:t>
    </dgm:pt>
    <dgm:pt modelId="{F9FB61C0-63FE-4585-9E15-A6E608E653F9}" type="sibTrans" cxnId="{E57F7345-4338-476C-BD9B-35CB216C288E}">
      <dgm:prSet/>
      <dgm:spPr/>
      <dgm:t>
        <a:bodyPr/>
        <a:lstStyle/>
        <a:p>
          <a:endParaRPr lang="en-US"/>
        </a:p>
      </dgm:t>
    </dgm:pt>
    <dgm:pt modelId="{C824BEC3-0085-4708-941A-20258C5B1C31}">
      <dgm:prSet/>
      <dgm:spPr/>
      <dgm:t>
        <a:bodyPr/>
        <a:lstStyle/>
        <a:p>
          <a:r>
            <a:rPr lang="en-IN" b="1"/>
            <a:t>Data Preparation &amp; Modeling</a:t>
          </a:r>
          <a:r>
            <a:rPr lang="en-IN"/>
            <a:t> – Clean, transform, and establish data relationships.</a:t>
          </a:r>
          <a:endParaRPr lang="en-US"/>
        </a:p>
      </dgm:t>
    </dgm:pt>
    <dgm:pt modelId="{3BD22E01-92B8-46F6-A884-8294D7F9E6B8}" type="parTrans" cxnId="{7D4CDE27-08E5-4E98-8DC1-474D73F63F97}">
      <dgm:prSet/>
      <dgm:spPr/>
      <dgm:t>
        <a:bodyPr/>
        <a:lstStyle/>
        <a:p>
          <a:endParaRPr lang="en-US"/>
        </a:p>
      </dgm:t>
    </dgm:pt>
    <dgm:pt modelId="{34FDA798-51CF-4FD8-8982-4A5745BDD22E}" type="sibTrans" cxnId="{7D4CDE27-08E5-4E98-8DC1-474D73F63F97}">
      <dgm:prSet/>
      <dgm:spPr/>
      <dgm:t>
        <a:bodyPr/>
        <a:lstStyle/>
        <a:p>
          <a:endParaRPr lang="en-US"/>
        </a:p>
      </dgm:t>
    </dgm:pt>
    <dgm:pt modelId="{7B812428-85F2-472E-95BB-5616E529E6CA}">
      <dgm:prSet/>
      <dgm:spPr/>
      <dgm:t>
        <a:bodyPr/>
        <a:lstStyle/>
        <a:p>
          <a:r>
            <a:rPr lang="en-IN" b="1"/>
            <a:t>Analysis &amp; Measures</a:t>
          </a:r>
          <a:r>
            <a:rPr lang="en-IN"/>
            <a:t> – Create calculated fields and DAX Measures,KPIs for performance tracking.</a:t>
          </a:r>
          <a:endParaRPr lang="en-US"/>
        </a:p>
      </dgm:t>
    </dgm:pt>
    <dgm:pt modelId="{CE4F3F68-3B8A-4472-8A9D-1F4262C94593}" type="parTrans" cxnId="{3E0C68AB-67D6-4B68-ABFC-484C01CCDEAE}">
      <dgm:prSet/>
      <dgm:spPr/>
      <dgm:t>
        <a:bodyPr/>
        <a:lstStyle/>
        <a:p>
          <a:endParaRPr lang="en-US"/>
        </a:p>
      </dgm:t>
    </dgm:pt>
    <dgm:pt modelId="{1EB76DD2-5B85-48D0-89B9-D6EFD9D5B107}" type="sibTrans" cxnId="{3E0C68AB-67D6-4B68-ABFC-484C01CCDEAE}">
      <dgm:prSet/>
      <dgm:spPr/>
      <dgm:t>
        <a:bodyPr/>
        <a:lstStyle/>
        <a:p>
          <a:endParaRPr lang="en-US"/>
        </a:p>
      </dgm:t>
    </dgm:pt>
    <dgm:pt modelId="{3FF81859-D9A5-4948-B4AF-61752EE7F4CD}">
      <dgm:prSet/>
      <dgm:spPr/>
      <dgm:t>
        <a:bodyPr/>
        <a:lstStyle/>
        <a:p>
          <a:r>
            <a:rPr lang="en-IN" b="1"/>
            <a:t>Visualization Design</a:t>
          </a:r>
          <a:r>
            <a:rPr lang="en-IN"/>
            <a:t> – Develop intuitive visuals for comparative insights.</a:t>
          </a:r>
          <a:endParaRPr lang="en-US"/>
        </a:p>
      </dgm:t>
    </dgm:pt>
    <dgm:pt modelId="{1399D573-B5F8-4EE9-BAE1-4218FE07B761}" type="parTrans" cxnId="{E4AD4113-2343-4243-B9CC-BE6D87E04CCB}">
      <dgm:prSet/>
      <dgm:spPr/>
      <dgm:t>
        <a:bodyPr/>
        <a:lstStyle/>
        <a:p>
          <a:endParaRPr lang="en-US"/>
        </a:p>
      </dgm:t>
    </dgm:pt>
    <dgm:pt modelId="{E9E418D6-7995-4D59-A960-3B143EC08E37}" type="sibTrans" cxnId="{E4AD4113-2343-4243-B9CC-BE6D87E04CCB}">
      <dgm:prSet/>
      <dgm:spPr/>
      <dgm:t>
        <a:bodyPr/>
        <a:lstStyle/>
        <a:p>
          <a:endParaRPr lang="en-US"/>
        </a:p>
      </dgm:t>
    </dgm:pt>
    <dgm:pt modelId="{26BC521D-7DDC-4981-BB6C-47804D97ED0B}">
      <dgm:prSet/>
      <dgm:spPr/>
      <dgm:t>
        <a:bodyPr/>
        <a:lstStyle/>
        <a:p>
          <a:r>
            <a:rPr lang="en-IN" b="1"/>
            <a:t>Interactivity &amp; User Experience</a:t>
          </a:r>
          <a:r>
            <a:rPr lang="en-IN"/>
            <a:t> – Add slicers, filters, and drill-through options.</a:t>
          </a:r>
          <a:endParaRPr lang="en-US"/>
        </a:p>
      </dgm:t>
    </dgm:pt>
    <dgm:pt modelId="{DC786432-9009-471A-A99C-F3EE63A3ED30}" type="parTrans" cxnId="{B2F2BFD7-F1ED-4433-BB2D-A512EE48D706}">
      <dgm:prSet/>
      <dgm:spPr/>
      <dgm:t>
        <a:bodyPr/>
        <a:lstStyle/>
        <a:p>
          <a:endParaRPr lang="en-US"/>
        </a:p>
      </dgm:t>
    </dgm:pt>
    <dgm:pt modelId="{F7AECC35-4FF7-4018-B39E-3F971DE04377}" type="sibTrans" cxnId="{B2F2BFD7-F1ED-4433-BB2D-A512EE48D706}">
      <dgm:prSet/>
      <dgm:spPr/>
      <dgm:t>
        <a:bodyPr/>
        <a:lstStyle/>
        <a:p>
          <a:endParaRPr lang="en-US"/>
        </a:p>
      </dgm:t>
    </dgm:pt>
    <dgm:pt modelId="{C286B36B-72F6-4210-AB77-2F4586C4E987}">
      <dgm:prSet/>
      <dgm:spPr/>
      <dgm:t>
        <a:bodyPr/>
        <a:lstStyle/>
        <a:p>
          <a:r>
            <a:rPr lang="en-IN" b="1"/>
            <a:t>Insights &amp; Storytelling</a:t>
          </a:r>
          <a:r>
            <a:rPr lang="en-IN"/>
            <a:t> – Present findings with context for decision-making.</a:t>
          </a:r>
          <a:endParaRPr lang="en-US"/>
        </a:p>
      </dgm:t>
    </dgm:pt>
    <dgm:pt modelId="{B92BCAE4-E13D-4FDA-9C4C-33ED89C80588}" type="parTrans" cxnId="{75F724DE-A024-4413-9D13-2C64F20EDD7E}">
      <dgm:prSet/>
      <dgm:spPr/>
      <dgm:t>
        <a:bodyPr/>
        <a:lstStyle/>
        <a:p>
          <a:endParaRPr lang="en-US"/>
        </a:p>
      </dgm:t>
    </dgm:pt>
    <dgm:pt modelId="{B96A0AD6-8E9B-4DE0-9C07-3F985D852C07}" type="sibTrans" cxnId="{75F724DE-A024-4413-9D13-2C64F20EDD7E}">
      <dgm:prSet/>
      <dgm:spPr/>
      <dgm:t>
        <a:bodyPr/>
        <a:lstStyle/>
        <a:p>
          <a:endParaRPr lang="en-US"/>
        </a:p>
      </dgm:t>
    </dgm:pt>
    <dgm:pt modelId="{8AA65409-C3F9-4116-92F8-3ABFF2266492}">
      <dgm:prSet/>
      <dgm:spPr/>
      <dgm:t>
        <a:bodyPr/>
        <a:lstStyle/>
        <a:p>
          <a:r>
            <a:rPr lang="en-IN" b="1"/>
            <a:t>Deployment &amp; Maintenance</a:t>
          </a:r>
          <a:r>
            <a:rPr lang="en-IN"/>
            <a:t> – Publish, refresh, and share dashboards.</a:t>
          </a:r>
          <a:endParaRPr lang="en-US"/>
        </a:p>
      </dgm:t>
    </dgm:pt>
    <dgm:pt modelId="{750C9595-A847-4AC4-8E67-8385C6B14087}" type="parTrans" cxnId="{D011BB35-B8B1-42B5-999C-3CBEDD8A80DA}">
      <dgm:prSet/>
      <dgm:spPr/>
      <dgm:t>
        <a:bodyPr/>
        <a:lstStyle/>
        <a:p>
          <a:endParaRPr lang="en-US"/>
        </a:p>
      </dgm:t>
    </dgm:pt>
    <dgm:pt modelId="{70288989-A9AB-4CC2-A11D-28860C7D29A4}" type="sibTrans" cxnId="{D011BB35-B8B1-42B5-999C-3CBEDD8A80DA}">
      <dgm:prSet/>
      <dgm:spPr/>
      <dgm:t>
        <a:bodyPr/>
        <a:lstStyle/>
        <a:p>
          <a:endParaRPr lang="en-US"/>
        </a:p>
      </dgm:t>
    </dgm:pt>
    <dgm:pt modelId="{227A8261-E04D-4BC1-94FF-91E14F61C3B5}">
      <dgm:prSet/>
      <dgm:spPr/>
      <dgm:t>
        <a:bodyPr/>
        <a:lstStyle/>
        <a:p>
          <a:r>
            <a:rPr lang="en-IN" b="1"/>
            <a:t>Tools Used</a:t>
          </a:r>
          <a:r>
            <a:rPr lang="en-IN"/>
            <a:t> – Excel, SQL, and Power BI.</a:t>
          </a:r>
          <a:endParaRPr lang="en-US"/>
        </a:p>
      </dgm:t>
    </dgm:pt>
    <dgm:pt modelId="{0F061374-322C-4DA0-9CE7-0C8327F1E609}" type="parTrans" cxnId="{D9697548-0472-408C-A077-D5D41528A9F4}">
      <dgm:prSet/>
      <dgm:spPr/>
      <dgm:t>
        <a:bodyPr/>
        <a:lstStyle/>
        <a:p>
          <a:endParaRPr lang="en-US"/>
        </a:p>
      </dgm:t>
    </dgm:pt>
    <dgm:pt modelId="{E41D4B83-C1DE-427A-8D45-598D1D321F07}" type="sibTrans" cxnId="{D9697548-0472-408C-A077-D5D41528A9F4}">
      <dgm:prSet/>
      <dgm:spPr/>
      <dgm:t>
        <a:bodyPr/>
        <a:lstStyle/>
        <a:p>
          <a:endParaRPr lang="en-US"/>
        </a:p>
      </dgm:t>
    </dgm:pt>
    <dgm:pt modelId="{5D05830F-20A5-47A7-8CD9-2CA762A14E7E}" type="pres">
      <dgm:prSet presAssocID="{6C787C2C-70E7-4972-9451-28D470C4C369}" presName="diagram" presStyleCnt="0">
        <dgm:presLayoutVars>
          <dgm:dir/>
          <dgm:resizeHandles val="exact"/>
        </dgm:presLayoutVars>
      </dgm:prSet>
      <dgm:spPr/>
    </dgm:pt>
    <dgm:pt modelId="{11577D08-0C7F-4106-A4A5-595E211E438F}" type="pres">
      <dgm:prSet presAssocID="{F2CF67AD-86DB-42D9-8855-E57357AF765A}" presName="node" presStyleLbl="node1" presStyleIdx="0" presStyleCnt="9">
        <dgm:presLayoutVars>
          <dgm:bulletEnabled val="1"/>
        </dgm:presLayoutVars>
      </dgm:prSet>
      <dgm:spPr/>
    </dgm:pt>
    <dgm:pt modelId="{80534515-F5DD-4C5B-B015-B6C18A5CD9CB}" type="pres">
      <dgm:prSet presAssocID="{A3AA0B23-B5CE-4EEF-8C05-74CEC5BC773D}" presName="sibTrans" presStyleCnt="0"/>
      <dgm:spPr/>
    </dgm:pt>
    <dgm:pt modelId="{14EBD5F5-CC11-4B2E-9381-83D06CBBE3E9}" type="pres">
      <dgm:prSet presAssocID="{276E41E4-3B6A-4760-A815-1406AA0EDDFF}" presName="node" presStyleLbl="node1" presStyleIdx="1" presStyleCnt="9">
        <dgm:presLayoutVars>
          <dgm:bulletEnabled val="1"/>
        </dgm:presLayoutVars>
      </dgm:prSet>
      <dgm:spPr/>
    </dgm:pt>
    <dgm:pt modelId="{D4987FBC-05DA-45EE-93C2-13B37B9D0CFC}" type="pres">
      <dgm:prSet presAssocID="{F9FB61C0-63FE-4585-9E15-A6E608E653F9}" presName="sibTrans" presStyleCnt="0"/>
      <dgm:spPr/>
    </dgm:pt>
    <dgm:pt modelId="{0993CB2E-F461-440E-A3D9-D787CF6D7082}" type="pres">
      <dgm:prSet presAssocID="{C824BEC3-0085-4708-941A-20258C5B1C31}" presName="node" presStyleLbl="node1" presStyleIdx="2" presStyleCnt="9">
        <dgm:presLayoutVars>
          <dgm:bulletEnabled val="1"/>
        </dgm:presLayoutVars>
      </dgm:prSet>
      <dgm:spPr/>
    </dgm:pt>
    <dgm:pt modelId="{3368167F-2E6D-410C-8CE0-13EFB8D0E765}" type="pres">
      <dgm:prSet presAssocID="{34FDA798-51CF-4FD8-8982-4A5745BDD22E}" presName="sibTrans" presStyleCnt="0"/>
      <dgm:spPr/>
    </dgm:pt>
    <dgm:pt modelId="{040B8802-2B55-4845-8C46-A8BEC772084F}" type="pres">
      <dgm:prSet presAssocID="{7B812428-85F2-472E-95BB-5616E529E6CA}" presName="node" presStyleLbl="node1" presStyleIdx="3" presStyleCnt="9">
        <dgm:presLayoutVars>
          <dgm:bulletEnabled val="1"/>
        </dgm:presLayoutVars>
      </dgm:prSet>
      <dgm:spPr/>
    </dgm:pt>
    <dgm:pt modelId="{BAD784D4-E1CF-4937-9AC2-8A7CA3F9008B}" type="pres">
      <dgm:prSet presAssocID="{1EB76DD2-5B85-48D0-89B9-D6EFD9D5B107}" presName="sibTrans" presStyleCnt="0"/>
      <dgm:spPr/>
    </dgm:pt>
    <dgm:pt modelId="{DEFD5FF8-7E83-4F8C-8B51-83E1E8ADF765}" type="pres">
      <dgm:prSet presAssocID="{3FF81859-D9A5-4948-B4AF-61752EE7F4CD}" presName="node" presStyleLbl="node1" presStyleIdx="4" presStyleCnt="9">
        <dgm:presLayoutVars>
          <dgm:bulletEnabled val="1"/>
        </dgm:presLayoutVars>
      </dgm:prSet>
      <dgm:spPr/>
    </dgm:pt>
    <dgm:pt modelId="{35F8BD6C-EEB9-4488-9390-5F59BE48F218}" type="pres">
      <dgm:prSet presAssocID="{E9E418D6-7995-4D59-A960-3B143EC08E37}" presName="sibTrans" presStyleCnt="0"/>
      <dgm:spPr/>
    </dgm:pt>
    <dgm:pt modelId="{8B59B6EC-D024-45E1-820B-253CE537C207}" type="pres">
      <dgm:prSet presAssocID="{26BC521D-7DDC-4981-BB6C-47804D97ED0B}" presName="node" presStyleLbl="node1" presStyleIdx="5" presStyleCnt="9">
        <dgm:presLayoutVars>
          <dgm:bulletEnabled val="1"/>
        </dgm:presLayoutVars>
      </dgm:prSet>
      <dgm:spPr/>
    </dgm:pt>
    <dgm:pt modelId="{D9721E49-EE32-429D-9E2E-1697D0EF2788}" type="pres">
      <dgm:prSet presAssocID="{F7AECC35-4FF7-4018-B39E-3F971DE04377}" presName="sibTrans" presStyleCnt="0"/>
      <dgm:spPr/>
    </dgm:pt>
    <dgm:pt modelId="{8433B382-FEC2-4D25-A21D-8FE22C0E5098}" type="pres">
      <dgm:prSet presAssocID="{C286B36B-72F6-4210-AB77-2F4586C4E987}" presName="node" presStyleLbl="node1" presStyleIdx="6" presStyleCnt="9">
        <dgm:presLayoutVars>
          <dgm:bulletEnabled val="1"/>
        </dgm:presLayoutVars>
      </dgm:prSet>
      <dgm:spPr/>
    </dgm:pt>
    <dgm:pt modelId="{06771EDE-6B3D-4FC6-9097-45E7BD6D8FE5}" type="pres">
      <dgm:prSet presAssocID="{B96A0AD6-8E9B-4DE0-9C07-3F985D852C07}" presName="sibTrans" presStyleCnt="0"/>
      <dgm:spPr/>
    </dgm:pt>
    <dgm:pt modelId="{79F7ED87-3A57-45FF-A0F9-88395D64E26E}" type="pres">
      <dgm:prSet presAssocID="{8AA65409-C3F9-4116-92F8-3ABFF2266492}" presName="node" presStyleLbl="node1" presStyleIdx="7" presStyleCnt="9">
        <dgm:presLayoutVars>
          <dgm:bulletEnabled val="1"/>
        </dgm:presLayoutVars>
      </dgm:prSet>
      <dgm:spPr/>
    </dgm:pt>
    <dgm:pt modelId="{FD62E747-4CB9-443E-B5B3-E6483772CFB0}" type="pres">
      <dgm:prSet presAssocID="{70288989-A9AB-4CC2-A11D-28860C7D29A4}" presName="sibTrans" presStyleCnt="0"/>
      <dgm:spPr/>
    </dgm:pt>
    <dgm:pt modelId="{09970CE0-8321-4D7C-B005-9B580DDDB878}" type="pres">
      <dgm:prSet presAssocID="{227A8261-E04D-4BC1-94FF-91E14F61C3B5}" presName="node" presStyleLbl="node1" presStyleIdx="8" presStyleCnt="9">
        <dgm:presLayoutVars>
          <dgm:bulletEnabled val="1"/>
        </dgm:presLayoutVars>
      </dgm:prSet>
      <dgm:spPr/>
    </dgm:pt>
  </dgm:ptLst>
  <dgm:cxnLst>
    <dgm:cxn modelId="{E4AD4113-2343-4243-B9CC-BE6D87E04CCB}" srcId="{6C787C2C-70E7-4972-9451-28D470C4C369}" destId="{3FF81859-D9A5-4948-B4AF-61752EE7F4CD}" srcOrd="4" destOrd="0" parTransId="{1399D573-B5F8-4EE9-BAE1-4218FE07B761}" sibTransId="{E9E418D6-7995-4D59-A960-3B143EC08E37}"/>
    <dgm:cxn modelId="{7D4CDE27-08E5-4E98-8DC1-474D73F63F97}" srcId="{6C787C2C-70E7-4972-9451-28D470C4C369}" destId="{C824BEC3-0085-4708-941A-20258C5B1C31}" srcOrd="2" destOrd="0" parTransId="{3BD22E01-92B8-46F6-A884-8294D7F9E6B8}" sibTransId="{34FDA798-51CF-4FD8-8982-4A5745BDD22E}"/>
    <dgm:cxn modelId="{D011BB35-B8B1-42B5-999C-3CBEDD8A80DA}" srcId="{6C787C2C-70E7-4972-9451-28D470C4C369}" destId="{8AA65409-C3F9-4116-92F8-3ABFF2266492}" srcOrd="7" destOrd="0" parTransId="{750C9595-A847-4AC4-8E67-8385C6B14087}" sibTransId="{70288989-A9AB-4CC2-A11D-28860C7D29A4}"/>
    <dgm:cxn modelId="{1BA17861-98FD-4081-A95D-F55F607CAB09}" type="presOf" srcId="{3FF81859-D9A5-4948-B4AF-61752EE7F4CD}" destId="{DEFD5FF8-7E83-4F8C-8B51-83E1E8ADF765}" srcOrd="0" destOrd="0" presId="urn:microsoft.com/office/officeart/2005/8/layout/default"/>
    <dgm:cxn modelId="{E57F7345-4338-476C-BD9B-35CB216C288E}" srcId="{6C787C2C-70E7-4972-9451-28D470C4C369}" destId="{276E41E4-3B6A-4760-A815-1406AA0EDDFF}" srcOrd="1" destOrd="0" parTransId="{0E18EF69-7BB5-4A6E-953D-786F42E03B58}" sibTransId="{F9FB61C0-63FE-4585-9E15-A6E608E653F9}"/>
    <dgm:cxn modelId="{D9697548-0472-408C-A077-D5D41528A9F4}" srcId="{6C787C2C-70E7-4972-9451-28D470C4C369}" destId="{227A8261-E04D-4BC1-94FF-91E14F61C3B5}" srcOrd="8" destOrd="0" parTransId="{0F061374-322C-4DA0-9CE7-0C8327F1E609}" sibTransId="{E41D4B83-C1DE-427A-8D45-598D1D321F07}"/>
    <dgm:cxn modelId="{01E82055-EA84-47D0-98EA-06DDB338A912}" srcId="{6C787C2C-70E7-4972-9451-28D470C4C369}" destId="{F2CF67AD-86DB-42D9-8855-E57357AF765A}" srcOrd="0" destOrd="0" parTransId="{080F0906-F828-4433-86F6-07A5052328E9}" sibTransId="{A3AA0B23-B5CE-4EEF-8C05-74CEC5BC773D}"/>
    <dgm:cxn modelId="{589D8B83-954F-4205-9E1A-CE54DE73C2C0}" type="presOf" srcId="{26BC521D-7DDC-4981-BB6C-47804D97ED0B}" destId="{8B59B6EC-D024-45E1-820B-253CE537C207}" srcOrd="0" destOrd="0" presId="urn:microsoft.com/office/officeart/2005/8/layout/default"/>
    <dgm:cxn modelId="{2481759E-0346-42CA-8E6F-59FDF30D2343}" type="presOf" srcId="{F2CF67AD-86DB-42D9-8855-E57357AF765A}" destId="{11577D08-0C7F-4106-A4A5-595E211E438F}" srcOrd="0" destOrd="0" presId="urn:microsoft.com/office/officeart/2005/8/layout/default"/>
    <dgm:cxn modelId="{75AE22A4-E222-4181-B14E-8CC08CE3B7ED}" type="presOf" srcId="{227A8261-E04D-4BC1-94FF-91E14F61C3B5}" destId="{09970CE0-8321-4D7C-B005-9B580DDDB878}" srcOrd="0" destOrd="0" presId="urn:microsoft.com/office/officeart/2005/8/layout/default"/>
    <dgm:cxn modelId="{3E0C68AB-67D6-4B68-ABFC-484C01CCDEAE}" srcId="{6C787C2C-70E7-4972-9451-28D470C4C369}" destId="{7B812428-85F2-472E-95BB-5616E529E6CA}" srcOrd="3" destOrd="0" parTransId="{CE4F3F68-3B8A-4472-8A9D-1F4262C94593}" sibTransId="{1EB76DD2-5B85-48D0-89B9-D6EFD9D5B107}"/>
    <dgm:cxn modelId="{1BC75EAF-F765-4A92-86C5-09984D25B6A9}" type="presOf" srcId="{C286B36B-72F6-4210-AB77-2F4586C4E987}" destId="{8433B382-FEC2-4D25-A21D-8FE22C0E5098}" srcOrd="0" destOrd="0" presId="urn:microsoft.com/office/officeart/2005/8/layout/default"/>
    <dgm:cxn modelId="{1184D5B0-C6BB-493C-85DB-7FE4D2CECFCD}" type="presOf" srcId="{6C787C2C-70E7-4972-9451-28D470C4C369}" destId="{5D05830F-20A5-47A7-8CD9-2CA762A14E7E}" srcOrd="0" destOrd="0" presId="urn:microsoft.com/office/officeart/2005/8/layout/default"/>
    <dgm:cxn modelId="{9E8092B5-0899-4802-8E46-9657DA36ADC9}" type="presOf" srcId="{7B812428-85F2-472E-95BB-5616E529E6CA}" destId="{040B8802-2B55-4845-8C46-A8BEC772084F}" srcOrd="0" destOrd="0" presId="urn:microsoft.com/office/officeart/2005/8/layout/default"/>
    <dgm:cxn modelId="{32B8A7C1-ED99-4B52-9BE6-89DA3EC7318C}" type="presOf" srcId="{8AA65409-C3F9-4116-92F8-3ABFF2266492}" destId="{79F7ED87-3A57-45FF-A0F9-88395D64E26E}" srcOrd="0" destOrd="0" presId="urn:microsoft.com/office/officeart/2005/8/layout/default"/>
    <dgm:cxn modelId="{94FE74C3-DD92-455D-B229-85B78284BCE3}" type="presOf" srcId="{C824BEC3-0085-4708-941A-20258C5B1C31}" destId="{0993CB2E-F461-440E-A3D9-D787CF6D7082}" srcOrd="0" destOrd="0" presId="urn:microsoft.com/office/officeart/2005/8/layout/default"/>
    <dgm:cxn modelId="{8BB5D8CA-3DE4-4C8F-B726-061655FBDDB8}" type="presOf" srcId="{276E41E4-3B6A-4760-A815-1406AA0EDDFF}" destId="{14EBD5F5-CC11-4B2E-9381-83D06CBBE3E9}" srcOrd="0" destOrd="0" presId="urn:microsoft.com/office/officeart/2005/8/layout/default"/>
    <dgm:cxn modelId="{B2F2BFD7-F1ED-4433-BB2D-A512EE48D706}" srcId="{6C787C2C-70E7-4972-9451-28D470C4C369}" destId="{26BC521D-7DDC-4981-BB6C-47804D97ED0B}" srcOrd="5" destOrd="0" parTransId="{DC786432-9009-471A-A99C-F3EE63A3ED30}" sibTransId="{F7AECC35-4FF7-4018-B39E-3F971DE04377}"/>
    <dgm:cxn modelId="{75F724DE-A024-4413-9D13-2C64F20EDD7E}" srcId="{6C787C2C-70E7-4972-9451-28D470C4C369}" destId="{C286B36B-72F6-4210-AB77-2F4586C4E987}" srcOrd="6" destOrd="0" parTransId="{B92BCAE4-E13D-4FDA-9C4C-33ED89C80588}" sibTransId="{B96A0AD6-8E9B-4DE0-9C07-3F985D852C07}"/>
    <dgm:cxn modelId="{71C4268C-8F81-489E-96C7-FB134DE408C3}" type="presParOf" srcId="{5D05830F-20A5-47A7-8CD9-2CA762A14E7E}" destId="{11577D08-0C7F-4106-A4A5-595E211E438F}" srcOrd="0" destOrd="0" presId="urn:microsoft.com/office/officeart/2005/8/layout/default"/>
    <dgm:cxn modelId="{AA456B39-7CEF-4EF5-8637-AF0689DDD1DC}" type="presParOf" srcId="{5D05830F-20A5-47A7-8CD9-2CA762A14E7E}" destId="{80534515-F5DD-4C5B-B015-B6C18A5CD9CB}" srcOrd="1" destOrd="0" presId="urn:microsoft.com/office/officeart/2005/8/layout/default"/>
    <dgm:cxn modelId="{A0F28642-DB92-414B-8659-93ECBBD92EED}" type="presParOf" srcId="{5D05830F-20A5-47A7-8CD9-2CA762A14E7E}" destId="{14EBD5F5-CC11-4B2E-9381-83D06CBBE3E9}" srcOrd="2" destOrd="0" presId="urn:microsoft.com/office/officeart/2005/8/layout/default"/>
    <dgm:cxn modelId="{F0FC71B8-2F2D-4EDD-BADF-D5F02589BC10}" type="presParOf" srcId="{5D05830F-20A5-47A7-8CD9-2CA762A14E7E}" destId="{D4987FBC-05DA-45EE-93C2-13B37B9D0CFC}" srcOrd="3" destOrd="0" presId="urn:microsoft.com/office/officeart/2005/8/layout/default"/>
    <dgm:cxn modelId="{AD2ABB62-CBDF-46C9-B02C-F2C643F033F1}" type="presParOf" srcId="{5D05830F-20A5-47A7-8CD9-2CA762A14E7E}" destId="{0993CB2E-F461-440E-A3D9-D787CF6D7082}" srcOrd="4" destOrd="0" presId="urn:microsoft.com/office/officeart/2005/8/layout/default"/>
    <dgm:cxn modelId="{36045568-AF7F-43E4-AA8E-1F01ED3B3E06}" type="presParOf" srcId="{5D05830F-20A5-47A7-8CD9-2CA762A14E7E}" destId="{3368167F-2E6D-410C-8CE0-13EFB8D0E765}" srcOrd="5" destOrd="0" presId="urn:microsoft.com/office/officeart/2005/8/layout/default"/>
    <dgm:cxn modelId="{1FF14730-82DE-4094-AF41-A827C6089028}" type="presParOf" srcId="{5D05830F-20A5-47A7-8CD9-2CA762A14E7E}" destId="{040B8802-2B55-4845-8C46-A8BEC772084F}" srcOrd="6" destOrd="0" presId="urn:microsoft.com/office/officeart/2005/8/layout/default"/>
    <dgm:cxn modelId="{6231E919-2F3C-4338-BA35-69275E385323}" type="presParOf" srcId="{5D05830F-20A5-47A7-8CD9-2CA762A14E7E}" destId="{BAD784D4-E1CF-4937-9AC2-8A7CA3F9008B}" srcOrd="7" destOrd="0" presId="urn:microsoft.com/office/officeart/2005/8/layout/default"/>
    <dgm:cxn modelId="{7C978AFA-85C8-46E5-A3D2-ED663F1FB662}" type="presParOf" srcId="{5D05830F-20A5-47A7-8CD9-2CA762A14E7E}" destId="{DEFD5FF8-7E83-4F8C-8B51-83E1E8ADF765}" srcOrd="8" destOrd="0" presId="urn:microsoft.com/office/officeart/2005/8/layout/default"/>
    <dgm:cxn modelId="{DFA6B509-5D62-44F4-98C8-9D9F722BBEA0}" type="presParOf" srcId="{5D05830F-20A5-47A7-8CD9-2CA762A14E7E}" destId="{35F8BD6C-EEB9-4488-9390-5F59BE48F218}" srcOrd="9" destOrd="0" presId="urn:microsoft.com/office/officeart/2005/8/layout/default"/>
    <dgm:cxn modelId="{A8FA06D8-F5C1-404B-84AC-0869119E3060}" type="presParOf" srcId="{5D05830F-20A5-47A7-8CD9-2CA762A14E7E}" destId="{8B59B6EC-D024-45E1-820B-253CE537C207}" srcOrd="10" destOrd="0" presId="urn:microsoft.com/office/officeart/2005/8/layout/default"/>
    <dgm:cxn modelId="{42F62B8A-AA64-4EB6-9C6B-6C153E461774}" type="presParOf" srcId="{5D05830F-20A5-47A7-8CD9-2CA762A14E7E}" destId="{D9721E49-EE32-429D-9E2E-1697D0EF2788}" srcOrd="11" destOrd="0" presId="urn:microsoft.com/office/officeart/2005/8/layout/default"/>
    <dgm:cxn modelId="{769565D1-340F-4B24-8319-A2E5C5817678}" type="presParOf" srcId="{5D05830F-20A5-47A7-8CD9-2CA762A14E7E}" destId="{8433B382-FEC2-4D25-A21D-8FE22C0E5098}" srcOrd="12" destOrd="0" presId="urn:microsoft.com/office/officeart/2005/8/layout/default"/>
    <dgm:cxn modelId="{3183833C-3DF6-478A-BF22-711AB52A1088}" type="presParOf" srcId="{5D05830F-20A5-47A7-8CD9-2CA762A14E7E}" destId="{06771EDE-6B3D-4FC6-9097-45E7BD6D8FE5}" srcOrd="13" destOrd="0" presId="urn:microsoft.com/office/officeart/2005/8/layout/default"/>
    <dgm:cxn modelId="{07C05263-04FC-4C9C-B204-A23AC291A117}" type="presParOf" srcId="{5D05830F-20A5-47A7-8CD9-2CA762A14E7E}" destId="{79F7ED87-3A57-45FF-A0F9-88395D64E26E}" srcOrd="14" destOrd="0" presId="urn:microsoft.com/office/officeart/2005/8/layout/default"/>
    <dgm:cxn modelId="{1ADCB61D-C661-456D-99B3-BF6A35907A88}" type="presParOf" srcId="{5D05830F-20A5-47A7-8CD9-2CA762A14E7E}" destId="{FD62E747-4CB9-443E-B5B3-E6483772CFB0}" srcOrd="15" destOrd="0" presId="urn:microsoft.com/office/officeart/2005/8/layout/default"/>
    <dgm:cxn modelId="{429727D8-7371-4C9E-8E5E-F060DD0F7454}" type="presParOf" srcId="{5D05830F-20A5-47A7-8CD9-2CA762A14E7E}" destId="{09970CE0-8321-4D7C-B005-9B580DDDB87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577D08-0C7F-4106-A4A5-595E211E438F}">
      <dsp:nvSpPr>
        <dsp:cNvPr id="0" name=""/>
        <dsp:cNvSpPr/>
      </dsp:nvSpPr>
      <dsp:spPr>
        <a:xfrm>
          <a:off x="582645" y="178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Business Understanding</a:t>
          </a:r>
          <a:r>
            <a:rPr lang="en-IN" sz="1600" kern="1200"/>
            <a:t> – Define project objectives and key business questions</a:t>
          </a:r>
          <a:endParaRPr lang="en-US" sz="1600" kern="1200"/>
        </a:p>
      </dsp:txBody>
      <dsp:txXfrm>
        <a:off x="582645" y="1781"/>
        <a:ext cx="2174490" cy="1304694"/>
      </dsp:txXfrm>
    </dsp:sp>
    <dsp:sp modelId="{14EBD5F5-CC11-4B2E-9381-83D06CBBE3E9}">
      <dsp:nvSpPr>
        <dsp:cNvPr id="0" name=""/>
        <dsp:cNvSpPr/>
      </dsp:nvSpPr>
      <dsp:spPr>
        <a:xfrm>
          <a:off x="2974584" y="178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Data Understanding</a:t>
          </a:r>
          <a:r>
            <a:rPr lang="en-IN" sz="1600" kern="1200"/>
            <a:t> – Identify relevant tables, relationships, and attributes.</a:t>
          </a:r>
          <a:endParaRPr lang="en-US" sz="1600" kern="1200"/>
        </a:p>
      </dsp:txBody>
      <dsp:txXfrm>
        <a:off x="2974584" y="1781"/>
        <a:ext cx="2174490" cy="1304694"/>
      </dsp:txXfrm>
    </dsp:sp>
    <dsp:sp modelId="{0993CB2E-F461-440E-A3D9-D787CF6D7082}">
      <dsp:nvSpPr>
        <dsp:cNvPr id="0" name=""/>
        <dsp:cNvSpPr/>
      </dsp:nvSpPr>
      <dsp:spPr>
        <a:xfrm>
          <a:off x="5366524" y="178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Data Preparation &amp; Modeling</a:t>
          </a:r>
          <a:r>
            <a:rPr lang="en-IN" sz="1600" kern="1200"/>
            <a:t> – Clean, transform, and establish data relationships.</a:t>
          </a:r>
          <a:endParaRPr lang="en-US" sz="1600" kern="1200"/>
        </a:p>
      </dsp:txBody>
      <dsp:txXfrm>
        <a:off x="5366524" y="1781"/>
        <a:ext cx="2174490" cy="1304694"/>
      </dsp:txXfrm>
    </dsp:sp>
    <dsp:sp modelId="{040B8802-2B55-4845-8C46-A8BEC772084F}">
      <dsp:nvSpPr>
        <dsp:cNvPr id="0" name=""/>
        <dsp:cNvSpPr/>
      </dsp:nvSpPr>
      <dsp:spPr>
        <a:xfrm>
          <a:off x="7758464" y="1781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Analysis &amp; Measures</a:t>
          </a:r>
          <a:r>
            <a:rPr lang="en-IN" sz="1600" kern="1200"/>
            <a:t> – Create calculated fields and DAX Measures,KPIs for performance tracking.</a:t>
          </a:r>
          <a:endParaRPr lang="en-US" sz="1600" kern="1200"/>
        </a:p>
      </dsp:txBody>
      <dsp:txXfrm>
        <a:off x="7758464" y="1781"/>
        <a:ext cx="2174490" cy="1304694"/>
      </dsp:txXfrm>
    </dsp:sp>
    <dsp:sp modelId="{DEFD5FF8-7E83-4F8C-8B51-83E1E8ADF765}">
      <dsp:nvSpPr>
        <dsp:cNvPr id="0" name=""/>
        <dsp:cNvSpPr/>
      </dsp:nvSpPr>
      <dsp:spPr>
        <a:xfrm>
          <a:off x="582645" y="1523924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Visualization Design</a:t>
          </a:r>
          <a:r>
            <a:rPr lang="en-IN" sz="1600" kern="1200"/>
            <a:t> – Develop intuitive visuals for comparative insights.</a:t>
          </a:r>
          <a:endParaRPr lang="en-US" sz="1600" kern="1200"/>
        </a:p>
      </dsp:txBody>
      <dsp:txXfrm>
        <a:off x="582645" y="1523924"/>
        <a:ext cx="2174490" cy="1304694"/>
      </dsp:txXfrm>
    </dsp:sp>
    <dsp:sp modelId="{8B59B6EC-D024-45E1-820B-253CE537C207}">
      <dsp:nvSpPr>
        <dsp:cNvPr id="0" name=""/>
        <dsp:cNvSpPr/>
      </dsp:nvSpPr>
      <dsp:spPr>
        <a:xfrm>
          <a:off x="2974584" y="1523924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Interactivity &amp; User Experience</a:t>
          </a:r>
          <a:r>
            <a:rPr lang="en-IN" sz="1600" kern="1200"/>
            <a:t> – Add slicers, filters, and drill-through options.</a:t>
          </a:r>
          <a:endParaRPr lang="en-US" sz="1600" kern="1200"/>
        </a:p>
      </dsp:txBody>
      <dsp:txXfrm>
        <a:off x="2974584" y="1523924"/>
        <a:ext cx="2174490" cy="1304694"/>
      </dsp:txXfrm>
    </dsp:sp>
    <dsp:sp modelId="{8433B382-FEC2-4D25-A21D-8FE22C0E5098}">
      <dsp:nvSpPr>
        <dsp:cNvPr id="0" name=""/>
        <dsp:cNvSpPr/>
      </dsp:nvSpPr>
      <dsp:spPr>
        <a:xfrm>
          <a:off x="5366524" y="1523924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Insights &amp; Storytelling</a:t>
          </a:r>
          <a:r>
            <a:rPr lang="en-IN" sz="1600" kern="1200"/>
            <a:t> – Present findings with context for decision-making.</a:t>
          </a:r>
          <a:endParaRPr lang="en-US" sz="1600" kern="1200"/>
        </a:p>
      </dsp:txBody>
      <dsp:txXfrm>
        <a:off x="5366524" y="1523924"/>
        <a:ext cx="2174490" cy="1304694"/>
      </dsp:txXfrm>
    </dsp:sp>
    <dsp:sp modelId="{79F7ED87-3A57-45FF-A0F9-88395D64E26E}">
      <dsp:nvSpPr>
        <dsp:cNvPr id="0" name=""/>
        <dsp:cNvSpPr/>
      </dsp:nvSpPr>
      <dsp:spPr>
        <a:xfrm>
          <a:off x="7758464" y="1523924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Deployment &amp; Maintenance</a:t>
          </a:r>
          <a:r>
            <a:rPr lang="en-IN" sz="1600" kern="1200"/>
            <a:t> – Publish, refresh, and share dashboards.</a:t>
          </a:r>
          <a:endParaRPr lang="en-US" sz="1600" kern="1200"/>
        </a:p>
      </dsp:txBody>
      <dsp:txXfrm>
        <a:off x="7758464" y="1523924"/>
        <a:ext cx="2174490" cy="1304694"/>
      </dsp:txXfrm>
    </dsp:sp>
    <dsp:sp modelId="{09970CE0-8321-4D7C-B005-9B580DDDB878}">
      <dsp:nvSpPr>
        <dsp:cNvPr id="0" name=""/>
        <dsp:cNvSpPr/>
      </dsp:nvSpPr>
      <dsp:spPr>
        <a:xfrm>
          <a:off x="4170554" y="3046068"/>
          <a:ext cx="2174490" cy="13046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Tools Used</a:t>
          </a:r>
          <a:r>
            <a:rPr lang="en-IN" sz="1600" kern="1200"/>
            <a:t> – Excel, SQL, and Power BI.</a:t>
          </a:r>
          <a:endParaRPr lang="en-US" sz="1600" kern="1200"/>
        </a:p>
      </dsp:txBody>
      <dsp:txXfrm>
        <a:off x="4170554" y="3046068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55C5-A875-5565-A2DF-E659E737B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35F-DF7E-68AB-129D-0C56639DC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5EA6-8697-9248-E325-683DF6CE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B4D3-D3F3-330A-F30D-7CB07B73E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ABF12-8C99-E497-9B63-CFF7F328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6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A478-4304-C305-7D94-AD20249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C68F2-2A5C-DB8E-C7E5-F89DD6D5B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ED50-EE3C-598C-E341-72266AC6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C6BD-30F8-5CE1-5890-7FCB022E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C73D-A0A2-8284-030D-B2E2EE9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157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D1E7A7-7268-45CA-937C-F5444A4A1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CBFCD-0533-3441-0388-080FB0186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186F-6445-5CC8-6E78-15832B0BB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BC77-559F-2B1E-79DE-7DC2A3EC9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EA3CA-695A-6797-1728-FEEE60A63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452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43C4-C5BB-A330-476E-5F236D03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EC8FA-805D-E3F9-185D-433A3894C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71A3-9D17-050D-761B-D6116A32E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C77DD-356C-9CEE-951E-94F97C685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AD4-2831-B255-FBBB-DE3EEBE1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8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6160-478A-7973-05C0-73EA128A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6104-7B25-16D3-3CF2-D652560A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2D0FD-0474-2021-BF25-EA7168FB9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80756-4F0D-18E3-179D-2484AF84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E41A4-3BDE-C48E-AB7D-44253EAA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4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825F-B5C4-A282-2A17-3E83A3E2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C558B-CE43-64A0-C97E-EE4C2FD8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26765-6CD3-703E-D585-96A56878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ADC76-70C4-BE2A-C196-9AA6DD11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BCD33-6A62-51AA-AF44-17088303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0912-D4F7-B9D0-9FFF-20B2C991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753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0962-D2A6-5461-BFBB-F18BF37F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E40774-9D52-F5FE-0DA7-B6E2F4EE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6B30D-5C37-6C10-AC43-85AE07EC9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6191E-AA65-0AFF-A748-EA6788ACB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134DAA-B60C-2F16-C629-A7527E562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068C6-D4E3-48AC-7660-136E51DA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E2FD0F-8DE3-5074-573B-F9FF60C5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C9810-5E2F-2090-CEB1-E914EFBE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7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65EF-CA84-CECD-CE92-20A07B00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57345-07B9-4F40-75BC-9CBC6CF2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5CDB0-8079-5380-D11B-1CABECB07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876E4-FCAF-E6C2-F627-7E09C627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9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C7951-9E25-1928-B119-A3D23B6E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D9122-545A-1494-8A1F-87CC43945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E5F89-8B92-BB9D-8FF3-0C0A8DA2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14D1-631D-9F92-1811-3FBEBAFB8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7E59C-7D7D-9013-8870-E3F6BD108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70BEA-7B08-31BA-7B77-2D782B00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33BC0-36D1-DE45-C1BD-B99DC46B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DE6FD-EB5A-E1A5-F4EB-00787FC4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382B9-581E-4826-24D1-1599D604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21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EA7C-E0DD-0A1A-FEE1-4F241718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92845-5802-148A-38A9-99075CCDF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5784A-3CA5-023D-9526-C5BB2B608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69DBC-E3AE-EBA6-1F70-23C59834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324F93-BEEC-8A8A-3126-786723C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BBC9C-89F9-D531-8F97-6359A2A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821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4FD8C-FED4-6D47-F0C3-02A176951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3D8A3-61FE-BCD4-5F23-73C1E89CC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9C097-744A-B8EA-5DF6-70922056E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AB2ED-0D9C-4C43-AC96-0006CEFD37F9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A7A1E-3F7B-5AE2-7753-AD7121281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0F29D-C2A7-D21F-BEAD-EC05FF088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9F00D-FDC0-4691-A6E4-3B91B879CC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22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5F8F7-E35A-AF56-9A8B-8965FC766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4988" y="1442172"/>
            <a:ext cx="8582025" cy="2177328"/>
          </a:xfrm>
        </p:spPr>
        <p:txBody>
          <a:bodyPr anchor="ctr">
            <a:normAutofit/>
          </a:bodyPr>
          <a:lstStyle/>
          <a:p>
            <a:r>
              <a:rPr lang="en-IN" sz="6600"/>
              <a:t>Movie Rental </a:t>
            </a:r>
            <a:br>
              <a:rPr lang="en-IN" sz="6600"/>
            </a:br>
            <a:r>
              <a:rPr lang="en-IN" sz="6600"/>
              <a:t>Analytics Project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2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118AB-02D4-17E5-DCE0-BC2077626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dashboard&#10;&#10;AI-generated content may be incorrect.">
            <a:extLst>
              <a:ext uri="{FF2B5EF4-FFF2-40B4-BE49-F238E27FC236}">
                <a16:creationId xmlns:a16="http://schemas.microsoft.com/office/drawing/2014/main" id="{CF6CC590-2F7C-3932-5EF0-1351B48FA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61371" cy="6858000"/>
          </a:xfrm>
        </p:spPr>
      </p:pic>
    </p:spTree>
    <p:extLst>
      <p:ext uri="{BB962C8B-B14F-4D97-AF65-F5344CB8AC3E}">
        <p14:creationId xmlns:p14="http://schemas.microsoft.com/office/powerpoint/2010/main" val="425224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74CE9-4FF1-5D60-BD77-CDF9D8F85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63DD3A2B-4B03-2F22-9867-41CDE2F16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26864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EBC22D-D0DB-6811-B732-2DC456A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Insights:-</a:t>
            </a:r>
            <a:endParaRPr lang="en-IN" sz="4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BE542012-4CF4-6794-BD68-663C77DF37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Customers: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Active, high-spending customers drive most revenue; rental preferences vary by category/language.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Films &amp; Inventory: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Popular films drive demand; some inventory overstocked, others in high demand.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Staff: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Performance varies; top staff handle more rentals efficiently; training opportunities exist.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Stores &amp; Revenue: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Revenue trends differ by store and season; operational efficiency varies.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Dashboards &amp; EDA: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Visualizations reveal trends, anomalies, and key KPIs to guide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21989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06C1C-9239-747F-AAA0-4ED85C450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 b="1"/>
              <a:t>Overview</a:t>
            </a:r>
            <a:br>
              <a:rPr lang="en-IN" sz="3700"/>
            </a:br>
            <a:endParaRPr lang="en-IN" sz="37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3CC1B-6CD6-C425-3F0E-5FF85CE00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Build a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Power BI dashboard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using the Sakila DVD Rental Database.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Analyze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customers, films, staff, and store operations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customer segmentation, inventory optimization, staff performance,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 and revenue trends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Enable </a:t>
            </a:r>
            <a:r>
              <a:rPr kumimoji="0" lang="en-US" altLang="en-US" sz="22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data-driven decisions</a:t>
            </a:r>
            <a:r>
              <a:rPr kumimoji="0" lang="en-US" altLang="en-US" sz="22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actionable recommendations (marketing, inventory, training).</a:t>
            </a:r>
          </a:p>
        </p:txBody>
      </p:sp>
    </p:spTree>
    <p:extLst>
      <p:ext uri="{BB962C8B-B14F-4D97-AF65-F5344CB8AC3E}">
        <p14:creationId xmlns:p14="http://schemas.microsoft.com/office/powerpoint/2010/main" val="307884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17A6F-F236-2E39-4932-B7921519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 b="1"/>
              <a:t>Problem Statement</a:t>
            </a:r>
            <a:br>
              <a:rPr lang="en-IN" sz="3700"/>
            </a:br>
            <a:endParaRPr lang="en-IN" sz="3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B18A-C4C4-690D-975A-2CBE88714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DVD rental business faces challenges in </a:t>
            </a:r>
            <a:r>
              <a:rPr lang="en-US" sz="2200" b="1"/>
              <a:t>inventory management, customer retention, staff performance, and store revenue</a:t>
            </a:r>
            <a:r>
              <a:rPr lang="en-US" sz="2200"/>
              <a:t>.</a:t>
            </a:r>
          </a:p>
          <a:p>
            <a:r>
              <a:rPr lang="en-US" sz="2200"/>
              <a:t>Goal: Create a </a:t>
            </a:r>
            <a:r>
              <a:rPr lang="en-US" sz="2200" b="1"/>
              <a:t>Power BI dashboard</a:t>
            </a:r>
            <a:r>
              <a:rPr lang="en-US" sz="2200"/>
              <a:t> to analyze and visualize key business metrics.</a:t>
            </a:r>
          </a:p>
          <a:p>
            <a:r>
              <a:rPr lang="en-US" sz="2200"/>
              <a:t>Outcome: Support </a:t>
            </a:r>
            <a:r>
              <a:rPr lang="en-US" sz="2200" b="1"/>
              <a:t>data-driven decisions</a:t>
            </a:r>
            <a:r>
              <a:rPr lang="en-US" sz="2200"/>
              <a:t> to improve marketing, optimize inventory, enhance staff efficiency, and boost overall store performance.</a:t>
            </a:r>
          </a:p>
          <a:p>
            <a:pPr marL="0" indent="0">
              <a:buNone/>
            </a:pPr>
            <a:br>
              <a:rPr lang="en-IN" sz="2200"/>
            </a:br>
            <a:endParaRPr lang="en-IN" sz="2200"/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122696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7067F2-31FA-9D44-F0BD-63A179C1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 b="1"/>
              <a:t>Data Preparation &amp; Cleaning</a:t>
            </a:r>
            <a:br>
              <a:rPr lang="en-IN" sz="3700"/>
            </a:br>
            <a:endParaRPr lang="en-IN" sz="3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F2FE6-2706-A2BB-BC71-A4567489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IN" sz="2200" b="1"/>
              <a:t>Import &amp; Load:</a:t>
            </a:r>
            <a:r>
              <a:rPr lang="en-IN" sz="2200"/>
              <a:t> 16 Sakila tables (Customer, Film, Rental, Payment, Staff, Store, etc.).</a:t>
            </a:r>
          </a:p>
          <a:p>
            <a:r>
              <a:rPr lang="en-IN" sz="2200" b="1"/>
              <a:t>Clean:</a:t>
            </a:r>
            <a:r>
              <a:rPr lang="en-IN" sz="2200"/>
              <a:t> Remove duplicates, nulls; standardize dates and categorical fields.</a:t>
            </a:r>
          </a:p>
          <a:p>
            <a:r>
              <a:rPr lang="en-IN" sz="2200" b="1"/>
              <a:t>Transform:</a:t>
            </a:r>
            <a:r>
              <a:rPr lang="en-IN" sz="2200"/>
              <a:t> Create calculated measures (Total Revenue, Total Rentals, Avg Rental Duration); derive time fields (Year, Month, Quarter).</a:t>
            </a:r>
          </a:p>
          <a:p>
            <a:r>
              <a:rPr lang="en-IN" sz="2200" b="1"/>
              <a:t>Validate:</a:t>
            </a:r>
            <a:r>
              <a:rPr lang="en-IN" sz="2200"/>
              <a:t> Check relationships, totals, and referential integrity.</a:t>
            </a:r>
          </a:p>
          <a:p>
            <a:pPr marL="0" indent="0">
              <a:buNone/>
            </a:pPr>
            <a:endParaRPr lang="en-IN" sz="2200"/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002797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AD0580-13AE-843E-1378-AB3A34229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 b="1"/>
              <a:t>Exploratory Data Analysis (EDA)</a:t>
            </a:r>
            <a:br>
              <a:rPr lang="en-IN" sz="3700"/>
            </a:br>
            <a:endParaRPr lang="en-IN" sz="3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D4B6FD-F3BE-FC1D-CB7E-945AA0DE48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568" y="2481943"/>
            <a:ext cx="10168128" cy="36950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Understand the dataset, identify patterns, trends, and anomalies before building dashboards.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Tools Used: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SQL for queries, Excel for quick summaries, Power BI for visualization and interactive exploration.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Approach: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Checked data quality, completeness, and consistency.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Explored relationships between tables and key metrics.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Identified insights to guide dashboard design and KPI selection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35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60E260-1997-B646-9B8E-70ABA079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3600" b="1"/>
              <a:t>MECE Breakdown / Project Workflow</a:t>
            </a:r>
            <a:br>
              <a:rPr lang="en-IN" sz="3600"/>
            </a:br>
            <a:endParaRPr lang="en-IN" sz="3600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917D6A4-F115-33DA-DDA0-16FBF767B7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203092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32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85A9-B791-FC96-8D07-FB5A9D2F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IN" sz="3700"/>
              <a:t>Data Dictionary – Key Analysis Areas</a:t>
            </a:r>
            <a:br>
              <a:rPr lang="en-IN" sz="3700"/>
            </a:br>
            <a:endParaRPr lang="en-IN" sz="3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C2509D9-F244-123D-DE3E-D9DAC6D7C1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460854"/>
              </p:ext>
            </p:extLst>
          </p:nvPr>
        </p:nvGraphicFramePr>
        <p:xfrm>
          <a:off x="498833" y="2011680"/>
          <a:ext cx="11286197" cy="461771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77737">
                  <a:extLst>
                    <a:ext uri="{9D8B030D-6E8A-4147-A177-3AD203B41FA5}">
                      <a16:colId xmlns:a16="http://schemas.microsoft.com/office/drawing/2014/main" val="3720537076"/>
                    </a:ext>
                  </a:extLst>
                </a:gridCol>
                <a:gridCol w="4315718">
                  <a:extLst>
                    <a:ext uri="{9D8B030D-6E8A-4147-A177-3AD203B41FA5}">
                      <a16:colId xmlns:a16="http://schemas.microsoft.com/office/drawing/2014/main" val="1902241384"/>
                    </a:ext>
                  </a:extLst>
                </a:gridCol>
                <a:gridCol w="4192742">
                  <a:extLst>
                    <a:ext uri="{9D8B030D-6E8A-4147-A177-3AD203B41FA5}">
                      <a16:colId xmlns:a16="http://schemas.microsoft.com/office/drawing/2014/main" val="4141925342"/>
                    </a:ext>
                  </a:extLst>
                </a:gridCol>
              </a:tblGrid>
              <a:tr h="411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Analysis Type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Focus / Metrics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Purpose / Insight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18480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Customer Segmentation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Active vs Inactive, Total Spend, Rental Frequency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Identify key customer groups &amp; retention opportunities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762712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Film Performance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Rentals per Film, Avg Rental Duration, Category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Optimize film inventory &amp; identify popular films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1313793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Staff Performance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Rentals Handled, Revenue Contribution, Avg Rental Duration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Evaluate staff efficiency &amp; training needs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4685623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Store Revenue Analysis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Revenue per Store, Monthly/Quarterly Trends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Compare store performance &amp; spot trends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3449507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Inventory Utilization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Stock vs Rented Copies, Availability by Category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Optimize inventory &amp; reduce idle stock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531561"/>
                  </a:ext>
                </a:extLst>
              </a:tr>
              <a:tr h="7010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Payment / Sales Analysis</a:t>
                      </a:r>
                      <a:endParaRPr lang="en-IN" sz="1600"/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Total Revenue, Avg Payment per Customer, Payment Methods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Monitor financial health &amp; spending patterns</a:t>
                      </a:r>
                    </a:p>
                  </a:txBody>
                  <a:tcPr marL="71768" marR="71768" marT="35884" marB="3588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153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152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data dashboard&#10;&#10;AI-generated content may be incorrect.">
            <a:extLst>
              <a:ext uri="{FF2B5EF4-FFF2-40B4-BE49-F238E27FC236}">
                <a16:creationId xmlns:a16="http://schemas.microsoft.com/office/drawing/2014/main" id="{82A64371-F6E2-B646-1066-1170F96FF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878939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167BF-2B5A-D34C-23D2-BAD4C62F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A screenshot of a graph&#10;&#10;AI-generated content may be incorrect.">
            <a:extLst>
              <a:ext uri="{FF2B5EF4-FFF2-40B4-BE49-F238E27FC236}">
                <a16:creationId xmlns:a16="http://schemas.microsoft.com/office/drawing/2014/main" id="{2E22B82F-2B51-6470-F399-784BD9C138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94029" cy="6858000"/>
          </a:xfrm>
        </p:spPr>
      </p:pic>
    </p:spTree>
    <p:extLst>
      <p:ext uri="{BB962C8B-B14F-4D97-AF65-F5344CB8AC3E}">
        <p14:creationId xmlns:p14="http://schemas.microsoft.com/office/powerpoint/2010/main" val="1770487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593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Movie Rental  Analytics Project</vt:lpstr>
      <vt:lpstr>Overview </vt:lpstr>
      <vt:lpstr>Problem Statement </vt:lpstr>
      <vt:lpstr>Data Preparation &amp; Cleaning </vt:lpstr>
      <vt:lpstr>Exploratory Data Analysis (EDA) </vt:lpstr>
      <vt:lpstr>MECE Breakdown / Project Workflow </vt:lpstr>
      <vt:lpstr>Data Dictionary – Key Analysis Areas </vt:lpstr>
      <vt:lpstr>PowerPoint Presentation</vt:lpstr>
      <vt:lpstr>PowerPoint Presentation</vt:lpstr>
      <vt:lpstr>PowerPoint Presentation</vt:lpstr>
      <vt:lpstr>PowerPoint Presentation</vt:lpstr>
      <vt:lpstr>Insights:-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shwetha thallapelli</dc:creator>
  <cp:lastModifiedBy>shwetha thallapelli</cp:lastModifiedBy>
  <cp:revision>1</cp:revision>
  <dcterms:created xsi:type="dcterms:W3CDTF">2025-10-15T14:28:14Z</dcterms:created>
  <dcterms:modified xsi:type="dcterms:W3CDTF">2025-10-21T16:31:45Z</dcterms:modified>
</cp:coreProperties>
</file>