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3DAD6C-BBEF-4F66-BA1E-84A6BD616112}" v="2" dt="2023-07-17T20:43:26.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wetha Srinivasan" userId="ca7bc53fd27e52a0" providerId="LiveId" clId="{364C170F-A202-4CA3-8D00-8BFBBC79133C}"/>
    <pc:docChg chg="modSld">
      <pc:chgData name="Shwetha Srinivasan" userId="ca7bc53fd27e52a0" providerId="LiveId" clId="{364C170F-A202-4CA3-8D00-8BFBBC79133C}" dt="2022-12-06T04:46:43.547" v="22"/>
      <pc:docMkLst>
        <pc:docMk/>
      </pc:docMkLst>
      <pc:sldChg chg="addSp delSp modSp mod modTransition modAnim">
        <pc:chgData name="Shwetha Srinivasan" userId="ca7bc53fd27e52a0" providerId="LiveId" clId="{364C170F-A202-4CA3-8D00-8BFBBC79133C}" dt="2022-12-06T04:32:12.570" v="9"/>
        <pc:sldMkLst>
          <pc:docMk/>
          <pc:sldMk cId="677694941" sldId="256"/>
        </pc:sldMkLst>
        <pc:picChg chg="add del mod">
          <ac:chgData name="Shwetha Srinivasan" userId="ca7bc53fd27e52a0" providerId="LiveId" clId="{364C170F-A202-4CA3-8D00-8BFBBC79133C}" dt="2022-12-06T04:26:24.863" v="2"/>
          <ac:picMkLst>
            <pc:docMk/>
            <pc:sldMk cId="677694941" sldId="256"/>
            <ac:picMk id="6" creationId="{2CC04881-3163-0C24-15EA-AE14B9FBA52F}"/>
          </ac:picMkLst>
        </pc:picChg>
        <pc:picChg chg="add del mod ord">
          <ac:chgData name="Shwetha Srinivasan" userId="ca7bc53fd27e52a0" providerId="LiveId" clId="{364C170F-A202-4CA3-8D00-8BFBBC79133C}" dt="2022-12-06T04:28:23.227" v="3"/>
          <ac:picMkLst>
            <pc:docMk/>
            <pc:sldMk cId="677694941" sldId="256"/>
            <ac:picMk id="9" creationId="{DBB77431-CB10-D2A2-2180-C240BAE177D6}"/>
          </ac:picMkLst>
        </pc:picChg>
        <pc:picChg chg="add del mod">
          <ac:chgData name="Shwetha Srinivasan" userId="ca7bc53fd27e52a0" providerId="LiveId" clId="{364C170F-A202-4CA3-8D00-8BFBBC79133C}" dt="2022-12-06T04:28:35.729" v="4"/>
          <ac:picMkLst>
            <pc:docMk/>
            <pc:sldMk cId="677694941" sldId="256"/>
            <ac:picMk id="10" creationId="{60AF78AC-598E-7798-D409-50F04A2518DF}"/>
          </ac:picMkLst>
        </pc:picChg>
        <pc:picChg chg="add del mod">
          <ac:chgData name="Shwetha Srinivasan" userId="ca7bc53fd27e52a0" providerId="LiveId" clId="{364C170F-A202-4CA3-8D00-8BFBBC79133C}" dt="2022-12-06T04:28:58.278" v="6"/>
          <ac:picMkLst>
            <pc:docMk/>
            <pc:sldMk cId="677694941" sldId="256"/>
            <ac:picMk id="13" creationId="{D6A00953-5A24-0212-A059-32C3A20B8BC0}"/>
          </ac:picMkLst>
        </pc:picChg>
        <pc:picChg chg="add del mod">
          <ac:chgData name="Shwetha Srinivasan" userId="ca7bc53fd27e52a0" providerId="LiveId" clId="{364C170F-A202-4CA3-8D00-8BFBBC79133C}" dt="2022-12-06T04:29:23.617" v="8"/>
          <ac:picMkLst>
            <pc:docMk/>
            <pc:sldMk cId="677694941" sldId="256"/>
            <ac:picMk id="19" creationId="{A9109F0C-2268-CAE9-0C9F-BB68ED359072}"/>
          </ac:picMkLst>
        </pc:picChg>
        <pc:picChg chg="add mod">
          <ac:chgData name="Shwetha Srinivasan" userId="ca7bc53fd27e52a0" providerId="LiveId" clId="{364C170F-A202-4CA3-8D00-8BFBBC79133C}" dt="2022-12-06T04:32:12.570" v="9"/>
          <ac:picMkLst>
            <pc:docMk/>
            <pc:sldMk cId="677694941" sldId="256"/>
            <ac:picMk id="25" creationId="{DC129EEB-F5A4-B650-A0BA-E19A0DC4E693}"/>
          </ac:picMkLst>
        </pc:picChg>
      </pc:sldChg>
      <pc:sldChg chg="addSp modSp modTransition">
        <pc:chgData name="Shwetha Srinivasan" userId="ca7bc53fd27e52a0" providerId="LiveId" clId="{364C170F-A202-4CA3-8D00-8BFBBC79133C}" dt="2022-12-06T04:32:12.570" v="9"/>
        <pc:sldMkLst>
          <pc:docMk/>
          <pc:sldMk cId="2696171784" sldId="257"/>
        </pc:sldMkLst>
        <pc:picChg chg="add mod">
          <ac:chgData name="Shwetha Srinivasan" userId="ca7bc53fd27e52a0" providerId="LiveId" clId="{364C170F-A202-4CA3-8D00-8BFBBC79133C}" dt="2022-12-06T04:32:12.570" v="9"/>
          <ac:picMkLst>
            <pc:docMk/>
            <pc:sldMk cId="2696171784" sldId="257"/>
            <ac:picMk id="9" creationId="{854A4E66-3FD5-8DE3-F59A-EC2FC49474C5}"/>
          </ac:picMkLst>
        </pc:picChg>
      </pc:sldChg>
      <pc:sldChg chg="addSp delSp modSp mod modTransition modAnim">
        <pc:chgData name="Shwetha Srinivasan" userId="ca7bc53fd27e52a0" providerId="LiveId" clId="{364C170F-A202-4CA3-8D00-8BFBBC79133C}" dt="2022-12-06T04:42:50.885" v="19"/>
        <pc:sldMkLst>
          <pc:docMk/>
          <pc:sldMk cId="483668731" sldId="258"/>
        </pc:sldMkLst>
        <pc:picChg chg="add del mod">
          <ac:chgData name="Shwetha Srinivasan" userId="ca7bc53fd27e52a0" providerId="LiveId" clId="{364C170F-A202-4CA3-8D00-8BFBBC79133C}" dt="2022-12-06T04:32:21.376" v="10"/>
          <ac:picMkLst>
            <pc:docMk/>
            <pc:sldMk cId="483668731" sldId="258"/>
            <ac:picMk id="5" creationId="{17F75BE4-DAE9-2594-17BC-529945BFCCE8}"/>
          </ac:picMkLst>
        </pc:picChg>
        <pc:picChg chg="add del mod">
          <ac:chgData name="Shwetha Srinivasan" userId="ca7bc53fd27e52a0" providerId="LiveId" clId="{364C170F-A202-4CA3-8D00-8BFBBC79133C}" dt="2022-12-06T04:36:40.092" v="12"/>
          <ac:picMkLst>
            <pc:docMk/>
            <pc:sldMk cId="483668731" sldId="258"/>
            <ac:picMk id="11" creationId="{26DAA4D1-8EEB-3557-AC6A-05D4A5145709}"/>
          </ac:picMkLst>
        </pc:picChg>
        <pc:picChg chg="add del mod">
          <ac:chgData name="Shwetha Srinivasan" userId="ca7bc53fd27e52a0" providerId="LiveId" clId="{364C170F-A202-4CA3-8D00-8BFBBC79133C}" dt="2022-12-06T04:37:46.279" v="15"/>
          <ac:picMkLst>
            <pc:docMk/>
            <pc:sldMk cId="483668731" sldId="258"/>
            <ac:picMk id="14" creationId="{727867DD-986E-9F45-6B0A-507C81B9FE06}"/>
          </ac:picMkLst>
        </pc:picChg>
        <pc:picChg chg="add del mod ord">
          <ac:chgData name="Shwetha Srinivasan" userId="ca7bc53fd27e52a0" providerId="LiveId" clId="{364C170F-A202-4CA3-8D00-8BFBBC79133C}" dt="2022-12-06T04:39:49.977" v="16"/>
          <ac:picMkLst>
            <pc:docMk/>
            <pc:sldMk cId="483668731" sldId="258"/>
            <ac:picMk id="17" creationId="{F199B645-97C6-E7A1-F79A-7271E83A60F1}"/>
          </ac:picMkLst>
        </pc:picChg>
        <pc:picChg chg="add del mod">
          <ac:chgData name="Shwetha Srinivasan" userId="ca7bc53fd27e52a0" providerId="LiveId" clId="{364C170F-A202-4CA3-8D00-8BFBBC79133C}" dt="2022-12-06T04:40:24.701" v="18"/>
          <ac:picMkLst>
            <pc:docMk/>
            <pc:sldMk cId="483668731" sldId="258"/>
            <ac:picMk id="18" creationId="{98F8D093-BF53-C933-2107-3473FD796CC6}"/>
          </ac:picMkLst>
        </pc:picChg>
        <pc:picChg chg="add del mod ord">
          <ac:chgData name="Shwetha Srinivasan" userId="ca7bc53fd27e52a0" providerId="LiveId" clId="{364C170F-A202-4CA3-8D00-8BFBBC79133C}" dt="2022-12-06T04:42:50.885" v="19"/>
          <ac:picMkLst>
            <pc:docMk/>
            <pc:sldMk cId="483668731" sldId="258"/>
            <ac:picMk id="21" creationId="{0AEDCFC7-4790-6ADE-430A-522B9DFEF931}"/>
          </ac:picMkLst>
        </pc:picChg>
        <pc:picChg chg="add mod">
          <ac:chgData name="Shwetha Srinivasan" userId="ca7bc53fd27e52a0" providerId="LiveId" clId="{364C170F-A202-4CA3-8D00-8BFBBC79133C}" dt="2022-12-06T04:42:50.885" v="19"/>
          <ac:picMkLst>
            <pc:docMk/>
            <pc:sldMk cId="483668731" sldId="258"/>
            <ac:picMk id="22" creationId="{18671082-C928-3FE6-EFF6-5C2273CD5C56}"/>
          </ac:picMkLst>
        </pc:picChg>
      </pc:sldChg>
      <pc:sldChg chg="addSp modSp modTransition">
        <pc:chgData name="Shwetha Srinivasan" userId="ca7bc53fd27e52a0" providerId="LiveId" clId="{364C170F-A202-4CA3-8D00-8BFBBC79133C}" dt="2022-12-06T04:44:38.637" v="20"/>
        <pc:sldMkLst>
          <pc:docMk/>
          <pc:sldMk cId="2150990500" sldId="259"/>
        </pc:sldMkLst>
        <pc:picChg chg="add mod">
          <ac:chgData name="Shwetha Srinivasan" userId="ca7bc53fd27e52a0" providerId="LiveId" clId="{364C170F-A202-4CA3-8D00-8BFBBC79133C}" dt="2022-12-06T04:44:38.637" v="20"/>
          <ac:picMkLst>
            <pc:docMk/>
            <pc:sldMk cId="2150990500" sldId="259"/>
            <ac:picMk id="9" creationId="{6E7880CE-87F5-CC6B-C89F-F6B7EC02201C}"/>
          </ac:picMkLst>
        </pc:picChg>
      </pc:sldChg>
      <pc:sldChg chg="addSp modSp modTransition">
        <pc:chgData name="Shwetha Srinivasan" userId="ca7bc53fd27e52a0" providerId="LiveId" clId="{364C170F-A202-4CA3-8D00-8BFBBC79133C}" dt="2022-12-06T04:45:26.271" v="21"/>
        <pc:sldMkLst>
          <pc:docMk/>
          <pc:sldMk cId="1334274175" sldId="260"/>
        </pc:sldMkLst>
        <pc:picChg chg="add mod">
          <ac:chgData name="Shwetha Srinivasan" userId="ca7bc53fd27e52a0" providerId="LiveId" clId="{364C170F-A202-4CA3-8D00-8BFBBC79133C}" dt="2022-12-06T04:45:26.271" v="21"/>
          <ac:picMkLst>
            <pc:docMk/>
            <pc:sldMk cId="1334274175" sldId="260"/>
            <ac:picMk id="8" creationId="{4BB4F1A0-AC28-1E25-A82A-75B5FB24A57F}"/>
          </ac:picMkLst>
        </pc:picChg>
      </pc:sldChg>
      <pc:sldChg chg="addSp modSp modTransition">
        <pc:chgData name="Shwetha Srinivasan" userId="ca7bc53fd27e52a0" providerId="LiveId" clId="{364C170F-A202-4CA3-8D00-8BFBBC79133C}" dt="2022-12-06T04:46:43.547" v="22"/>
        <pc:sldMkLst>
          <pc:docMk/>
          <pc:sldMk cId="777614033" sldId="261"/>
        </pc:sldMkLst>
        <pc:picChg chg="add mod">
          <ac:chgData name="Shwetha Srinivasan" userId="ca7bc53fd27e52a0" providerId="LiveId" clId="{364C170F-A202-4CA3-8D00-8BFBBC79133C}" dt="2022-12-06T04:46:43.547" v="22"/>
          <ac:picMkLst>
            <pc:docMk/>
            <pc:sldMk cId="777614033" sldId="261"/>
            <ac:picMk id="14" creationId="{B3D44C11-C1A6-AA7C-F1D6-B739C0FD015E}"/>
          </ac:picMkLst>
        </pc:picChg>
      </pc:sldChg>
    </pc:docChg>
  </pc:docChgLst>
  <pc:docChgLst>
    <pc:chgData name="Shwetha Srinivasan" userId="ca7bc53fd27e52a0" providerId="LiveId" clId="{0F3DAD6C-BBEF-4F66-BA1E-84A6BD616112}"/>
    <pc:docChg chg="custSel modSld">
      <pc:chgData name="Shwetha Srinivasan" userId="ca7bc53fd27e52a0" providerId="LiveId" clId="{0F3DAD6C-BBEF-4F66-BA1E-84A6BD616112}" dt="2023-07-17T20:44:34.068" v="10" actId="21"/>
      <pc:docMkLst>
        <pc:docMk/>
      </pc:docMkLst>
      <pc:sldChg chg="delSp mod delAnim">
        <pc:chgData name="Shwetha Srinivasan" userId="ca7bc53fd27e52a0" providerId="LiveId" clId="{0F3DAD6C-BBEF-4F66-BA1E-84A6BD616112}" dt="2023-07-17T20:41:56.893" v="0" actId="21"/>
        <pc:sldMkLst>
          <pc:docMk/>
          <pc:sldMk cId="677694941" sldId="256"/>
        </pc:sldMkLst>
        <pc:picChg chg="del">
          <ac:chgData name="Shwetha Srinivasan" userId="ca7bc53fd27e52a0" providerId="LiveId" clId="{0F3DAD6C-BBEF-4F66-BA1E-84A6BD616112}" dt="2023-07-17T20:41:56.893" v="0" actId="21"/>
          <ac:picMkLst>
            <pc:docMk/>
            <pc:sldMk cId="677694941" sldId="256"/>
            <ac:picMk id="25" creationId="{DC129EEB-F5A4-B650-A0BA-E19A0DC4E693}"/>
          </ac:picMkLst>
        </pc:picChg>
      </pc:sldChg>
      <pc:sldChg chg="addSp delSp modSp mod delAnim">
        <pc:chgData name="Shwetha Srinivasan" userId="ca7bc53fd27e52a0" providerId="LiveId" clId="{0F3DAD6C-BBEF-4F66-BA1E-84A6BD616112}" dt="2023-07-17T20:43:32.185" v="6" actId="21"/>
        <pc:sldMkLst>
          <pc:docMk/>
          <pc:sldMk cId="2696171784" sldId="257"/>
        </pc:sldMkLst>
        <pc:picChg chg="add del mod">
          <ac:chgData name="Shwetha Srinivasan" userId="ca7bc53fd27e52a0" providerId="LiveId" clId="{0F3DAD6C-BBEF-4F66-BA1E-84A6BD616112}" dt="2023-07-17T20:43:32.185" v="6" actId="21"/>
          <ac:picMkLst>
            <pc:docMk/>
            <pc:sldMk cId="2696171784" sldId="257"/>
            <ac:picMk id="4" creationId="{18671082-C928-3FE6-EFF6-5C2273CD5C56}"/>
          </ac:picMkLst>
        </pc:picChg>
        <pc:picChg chg="del">
          <ac:chgData name="Shwetha Srinivasan" userId="ca7bc53fd27e52a0" providerId="LiveId" clId="{0F3DAD6C-BBEF-4F66-BA1E-84A6BD616112}" dt="2023-07-17T20:42:03.388" v="1" actId="21"/>
          <ac:picMkLst>
            <pc:docMk/>
            <pc:sldMk cId="2696171784" sldId="257"/>
            <ac:picMk id="9" creationId="{854A4E66-3FD5-8DE3-F59A-EC2FC49474C5}"/>
          </ac:picMkLst>
        </pc:picChg>
      </pc:sldChg>
      <pc:sldChg chg="addSp delSp modSp mod delAnim">
        <pc:chgData name="Shwetha Srinivasan" userId="ca7bc53fd27e52a0" providerId="LiveId" clId="{0F3DAD6C-BBEF-4F66-BA1E-84A6BD616112}" dt="2023-07-17T20:44:20.015" v="7" actId="21"/>
        <pc:sldMkLst>
          <pc:docMk/>
          <pc:sldMk cId="483668731" sldId="258"/>
        </pc:sldMkLst>
        <pc:picChg chg="add del mod">
          <ac:chgData name="Shwetha Srinivasan" userId="ca7bc53fd27e52a0" providerId="LiveId" clId="{0F3DAD6C-BBEF-4F66-BA1E-84A6BD616112}" dt="2023-07-17T20:44:20.015" v="7" actId="21"/>
          <ac:picMkLst>
            <pc:docMk/>
            <pc:sldMk cId="483668731" sldId="258"/>
            <ac:picMk id="4" creationId="{18671082-C928-3FE6-EFF6-5C2273CD5C56}"/>
          </ac:picMkLst>
        </pc:picChg>
        <pc:picChg chg="del">
          <ac:chgData name="Shwetha Srinivasan" userId="ca7bc53fd27e52a0" providerId="LiveId" clId="{0F3DAD6C-BBEF-4F66-BA1E-84A6BD616112}" dt="2023-07-17T20:42:09.350" v="2" actId="21"/>
          <ac:picMkLst>
            <pc:docMk/>
            <pc:sldMk cId="483668731" sldId="258"/>
            <ac:picMk id="22" creationId="{18671082-C928-3FE6-EFF6-5C2273CD5C56}"/>
          </ac:picMkLst>
        </pc:picChg>
      </pc:sldChg>
      <pc:sldChg chg="delSp mod delAnim">
        <pc:chgData name="Shwetha Srinivasan" userId="ca7bc53fd27e52a0" providerId="LiveId" clId="{0F3DAD6C-BBEF-4F66-BA1E-84A6BD616112}" dt="2023-07-17T20:44:24.637" v="8" actId="21"/>
        <pc:sldMkLst>
          <pc:docMk/>
          <pc:sldMk cId="2150990500" sldId="259"/>
        </pc:sldMkLst>
        <pc:picChg chg="del">
          <ac:chgData name="Shwetha Srinivasan" userId="ca7bc53fd27e52a0" providerId="LiveId" clId="{0F3DAD6C-BBEF-4F66-BA1E-84A6BD616112}" dt="2023-07-17T20:44:24.637" v="8" actId="21"/>
          <ac:picMkLst>
            <pc:docMk/>
            <pc:sldMk cId="2150990500" sldId="259"/>
            <ac:picMk id="9" creationId="{6E7880CE-87F5-CC6B-C89F-F6B7EC02201C}"/>
          </ac:picMkLst>
        </pc:picChg>
      </pc:sldChg>
      <pc:sldChg chg="delSp mod delAnim">
        <pc:chgData name="Shwetha Srinivasan" userId="ca7bc53fd27e52a0" providerId="LiveId" clId="{0F3DAD6C-BBEF-4F66-BA1E-84A6BD616112}" dt="2023-07-17T20:44:30.112" v="9" actId="21"/>
        <pc:sldMkLst>
          <pc:docMk/>
          <pc:sldMk cId="1334274175" sldId="260"/>
        </pc:sldMkLst>
        <pc:picChg chg="del">
          <ac:chgData name="Shwetha Srinivasan" userId="ca7bc53fd27e52a0" providerId="LiveId" clId="{0F3DAD6C-BBEF-4F66-BA1E-84A6BD616112}" dt="2023-07-17T20:44:30.112" v="9" actId="21"/>
          <ac:picMkLst>
            <pc:docMk/>
            <pc:sldMk cId="1334274175" sldId="260"/>
            <ac:picMk id="8" creationId="{4BB4F1A0-AC28-1E25-A82A-75B5FB24A57F}"/>
          </ac:picMkLst>
        </pc:picChg>
      </pc:sldChg>
      <pc:sldChg chg="delSp mod delAnim">
        <pc:chgData name="Shwetha Srinivasan" userId="ca7bc53fd27e52a0" providerId="LiveId" clId="{0F3DAD6C-BBEF-4F66-BA1E-84A6BD616112}" dt="2023-07-17T20:44:34.068" v="10" actId="21"/>
        <pc:sldMkLst>
          <pc:docMk/>
          <pc:sldMk cId="777614033" sldId="261"/>
        </pc:sldMkLst>
        <pc:picChg chg="del">
          <ac:chgData name="Shwetha Srinivasan" userId="ca7bc53fd27e52a0" providerId="LiveId" clId="{0F3DAD6C-BBEF-4F66-BA1E-84A6BD616112}" dt="2023-07-17T20:44:34.068" v="10" actId="21"/>
          <ac:picMkLst>
            <pc:docMk/>
            <pc:sldMk cId="777614033" sldId="261"/>
            <ac:picMk id="14" creationId="{B3D44C11-C1A6-AA7C-F1D6-B739C0FD015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C0994C55-D9B7-4904-B096-2DE466D889C7}" type="datetimeFigureOut">
              <a:rPr lang="en-US" smtClean="0"/>
              <a:t>7/17/2023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A878102-97C9-461A-9B79-09B0B2A0F5A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58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94C55-D9B7-4904-B096-2DE466D889C7}"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78102-97C9-461A-9B79-09B0B2A0F5AD}" type="slidenum">
              <a:rPr lang="en-US" smtClean="0"/>
              <a:t>‹#›</a:t>
            </a:fld>
            <a:endParaRPr lang="en-US"/>
          </a:p>
        </p:txBody>
      </p:sp>
    </p:spTree>
    <p:extLst>
      <p:ext uri="{BB962C8B-B14F-4D97-AF65-F5344CB8AC3E}">
        <p14:creationId xmlns:p14="http://schemas.microsoft.com/office/powerpoint/2010/main" val="2710706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94C55-D9B7-4904-B096-2DE466D889C7}"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78102-97C9-461A-9B79-09B0B2A0F5AD}" type="slidenum">
              <a:rPr lang="en-US" smtClean="0"/>
              <a:t>‹#›</a:t>
            </a:fld>
            <a:endParaRPr lang="en-US"/>
          </a:p>
        </p:txBody>
      </p:sp>
    </p:spTree>
    <p:extLst>
      <p:ext uri="{BB962C8B-B14F-4D97-AF65-F5344CB8AC3E}">
        <p14:creationId xmlns:p14="http://schemas.microsoft.com/office/powerpoint/2010/main" val="1625305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94C55-D9B7-4904-B096-2DE466D889C7}"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78102-97C9-461A-9B79-09B0B2A0F5AD}" type="slidenum">
              <a:rPr lang="en-US" smtClean="0"/>
              <a:t>‹#›</a:t>
            </a:fld>
            <a:endParaRPr lang="en-US"/>
          </a:p>
        </p:txBody>
      </p:sp>
    </p:spTree>
    <p:extLst>
      <p:ext uri="{BB962C8B-B14F-4D97-AF65-F5344CB8AC3E}">
        <p14:creationId xmlns:p14="http://schemas.microsoft.com/office/powerpoint/2010/main" val="337097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94C55-D9B7-4904-B096-2DE466D889C7}"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78102-97C9-461A-9B79-09B0B2A0F5A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01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994C55-D9B7-4904-B096-2DE466D889C7}"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78102-97C9-461A-9B79-09B0B2A0F5AD}" type="slidenum">
              <a:rPr lang="en-US" smtClean="0"/>
              <a:t>‹#›</a:t>
            </a:fld>
            <a:endParaRPr lang="en-US"/>
          </a:p>
        </p:txBody>
      </p:sp>
    </p:spTree>
    <p:extLst>
      <p:ext uri="{BB962C8B-B14F-4D97-AF65-F5344CB8AC3E}">
        <p14:creationId xmlns:p14="http://schemas.microsoft.com/office/powerpoint/2010/main" val="3186828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994C55-D9B7-4904-B096-2DE466D889C7}" type="datetimeFigureOut">
              <a:rPr lang="en-US" smtClean="0"/>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878102-97C9-461A-9B79-09B0B2A0F5AD}" type="slidenum">
              <a:rPr lang="en-US" smtClean="0"/>
              <a:t>‹#›</a:t>
            </a:fld>
            <a:endParaRPr lang="en-US"/>
          </a:p>
        </p:txBody>
      </p:sp>
    </p:spTree>
    <p:extLst>
      <p:ext uri="{BB962C8B-B14F-4D97-AF65-F5344CB8AC3E}">
        <p14:creationId xmlns:p14="http://schemas.microsoft.com/office/powerpoint/2010/main" val="3430798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994C55-D9B7-4904-B096-2DE466D889C7}" type="datetimeFigureOut">
              <a:rPr lang="en-US" smtClean="0"/>
              <a:t>7/17/2023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878102-97C9-461A-9B79-09B0B2A0F5AD}" type="slidenum">
              <a:rPr lang="en-US" smtClean="0"/>
              <a:t>‹#›</a:t>
            </a:fld>
            <a:endParaRPr lang="en-US"/>
          </a:p>
        </p:txBody>
      </p:sp>
    </p:spTree>
    <p:extLst>
      <p:ext uri="{BB962C8B-B14F-4D97-AF65-F5344CB8AC3E}">
        <p14:creationId xmlns:p14="http://schemas.microsoft.com/office/powerpoint/2010/main" val="410678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94C55-D9B7-4904-B096-2DE466D889C7}" type="datetimeFigureOut">
              <a:rPr lang="en-US" smtClean="0"/>
              <a:t>7/17/2023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878102-97C9-461A-9B79-09B0B2A0F5AD}" type="slidenum">
              <a:rPr lang="en-US" smtClean="0"/>
              <a:t>‹#›</a:t>
            </a:fld>
            <a:endParaRPr lang="en-US"/>
          </a:p>
        </p:txBody>
      </p:sp>
    </p:spTree>
    <p:extLst>
      <p:ext uri="{BB962C8B-B14F-4D97-AF65-F5344CB8AC3E}">
        <p14:creationId xmlns:p14="http://schemas.microsoft.com/office/powerpoint/2010/main" val="24510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994C55-D9B7-4904-B096-2DE466D889C7}"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78102-97C9-461A-9B79-09B0B2A0F5AD}" type="slidenum">
              <a:rPr lang="en-US" smtClean="0"/>
              <a:t>‹#›</a:t>
            </a:fld>
            <a:endParaRPr lang="en-US"/>
          </a:p>
        </p:txBody>
      </p:sp>
    </p:spTree>
    <p:extLst>
      <p:ext uri="{BB962C8B-B14F-4D97-AF65-F5344CB8AC3E}">
        <p14:creationId xmlns:p14="http://schemas.microsoft.com/office/powerpoint/2010/main" val="359664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994C55-D9B7-4904-B096-2DE466D889C7}"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78102-97C9-461A-9B79-09B0B2A0F5AD}" type="slidenum">
              <a:rPr lang="en-US" smtClean="0"/>
              <a:t>‹#›</a:t>
            </a:fld>
            <a:endParaRPr lang="en-US"/>
          </a:p>
        </p:txBody>
      </p:sp>
    </p:spTree>
    <p:extLst>
      <p:ext uri="{BB962C8B-B14F-4D97-AF65-F5344CB8AC3E}">
        <p14:creationId xmlns:p14="http://schemas.microsoft.com/office/powerpoint/2010/main" val="4175836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0994C55-D9B7-4904-B096-2DE466D889C7}" type="datetimeFigureOut">
              <a:rPr lang="en-US" smtClean="0"/>
              <a:t>7/17/2023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A878102-97C9-461A-9B79-09B0B2A0F5AD}" type="slidenum">
              <a:rPr lang="en-US" smtClean="0"/>
              <a:t>‹#›</a:t>
            </a:fld>
            <a:endParaRPr lang="en-US"/>
          </a:p>
        </p:txBody>
      </p:sp>
    </p:spTree>
    <p:extLst>
      <p:ext uri="{BB962C8B-B14F-4D97-AF65-F5344CB8AC3E}">
        <p14:creationId xmlns:p14="http://schemas.microsoft.com/office/powerpoint/2010/main" val="98777369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CA10-BDC2-8E83-12FE-53D64267188E}"/>
              </a:ext>
            </a:extLst>
          </p:cNvPr>
          <p:cNvSpPr>
            <a:spLocks noGrp="1"/>
          </p:cNvSpPr>
          <p:nvPr>
            <p:ph type="ctr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AIT-580</a:t>
            </a: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Final project</a:t>
            </a:r>
          </a:p>
        </p:txBody>
      </p:sp>
      <p:sp>
        <p:nvSpPr>
          <p:cNvPr id="3" name="Subtitle 2">
            <a:extLst>
              <a:ext uri="{FF2B5EF4-FFF2-40B4-BE49-F238E27FC236}">
                <a16:creationId xmlns:a16="http://schemas.microsoft.com/office/drawing/2014/main" id="{546EF1B6-DE67-61E1-B80F-206225B3C10B}"/>
              </a:ext>
            </a:extLst>
          </p:cNvPr>
          <p:cNvSpPr>
            <a:spLocks noGrp="1"/>
          </p:cNvSpPr>
          <p:nvPr>
            <p:ph type="subTitle"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Shwetha Srinivasan Natesan</a:t>
            </a:r>
          </a:p>
        </p:txBody>
      </p:sp>
    </p:spTree>
    <p:extLst>
      <p:ext uri="{BB962C8B-B14F-4D97-AF65-F5344CB8AC3E}">
        <p14:creationId xmlns:p14="http://schemas.microsoft.com/office/powerpoint/2010/main" val="677694941"/>
      </p:ext>
    </p:extLst>
  </p:cSld>
  <p:clrMapOvr>
    <a:masterClrMapping/>
  </p:clrMapOvr>
  <mc:AlternateContent xmlns:mc="http://schemas.openxmlformats.org/markup-compatibility/2006" xmlns:p14="http://schemas.microsoft.com/office/powerpoint/2010/main">
    <mc:Choice Requires="p14">
      <p:transition spd="slow" p14:dur="2000" advTm="42893"/>
    </mc:Choice>
    <mc:Fallback xmlns="">
      <p:transition spd="slow" advTm="4289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B9C4-5B21-E9FA-4BBD-04B6293BFB27}"/>
              </a:ext>
            </a:extLst>
          </p:cNvPr>
          <p:cNvSpPr>
            <a:spLocks noGrp="1"/>
          </p:cNvSpPr>
          <p:nvPr>
            <p:ph type="title"/>
          </p:nvPr>
        </p:nvSpPr>
        <p:spPr>
          <a:xfrm>
            <a:off x="581192" y="702156"/>
            <a:ext cx="11029616" cy="750724"/>
          </a:xfrm>
        </p:spPr>
        <p:txBody>
          <a:bodyPr>
            <a:normAutofit/>
          </a:bodyPr>
          <a:lstStyle/>
          <a:p>
            <a:r>
              <a:rPr lang="en-US" sz="2800" u="sng" dirty="0">
                <a:solidFill>
                  <a:schemeClr val="tx1"/>
                </a:solidFill>
                <a:effectLst/>
                <a:latin typeface="Times New Roman" panose="02020603050405020304" pitchFamily="18" charset="0"/>
                <a:ea typeface="Calibri" panose="020F0502020204030204" pitchFamily="34" charset="0"/>
              </a:rPr>
              <a:t>Provider Relief Fund COVID-19 Nursing Home Quality Incentive Program</a:t>
            </a:r>
            <a:endParaRPr lang="en-US" sz="2800"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AF11D9-0F29-D69B-C81B-22BE62AB2389}"/>
              </a:ext>
            </a:extLst>
          </p:cNvPr>
          <p:cNvSpPr>
            <a:spLocks noGrp="1"/>
          </p:cNvSpPr>
          <p:nvPr>
            <p:ph idx="1"/>
          </p:nvPr>
        </p:nvSpPr>
        <p:spPr>
          <a:xfrm>
            <a:off x="426720" y="1320800"/>
            <a:ext cx="11409680" cy="5273040"/>
          </a:xfrm>
        </p:spPr>
        <p:txBody>
          <a:bodyPr>
            <a:normAutofit/>
          </a:bodyPr>
          <a:lstStyle/>
          <a:p>
            <a:pPr marL="342900" indent="-342900"/>
            <a:r>
              <a:rPr lang="en-US" sz="2800" dirty="0">
                <a:solidFill>
                  <a:schemeClr val="tx1"/>
                </a:solidFill>
                <a:latin typeface="Times New Roman" panose="02020603050405020304" pitchFamily="18" charset="0"/>
                <a:cs typeface="Times New Roman" panose="02020603050405020304" pitchFamily="18" charset="0"/>
              </a:rPr>
              <a:t>This research aims to investigate the funds provided for the people in hospitals across the U.S affected by the corona virus during pandemic in the year 2020 based on three acts passed namely the bipartisan CARES Act, the Paycheck Protection Program and Health Care Enhancement Act (PPPHCEA), and the Coronavirus Response and Relief Supplemental Appropriations (CRRSA) Act. </a:t>
            </a:r>
          </a:p>
          <a:p>
            <a:pPr marL="342900" indent="-342900"/>
            <a:r>
              <a:rPr lang="en-US" sz="2800" dirty="0">
                <a:solidFill>
                  <a:schemeClr val="tx1"/>
                </a:solidFill>
                <a:latin typeface="Times New Roman" panose="02020603050405020304" pitchFamily="18" charset="0"/>
                <a:cs typeface="Times New Roman" panose="02020603050405020304" pitchFamily="18" charset="0"/>
              </a:rPr>
              <a:t>Totally the amount collected was $178 billion dollars and this was given to the hospitals and other health care providers. From this around $2 billion dollar was allocated by the Department of Health and Human Services to nursing home facilities that helped to reduce both Covid 19 infection rates relative their county and the mortality rates against a national benchmark through the Health Resources and Service Administration.</a:t>
            </a:r>
          </a:p>
          <a:p>
            <a:pPr marL="342900" indent="-342900"/>
            <a:endParaRPr lang="en-US" sz="2800" dirty="0">
              <a:solidFill>
                <a:schemeClr val="tx1"/>
              </a:solidFill>
              <a:latin typeface="Times New Roman" panose="02020603050405020304" pitchFamily="18" charset="0"/>
              <a:cs typeface="Times New Roman" panose="02020603050405020304" pitchFamily="18" charset="0"/>
            </a:endParaRPr>
          </a:p>
          <a:p>
            <a:pPr marL="342900" indent="-342900"/>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a:p>
            <a:pPr marL="342900" indent="-342900"/>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171784"/>
      </p:ext>
    </p:extLst>
  </p:cSld>
  <p:clrMapOvr>
    <a:masterClrMapping/>
  </p:clrMapOvr>
  <mc:AlternateContent xmlns:mc="http://schemas.openxmlformats.org/markup-compatibility/2006" xmlns:p14="http://schemas.microsoft.com/office/powerpoint/2010/main">
    <mc:Choice Requires="p14">
      <p:transition spd="slow" p14:dur="2000" advTm="92982"/>
    </mc:Choice>
    <mc:Fallback xmlns="">
      <p:transition spd="slow" advTm="9298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AA8A7-AE33-4206-7B63-E5278C2BE4D9}"/>
              </a:ext>
            </a:extLst>
          </p:cNvPr>
          <p:cNvSpPr>
            <a:spLocks noGrp="1"/>
          </p:cNvSpPr>
          <p:nvPr>
            <p:ph type="title"/>
          </p:nvPr>
        </p:nvSpPr>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RESEARCH QUESTIONS</a:t>
            </a:r>
          </a:p>
        </p:txBody>
      </p:sp>
      <p:sp>
        <p:nvSpPr>
          <p:cNvPr id="3" name="Content Placeholder 2">
            <a:extLst>
              <a:ext uri="{FF2B5EF4-FFF2-40B4-BE49-F238E27FC236}">
                <a16:creationId xmlns:a16="http://schemas.microsoft.com/office/drawing/2014/main" id="{EA7F466B-4EDD-B0C7-A7DF-3B2412E2BF4C}"/>
              </a:ext>
            </a:extLst>
          </p:cNvPr>
          <p:cNvSpPr>
            <a:spLocks noGrp="1"/>
          </p:cNvSpPr>
          <p:nvPr>
            <p:ph idx="1"/>
          </p:nvPr>
        </p:nvSpPr>
        <p:spPr>
          <a:xfrm>
            <a:off x="1143000" y="1666240"/>
            <a:ext cx="9872871" cy="4429760"/>
          </a:xfrm>
        </p:spPr>
        <p:txBody>
          <a:bodyPr/>
          <a:lstStyle/>
          <a:p>
            <a:pPr marL="45720" indent="0">
              <a:buNone/>
            </a:pPr>
            <a:r>
              <a:rPr lang="en-US" dirty="0">
                <a:solidFill>
                  <a:schemeClr val="tx1"/>
                </a:solidFill>
                <a:latin typeface="Times New Roman" panose="02020603050405020304" pitchFamily="18" charset="0"/>
                <a:cs typeface="Times New Roman" panose="02020603050405020304" pitchFamily="18" charset="0"/>
              </a:rPr>
              <a:t> The research questions include,</a:t>
            </a:r>
          </a:p>
          <a:p>
            <a:r>
              <a:rPr lang="en-US" dirty="0">
                <a:solidFill>
                  <a:schemeClr val="tx1"/>
                </a:solidFill>
                <a:latin typeface="Times New Roman" panose="02020603050405020304" pitchFamily="18" charset="0"/>
                <a:cs typeface="Times New Roman" panose="02020603050405020304" pitchFamily="18" charset="0"/>
              </a:rPr>
              <a:t>What are the characteristics of these acts which provided funds?</a:t>
            </a:r>
          </a:p>
          <a:p>
            <a:r>
              <a:rPr lang="en-US" dirty="0">
                <a:solidFill>
                  <a:schemeClr val="tx1"/>
                </a:solidFill>
                <a:latin typeface="Times New Roman" panose="02020603050405020304" pitchFamily="18" charset="0"/>
                <a:cs typeface="Times New Roman" panose="02020603050405020304" pitchFamily="18" charset="0"/>
              </a:rPr>
              <a:t>How was the infection rate measured and what are the measures taken to reduce it?</a:t>
            </a:r>
          </a:p>
          <a:p>
            <a:r>
              <a:rPr lang="en-US" dirty="0">
                <a:solidFill>
                  <a:schemeClr val="tx1"/>
                </a:solidFill>
                <a:latin typeface="Times New Roman" panose="02020603050405020304" pitchFamily="18" charset="0"/>
                <a:cs typeface="Times New Roman" panose="02020603050405020304" pitchFamily="18" charset="0"/>
              </a:rPr>
              <a:t>What are roles performed by the health care providers and how was the fund utilized to reduce the mortality rate?</a:t>
            </a:r>
          </a:p>
          <a:p>
            <a:r>
              <a:rPr lang="en-US" dirty="0">
                <a:solidFill>
                  <a:schemeClr val="tx1"/>
                </a:solidFill>
                <a:latin typeface="Times New Roman" panose="02020603050405020304" pitchFamily="18" charset="0"/>
                <a:cs typeface="Times New Roman" panose="02020603050405020304" pitchFamily="18" charset="0"/>
              </a:rPr>
              <a:t>What was the solution obtained from the Infection Rate and the Mortality rate based on the QIP funding?</a:t>
            </a:r>
          </a:p>
          <a:p>
            <a:r>
              <a:rPr lang="en-US" dirty="0">
                <a:solidFill>
                  <a:schemeClr val="tx1"/>
                </a:solidFill>
                <a:latin typeface="Times New Roman" panose="02020603050405020304" pitchFamily="18" charset="0"/>
                <a:cs typeface="Times New Roman" panose="02020603050405020304" pitchFamily="18" charset="0"/>
              </a:rPr>
              <a:t>Based on these questions the funding amount can be compared and the performance period can also be analyzed.</a:t>
            </a:r>
          </a:p>
          <a:p>
            <a:endParaRPr lang="en-US" dirty="0"/>
          </a:p>
        </p:txBody>
      </p:sp>
    </p:spTree>
    <p:extLst>
      <p:ext uri="{BB962C8B-B14F-4D97-AF65-F5344CB8AC3E}">
        <p14:creationId xmlns:p14="http://schemas.microsoft.com/office/powerpoint/2010/main" val="483668731"/>
      </p:ext>
    </p:extLst>
  </p:cSld>
  <p:clrMapOvr>
    <a:masterClrMapping/>
  </p:clrMapOvr>
  <mc:AlternateContent xmlns:mc="http://schemas.openxmlformats.org/markup-compatibility/2006" xmlns:p14="http://schemas.microsoft.com/office/powerpoint/2010/main">
    <mc:Choice Requires="p14">
      <p:transition spd="slow" p14:dur="2000" advTm="142301"/>
    </mc:Choice>
    <mc:Fallback xmlns="">
      <p:transition spd="slow" advTm="14230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1158E-4151-649B-D659-DD7D96FD1986}"/>
              </a:ext>
            </a:extLst>
          </p:cNvPr>
          <p:cNvSpPr>
            <a:spLocks noGrp="1"/>
          </p:cNvSpPr>
          <p:nvPr>
            <p:ph type="title"/>
          </p:nvPr>
        </p:nvSpPr>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METHODS</a:t>
            </a:r>
          </a:p>
        </p:txBody>
      </p:sp>
      <p:sp>
        <p:nvSpPr>
          <p:cNvPr id="3" name="Content Placeholder 2">
            <a:extLst>
              <a:ext uri="{FF2B5EF4-FFF2-40B4-BE49-F238E27FC236}">
                <a16:creationId xmlns:a16="http://schemas.microsoft.com/office/drawing/2014/main" id="{364E098F-EC57-697A-C897-B1F4997C995F}"/>
              </a:ext>
            </a:extLst>
          </p:cNvPr>
          <p:cNvSpPr>
            <a:spLocks noGrp="1"/>
          </p:cNvSpPr>
          <p:nvPr>
            <p:ph idx="1"/>
          </p:nvPr>
        </p:nvSpPr>
        <p:spPr>
          <a:xfrm>
            <a:off x="1143000" y="1493520"/>
            <a:ext cx="9872871" cy="4602480"/>
          </a:xfrm>
        </p:spPr>
        <p:txBody>
          <a:bodyPr>
            <a:normAutofit/>
          </a:bodyPr>
          <a:lstStyle/>
          <a:p>
            <a:pPr marL="0" marR="0">
              <a:lnSpc>
                <a:spcPct val="107000"/>
              </a:lnSpc>
              <a:spcBef>
                <a:spcPts val="0"/>
              </a:spcBef>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Provider Relief Fund COVID-19 Nursing Home Quality Incentive Program was available online to the public and it was provided by the Health Resources and Services Administration.</a:t>
            </a:r>
          </a:p>
          <a:p>
            <a:pPr marL="0" marR="0">
              <a:lnSpc>
                <a:spcPct val="107000"/>
              </a:lnSpc>
              <a:spcBef>
                <a:spcPts val="0"/>
              </a:spcBef>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dataset consists of 33,440 data values and 15 columns. Each row represents the Nursing Home Facility and the funding that occurred between September 2020 to December 2020. The size of the dataset is around 3930 KB which is equal to 3.93 MB, which is not quite large, but it was easier to load.</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tools used to analyze and visualize this dataset are R, Python and SQL. R is primarily used to do visualization because it was more efficient with the help of the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ggplot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function. In Python few visualizations and more statistical summaries were done. </a:t>
            </a:r>
          </a:p>
          <a:p>
            <a:pPr marL="0" marR="0">
              <a:lnSpc>
                <a:spcPct val="107000"/>
              </a:lnSpc>
              <a:spcBef>
                <a:spcPts val="0"/>
              </a:spcBef>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NOIR datatypes are Facility Name, City, State, Performance Month and Zip code are Nominal, the Infection Performance Score and Total Resident Weeks are Ratio, the Certification Number is Ordinal, and the Mortality Adjustment is Interval. </a:t>
            </a:r>
          </a:p>
          <a:p>
            <a:pPr marL="0" marR="0">
              <a:lnSpc>
                <a:spcPct val="107000"/>
              </a:lnSpc>
              <a:spcBef>
                <a:spcPts val="0"/>
              </a:spcBef>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SQL was implemented in the MY SQL Workbench version 8.0 to load the data and perform few queries.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50990500"/>
      </p:ext>
    </p:extLst>
  </p:cSld>
  <p:clrMapOvr>
    <a:masterClrMapping/>
  </p:clrMapOvr>
  <mc:AlternateContent xmlns:mc="http://schemas.openxmlformats.org/markup-compatibility/2006" xmlns:p14="http://schemas.microsoft.com/office/powerpoint/2010/main">
    <mc:Choice Requires="p14">
      <p:transition spd="slow" p14:dur="2000" advTm="96556"/>
    </mc:Choice>
    <mc:Fallback xmlns="">
      <p:transition spd="slow" advTm="9655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A2EA6A6-CD0C-4CFD-8EC2-AA44F9870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5BC043-D1D7-E527-6583-4A1DECCDDF63}"/>
              </a:ext>
            </a:extLst>
          </p:cNvPr>
          <p:cNvSpPr>
            <a:spLocks noGrp="1"/>
          </p:cNvSpPr>
          <p:nvPr>
            <p:ph type="title"/>
          </p:nvPr>
        </p:nvSpPr>
        <p:spPr>
          <a:xfrm>
            <a:off x="7558564" y="609600"/>
            <a:ext cx="3912583" cy="439081"/>
          </a:xfrm>
        </p:spPr>
        <p:txBody>
          <a:bodyPr vert="horz" lIns="91440" tIns="45720" rIns="91440" bIns="45720" rtlCol="0" anchor="ctr">
            <a:normAutofit/>
          </a:bodyPr>
          <a:lstStyle/>
          <a:p>
            <a:r>
              <a:rPr lang="en-US" sz="2000" dirty="0">
                <a:solidFill>
                  <a:schemeClr val="tx1"/>
                </a:solidFill>
                <a:latin typeface="Times New Roman" panose="02020603050405020304" pitchFamily="18" charset="0"/>
                <a:cs typeface="Times New Roman" panose="02020603050405020304" pitchFamily="18" charset="0"/>
              </a:rPr>
              <a:t>VISUALIZATION</a:t>
            </a:r>
          </a:p>
        </p:txBody>
      </p:sp>
      <p:pic>
        <p:nvPicPr>
          <p:cNvPr id="5" name="Picture Placeholder 4">
            <a:extLst>
              <a:ext uri="{FF2B5EF4-FFF2-40B4-BE49-F238E27FC236}">
                <a16:creationId xmlns:a16="http://schemas.microsoft.com/office/drawing/2014/main" id="{A79CF719-AADA-AEEE-3542-FB10DBEF330C}"/>
              </a:ext>
            </a:extLst>
          </p:cNvPr>
          <p:cNvPicPr>
            <a:picLocks noGrp="1" noChangeAspect="1"/>
          </p:cNvPicPr>
          <p:nvPr>
            <p:ph type="pic" idx="1"/>
          </p:nvPr>
        </p:nvPicPr>
        <p:blipFill>
          <a:blip r:embed="rId2"/>
          <a:srcRect l="16651" r="16651"/>
          <a:stretch>
            <a:fillRect/>
          </a:stretch>
        </p:blipFill>
        <p:spPr>
          <a:xfrm>
            <a:off x="481263" y="1048681"/>
            <a:ext cx="6987941" cy="4758657"/>
          </a:xfrm>
          <a:prstGeom prst="rect">
            <a:avLst/>
          </a:prstGeom>
        </p:spPr>
      </p:pic>
      <p:sp>
        <p:nvSpPr>
          <p:cNvPr id="4" name="Text Placeholder 3">
            <a:extLst>
              <a:ext uri="{FF2B5EF4-FFF2-40B4-BE49-F238E27FC236}">
                <a16:creationId xmlns:a16="http://schemas.microsoft.com/office/drawing/2014/main" id="{FC7EA73E-1045-F528-21C6-791F1E6852EA}"/>
              </a:ext>
            </a:extLst>
          </p:cNvPr>
          <p:cNvSpPr>
            <a:spLocks noGrp="1"/>
          </p:cNvSpPr>
          <p:nvPr>
            <p:ph type="body" sz="half" idx="2"/>
          </p:nvPr>
        </p:nvSpPr>
        <p:spPr>
          <a:xfrm>
            <a:off x="7558564" y="2057400"/>
            <a:ext cx="3912583" cy="4038600"/>
          </a:xfrm>
        </p:spPr>
        <p:txBody>
          <a:bodyPr vert="horz" lIns="91440" tIns="45720" rIns="91440" bIns="45720" rtlCol="0">
            <a:normAutofit/>
          </a:bodyPr>
          <a:lstStyle/>
          <a:p>
            <a:pPr indent="-182880">
              <a:lnSpc>
                <a:spcPct val="90000"/>
              </a:lnSpc>
              <a:buFont typeface="Corbel"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COVID Infection Rate as per the facility resident in each state is plotted using R and it  observed that the California has the highest infection rate.</a:t>
            </a:r>
          </a:p>
        </p:txBody>
      </p:sp>
    </p:spTree>
    <p:extLst>
      <p:ext uri="{BB962C8B-B14F-4D97-AF65-F5344CB8AC3E}">
        <p14:creationId xmlns:p14="http://schemas.microsoft.com/office/powerpoint/2010/main" val="1334274175"/>
      </p:ext>
    </p:extLst>
  </p:cSld>
  <p:clrMapOvr>
    <a:masterClrMapping/>
  </p:clrMapOvr>
  <mc:AlternateContent xmlns:mc="http://schemas.openxmlformats.org/markup-compatibility/2006" xmlns:p14="http://schemas.microsoft.com/office/powerpoint/2010/main">
    <mc:Choice Requires="p14">
      <p:transition spd="slow" p14:dur="2000" advTm="40164"/>
    </mc:Choice>
    <mc:Fallback xmlns="">
      <p:transition spd="slow" advTm="4016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A2EA6A6-CD0C-4CFD-8EC2-AA44F9870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a:extLst>
              <a:ext uri="{FF2B5EF4-FFF2-40B4-BE49-F238E27FC236}">
                <a16:creationId xmlns:a16="http://schemas.microsoft.com/office/drawing/2014/main" id="{7A0D6EA5-B643-043D-E77D-A27A8F145A5B}"/>
              </a:ext>
            </a:extLst>
          </p:cNvPr>
          <p:cNvSpPr>
            <a:spLocks noGrp="1"/>
          </p:cNvSpPr>
          <p:nvPr>
            <p:ph type="body" sz="half" idx="2"/>
          </p:nvPr>
        </p:nvSpPr>
        <p:spPr>
          <a:xfrm>
            <a:off x="7558564" y="1105786"/>
            <a:ext cx="3912583" cy="4990214"/>
          </a:xfrm>
        </p:spPr>
        <p:txBody>
          <a:bodyPr vert="horz" lIns="91440" tIns="45720" rIns="91440" bIns="45720" rtlCol="0">
            <a:normAutofit/>
          </a:bodyPr>
          <a:lstStyle/>
          <a:p>
            <a:pPr indent="-182880">
              <a:lnSpc>
                <a:spcPct val="90000"/>
              </a:lnSpc>
              <a:buFont typeface="Corbel"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summary of the dataset is done using R and we can see the minimum, maximum values for each column.</a:t>
            </a:r>
          </a:p>
          <a:p>
            <a:pPr indent="-182880">
              <a:lnSpc>
                <a:spcPct val="90000"/>
              </a:lnSpc>
              <a:buFont typeface="Corbel"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mortality rate and infection rate are directly proportional as the mortality rate and infection rate are lower, then the funding provided would be calculated. </a:t>
            </a:r>
          </a:p>
        </p:txBody>
      </p:sp>
      <p:pic>
        <p:nvPicPr>
          <p:cNvPr id="9" name="Picture Placeholder 8">
            <a:extLst>
              <a:ext uri="{FF2B5EF4-FFF2-40B4-BE49-F238E27FC236}">
                <a16:creationId xmlns:a16="http://schemas.microsoft.com/office/drawing/2014/main" id="{2DF6CA24-6960-9E31-BFDF-35DAC7DC7040}"/>
              </a:ext>
            </a:extLst>
          </p:cNvPr>
          <p:cNvPicPr>
            <a:picLocks noGrp="1" noChangeAspect="1"/>
          </p:cNvPicPr>
          <p:nvPr>
            <p:ph type="pic" idx="1"/>
          </p:nvPr>
        </p:nvPicPr>
        <p:blipFill rotWithShape="1">
          <a:blip r:embed="rId2"/>
          <a:srcRect l="19001" r="19001"/>
          <a:stretch/>
        </p:blipFill>
        <p:spPr>
          <a:xfrm>
            <a:off x="446568" y="1028700"/>
            <a:ext cx="6695596" cy="4800600"/>
          </a:xfrm>
        </p:spPr>
      </p:pic>
    </p:spTree>
    <p:extLst>
      <p:ext uri="{BB962C8B-B14F-4D97-AF65-F5344CB8AC3E}">
        <p14:creationId xmlns:p14="http://schemas.microsoft.com/office/powerpoint/2010/main" val="777614033"/>
      </p:ext>
    </p:extLst>
  </p:cSld>
  <p:clrMapOvr>
    <a:masterClrMapping/>
  </p:clrMapOvr>
  <mc:AlternateContent xmlns:mc="http://schemas.openxmlformats.org/markup-compatibility/2006" xmlns:p14="http://schemas.microsoft.com/office/powerpoint/2010/main">
    <mc:Choice Requires="p14">
      <p:transition spd="slow" p14:dur="2000" advTm="66364"/>
    </mc:Choice>
    <mc:Fallback xmlns="">
      <p:transition spd="slow" advTm="66364"/>
    </mc:Fallback>
  </mc:AlternateContent>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54</TotalTime>
  <Words>522</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Corbel</vt:lpstr>
      <vt:lpstr>Times New Roman</vt:lpstr>
      <vt:lpstr>Basis</vt:lpstr>
      <vt:lpstr>AIT-580 Final project</vt:lpstr>
      <vt:lpstr>Provider Relief Fund COVID-19 Nursing Home Quality Incentive Program</vt:lpstr>
      <vt:lpstr>RESEARCH QUESTIONS</vt:lpstr>
      <vt:lpstr>METHODS</vt:lpstr>
      <vt:lpstr>VISUALIZATION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AIT-580 Final project</dc:title>
  <dc:creator>Shwetha Srinivasan Natesan</dc:creator>
  <cp:lastModifiedBy>Shwetha Srinivasan</cp:lastModifiedBy>
  <cp:revision>1</cp:revision>
  <dcterms:created xsi:type="dcterms:W3CDTF">2022-12-06T03:55:24Z</dcterms:created>
  <dcterms:modified xsi:type="dcterms:W3CDTF">2023-07-17T20:44:37Z</dcterms:modified>
</cp:coreProperties>
</file>