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752" autoAdjust="0"/>
  </p:normalViewPr>
  <p:slideViewPr>
    <p:cSldViewPr snapToGrid="0">
      <p:cViewPr varScale="1">
        <p:scale>
          <a:sx n="55" d="100"/>
          <a:sy n="55" d="100"/>
        </p:scale>
        <p:origin x="3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eema Afrin J" userId="e96c1c0256998738" providerId="LiveId" clId="{FE297478-C3A4-4438-8BDE-4983E8D4C1E2}"/>
    <pc:docChg chg="modSld">
      <pc:chgData name="Shameema Afrin J" userId="e96c1c0256998738" providerId="LiveId" clId="{FE297478-C3A4-4438-8BDE-4983E8D4C1E2}" dt="2022-10-04T20:55:02.715" v="14" actId="14100"/>
      <pc:docMkLst>
        <pc:docMk/>
      </pc:docMkLst>
      <pc:sldChg chg="addSp modSp mod">
        <pc:chgData name="Shameema Afrin J" userId="e96c1c0256998738" providerId="LiveId" clId="{FE297478-C3A4-4438-8BDE-4983E8D4C1E2}" dt="2022-10-04T20:55:02.715" v="14" actId="14100"/>
        <pc:sldMkLst>
          <pc:docMk/>
          <pc:sldMk cId="4007675157" sldId="265"/>
        </pc:sldMkLst>
        <pc:picChg chg="add mod">
          <ac:chgData name="Shameema Afrin J" userId="e96c1c0256998738" providerId="LiveId" clId="{FE297478-C3A4-4438-8BDE-4983E8D4C1E2}" dt="2022-10-04T20:54:58.114" v="13" actId="1076"/>
          <ac:picMkLst>
            <pc:docMk/>
            <pc:sldMk cId="4007675157" sldId="265"/>
            <ac:picMk id="4" creationId="{E83D4B33-6478-184D-3862-184BAC7592DA}"/>
          </ac:picMkLst>
        </pc:picChg>
        <pc:picChg chg="add mod">
          <ac:chgData name="Shameema Afrin J" userId="e96c1c0256998738" providerId="LiveId" clId="{FE297478-C3A4-4438-8BDE-4983E8D4C1E2}" dt="2022-10-04T20:55:02.715" v="14" actId="14100"/>
          <ac:picMkLst>
            <pc:docMk/>
            <pc:sldMk cId="4007675157" sldId="265"/>
            <ac:picMk id="7" creationId="{4FC9D3B5-5BCC-146E-6FDD-C7D833191D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53E76-CA8D-453C-B474-F8A7D5FE6B6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E27D-76D6-4DAD-A2DA-C10DB8CF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https://howmuch.net/articles/one-million-retirement-by-state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2E27D-76D6-4DAD-A2DA-C10DB8CF3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8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313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15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7357-22A9-4FFD-93EB-96684C780041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D52090-E644-490F-A02B-9888181F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DF71-5667-A4BC-EA5F-264532EB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343" y="795793"/>
            <a:ext cx="8164287" cy="200183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STAT-515-MIDTERM PROJECT</a:t>
            </a:r>
            <a:br>
              <a:rPr lang="en-US" sz="4800" dirty="0"/>
            </a:br>
            <a:r>
              <a:rPr lang="en-US" sz="4800" dirty="0"/>
              <a:t>TEAM NUMBER-12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DBD3-CC64-F92E-1348-3094B26E6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0058" y="3602038"/>
            <a:ext cx="3374572" cy="1655762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By,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Shameema Afrin Jahir Husain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Shwetha Srinivasan Natesan</a:t>
            </a:r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Aniritha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Tharun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Krishanakanth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97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A37E-2AB7-A445-710F-AB6F99E7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998" y="2786743"/>
            <a:ext cx="4081516" cy="1807027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4A5-FE25-68E3-DD4D-E54752F8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BF8F-B7D0-DC5C-7D33-1871674A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1043-A961-1D6E-16F6-169CFD1A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20" y="1650125"/>
            <a:ext cx="10302240" cy="3531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A1919"/>
                </a:solidFill>
                <a:effectLst/>
                <a:latin typeface="Poppins" panose="020B0502040204020203" pitchFamily="2" charset="0"/>
              </a:rPr>
              <a:t>     </a:t>
            </a:r>
          </a:p>
          <a:p>
            <a:pPr marL="0" indent="0">
              <a:buNone/>
            </a:pPr>
            <a:endParaRPr lang="en-US" sz="4800" b="1" dirty="0">
              <a:solidFill>
                <a:srgbClr val="1A1919"/>
              </a:solidFill>
              <a:latin typeface="Poppins" panose="020B0502040204020203" pitchFamily="2" charset="0"/>
            </a:endParaRPr>
          </a:p>
          <a:p>
            <a:pPr marL="0" indent="0">
              <a:buNone/>
            </a:pPr>
            <a:r>
              <a:rPr lang="en-US" sz="4800" b="1" i="0" dirty="0">
                <a:solidFill>
                  <a:srgbClr val="1A1919"/>
                </a:solidFill>
                <a:effectLst/>
                <a:latin typeface="Poppins" panose="020B0502040204020203" pitchFamily="2" charset="0"/>
              </a:rPr>
              <a:t>    Can you retire on $1 Million?</a:t>
            </a:r>
          </a:p>
          <a:p>
            <a:pPr marL="0" indent="0">
              <a:buNone/>
            </a:pPr>
            <a:endParaRPr lang="en-US" sz="3600" b="1" i="0" dirty="0">
              <a:solidFill>
                <a:srgbClr val="1A1919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endParaRPr lang="en-US" sz="3600" b="1" dirty="0">
              <a:solidFill>
                <a:srgbClr val="1A1919"/>
              </a:solidFill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3000" b="1" i="0" dirty="0">
                <a:solidFill>
                  <a:srgbClr val="1A1919"/>
                </a:solidFill>
                <a:effectLst/>
                <a:latin typeface="Poppins" panose="00000500000000000000" pitchFamily="2" charset="0"/>
              </a:rPr>
              <a:t>    Here is How Long You Can Survive in Every  state..</a:t>
            </a:r>
          </a:p>
          <a:p>
            <a:pPr marL="0" indent="0">
              <a:buNone/>
            </a:pPr>
            <a:endParaRPr lang="en-US" sz="3600" b="1" i="0" dirty="0">
              <a:solidFill>
                <a:srgbClr val="1A1919"/>
              </a:solidFill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6F64-C7BE-AEF4-2ED6-45131141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91857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Original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D1485-BA9D-49A8-B706-B00949DA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20110"/>
            <a:ext cx="12192000" cy="6406055"/>
          </a:xfrm>
        </p:spPr>
      </p:pic>
    </p:spTree>
    <p:extLst>
      <p:ext uri="{BB962C8B-B14F-4D97-AF65-F5344CB8AC3E}">
        <p14:creationId xmlns:p14="http://schemas.microsoft.com/office/powerpoint/2010/main" val="210221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6D86-9746-4AC8-93AF-51DA209D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and moto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FC51-20A5-B093-804A-9DBE90FC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PURPOSE</a:t>
            </a:r>
          </a:p>
          <a:p>
            <a:r>
              <a:rPr lang="en-US" dirty="0"/>
              <a:t>Unique and interesting dataset to work on</a:t>
            </a:r>
          </a:p>
          <a:p>
            <a:r>
              <a:rPr lang="en-US" dirty="0"/>
              <a:t>Useful for all upcoming Millionaires sitting here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MOTO</a:t>
            </a:r>
          </a:p>
          <a:p>
            <a:r>
              <a:rPr lang="en-US" dirty="0"/>
              <a:t>To make it simpler and easy to understand for anyone watching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35D6-5619-4766-1DD8-0636B588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Snippet of our dataset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9C696-C3AB-0E51-58E4-333E68A84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" y="1636259"/>
            <a:ext cx="10994572" cy="4324032"/>
          </a:xfrm>
        </p:spPr>
      </p:pic>
    </p:spTree>
    <p:extLst>
      <p:ext uri="{BB962C8B-B14F-4D97-AF65-F5344CB8AC3E}">
        <p14:creationId xmlns:p14="http://schemas.microsoft.com/office/powerpoint/2010/main" val="30863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42A1-368A-E04C-2A7F-94CE1AAB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835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Bar graph-1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951E-AEA3-746D-334A-156D66B4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E528B4-241F-C6B0-201D-E73C864B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3724"/>
            <a:ext cx="12192001" cy="59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8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30D3-E918-C25B-5A0E-99DDE007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207689"/>
          </a:xfrm>
        </p:spPr>
        <p:txBody>
          <a:bodyPr>
            <a:normAutofit fontScale="90000"/>
          </a:bodyPr>
          <a:lstStyle/>
          <a:p>
            <a:r>
              <a:rPr lang="en-US" b="1"/>
              <a:t>Bar graph-2</a:t>
            </a: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1AC26-852C-6F1A-C10B-8AEEAC60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1608FF-94EF-3CA6-030B-6F502E29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638"/>
            <a:ext cx="12191999" cy="60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F3C4-A35F-77AA-95CD-9C101A6C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170"/>
            <a:ext cx="8596668" cy="2070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MICROMAP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F1F6B9-6550-2ADD-1608-C04EA77B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B6310-3DA9-F2E4-48FA-8B8886FD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713"/>
            <a:ext cx="12192000" cy="56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2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A299-495E-81F4-64D6-60AFB51D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1629"/>
            <a:ext cx="8596668" cy="870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280B8-E547-5348-3805-47434ADBC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4256"/>
            <a:ext cx="8596668" cy="54537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3D4B33-6478-184D-3862-184BAC759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061" y="-81022"/>
            <a:ext cx="416894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9D3B5-5BCC-146E-6FDD-C7D833191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059" y="3322493"/>
            <a:ext cx="4168940" cy="35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75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97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Poppins</vt:lpstr>
      <vt:lpstr>Trebuchet MS</vt:lpstr>
      <vt:lpstr>Wingdings 3</vt:lpstr>
      <vt:lpstr>Facet</vt:lpstr>
      <vt:lpstr> STAT-515-MIDTERM PROJECT TEAM NUMBER-12 </vt:lpstr>
      <vt:lpstr>TITLE</vt:lpstr>
      <vt:lpstr>Original graph</vt:lpstr>
      <vt:lpstr>Purpose and moto</vt:lpstr>
      <vt:lpstr>Snippet of our dataset</vt:lpstr>
      <vt:lpstr>Bar graph-1</vt:lpstr>
      <vt:lpstr>Bar graph-2</vt:lpstr>
      <vt:lpstr>MICROMAP</vt:lpstr>
      <vt:lpstr>Plot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STAT-515-MIDTERM PROJECT TEAM NUMBER-12 </dc:title>
  <dc:creator>Shameema Afrin J</dc:creator>
  <cp:lastModifiedBy>Shameema Afrin J</cp:lastModifiedBy>
  <cp:revision>1</cp:revision>
  <dcterms:created xsi:type="dcterms:W3CDTF">2022-10-04T14:48:00Z</dcterms:created>
  <dcterms:modified xsi:type="dcterms:W3CDTF">2022-10-04T20:55:05Z</dcterms:modified>
</cp:coreProperties>
</file>