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49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9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7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9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5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B4EA-687F-4561-8A42-54037291FE70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3C53-4A3A-4E87-9E52-D52615183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Shwetha.K.R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53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Message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JSMXUserId</a:t>
            </a:r>
            <a:r>
              <a:rPr lang="en-US" dirty="0" smtClean="0"/>
              <a:t> - (String) User Id sending message. Set by JMS Provider.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JMSXAppID</a:t>
            </a:r>
            <a:r>
              <a:rPr lang="en-US" dirty="0" smtClean="0"/>
              <a:t> - (String) Id of the application sending the message. Set by JMS Provider.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JMSXDeliveryCount</a:t>
            </a:r>
            <a:r>
              <a:rPr lang="en-US" dirty="0" smtClean="0"/>
              <a:t> - (</a:t>
            </a:r>
            <a:r>
              <a:rPr lang="en-US" dirty="0" err="1" smtClean="0"/>
              <a:t>Int</a:t>
            </a:r>
            <a:r>
              <a:rPr lang="en-US" dirty="0" smtClean="0"/>
              <a:t>) Number of delivery attempts. Set by JMS Provider.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JMSXGroupID</a:t>
            </a:r>
            <a:r>
              <a:rPr lang="en-US" dirty="0" smtClean="0"/>
              <a:t> - (String) The message group which the message is part of. Set by Client.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JMSXGroupSeq</a:t>
            </a:r>
            <a:r>
              <a:rPr lang="en-US" dirty="0" smtClean="0"/>
              <a:t> - (</a:t>
            </a:r>
            <a:r>
              <a:rPr lang="en-US" dirty="0" err="1" smtClean="0"/>
              <a:t>Int</a:t>
            </a:r>
            <a:r>
              <a:rPr lang="en-US" dirty="0" smtClean="0"/>
              <a:t>) Sequence number of message in group. Set by Client.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JMSXProducerTDIX</a:t>
            </a:r>
            <a:r>
              <a:rPr lang="en-US" dirty="0" smtClean="0"/>
              <a:t> - (String) Transaction id when message was produced. Set by JMS Producer.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6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JSMXConsumerTXID</a:t>
            </a:r>
            <a:r>
              <a:rPr lang="en-IN" dirty="0" smtClean="0"/>
              <a:t> - (String) Transaction Id when the message was consumed. Set by JMS Provider.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JMSXRcvTimestamp</a:t>
            </a:r>
            <a:r>
              <a:rPr lang="en-IN" dirty="0" smtClean="0"/>
              <a:t> - (Long) Timestamp when message delivered to consumer. Set by JMS Provider.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JMSXState</a:t>
            </a:r>
            <a:r>
              <a:rPr lang="en-IN" dirty="0" smtClean="0"/>
              <a:t> - (</a:t>
            </a:r>
            <a:r>
              <a:rPr lang="en-IN" dirty="0" err="1" smtClean="0"/>
              <a:t>Int</a:t>
            </a:r>
            <a:r>
              <a:rPr lang="en-IN" dirty="0" smtClean="0"/>
              <a:t>) State of the JMS Message. Set by JMS Provider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1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Custom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The JMS Client can set custom properties on messages </a:t>
            </a:r>
          </a:p>
          <a:p>
            <a:pPr marL="0" indent="0">
              <a:buNone/>
            </a:pPr>
            <a:r>
              <a:rPr lang="en-US" dirty="0" smtClean="0"/>
              <a:t>• Properties are set as key / value pairs (String, value) </a:t>
            </a:r>
          </a:p>
          <a:p>
            <a:pPr marL="0" indent="0">
              <a:buNone/>
            </a:pPr>
            <a:r>
              <a:rPr lang="en-US" dirty="0" smtClean="0"/>
              <a:t>• Values must be one of: </a:t>
            </a:r>
          </a:p>
          <a:p>
            <a:pPr marL="0" indent="0">
              <a:buNone/>
            </a:pPr>
            <a:r>
              <a:rPr lang="en-US" dirty="0" smtClean="0"/>
              <a:t>• String, </a:t>
            </a:r>
            <a:r>
              <a:rPr lang="en-US" dirty="0" err="1" smtClean="0"/>
              <a:t>boolean</a:t>
            </a:r>
            <a:r>
              <a:rPr lang="en-US" dirty="0" smtClean="0"/>
              <a:t>, byte, double, float, </a:t>
            </a:r>
            <a:r>
              <a:rPr lang="en-US" dirty="0" err="1" smtClean="0"/>
              <a:t>int</a:t>
            </a:r>
            <a:r>
              <a:rPr lang="en-US" dirty="0" smtClean="0"/>
              <a:t>, short, long or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32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Provider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JMS Client can also set JMS Provider Specific properties</a:t>
            </a:r>
          </a:p>
          <a:p>
            <a:pPr marL="0" indent="0">
              <a:buNone/>
            </a:pPr>
            <a:r>
              <a:rPr lang="en-US" dirty="0" smtClean="0"/>
              <a:t> • These properties are set as JMS_</a:t>
            </a:r>
          </a:p>
          <a:p>
            <a:pPr marL="0" indent="0">
              <a:buNone/>
            </a:pPr>
            <a:r>
              <a:rPr lang="en-US" dirty="0" smtClean="0"/>
              <a:t> • JMS Provider specific properties allow the client to utilize features specific to the JMS Provider </a:t>
            </a:r>
          </a:p>
          <a:p>
            <a:pPr marL="0" indent="0">
              <a:buNone/>
            </a:pPr>
            <a:r>
              <a:rPr lang="en-US" dirty="0" smtClean="0"/>
              <a:t>• Refer to documentation of your selected JMS Provider for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83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- Just a message, no payload. Often used to notify about events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BytesMessage</a:t>
            </a:r>
            <a:r>
              <a:rPr lang="en-US" dirty="0" smtClean="0"/>
              <a:t> - Payload is an array of bytes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TextMessage</a:t>
            </a:r>
            <a:r>
              <a:rPr lang="en-US" dirty="0" smtClean="0"/>
              <a:t> - Message is stored as a string. (Often JSON or XML)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StreamMessage</a:t>
            </a:r>
            <a:r>
              <a:rPr lang="en-US" dirty="0" smtClean="0"/>
              <a:t> - sequence of Java primitives • </a:t>
            </a:r>
            <a:r>
              <a:rPr lang="en-US" dirty="0" err="1" smtClean="0"/>
              <a:t>MapMessage</a:t>
            </a:r>
            <a:r>
              <a:rPr lang="en-US" dirty="0" smtClean="0"/>
              <a:t> - message is name value pairs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ObjectMessage</a:t>
            </a:r>
            <a:r>
              <a:rPr lang="en-US" dirty="0" smtClean="0"/>
              <a:t> - Message is a serialized Java object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7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Message Type to Use?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• JMS 1.0 was originally released in 1998 - Initial focus was on Java to Java messaging </a:t>
            </a:r>
          </a:p>
          <a:p>
            <a:pPr marL="0" indent="0">
              <a:buNone/>
            </a:pPr>
            <a:r>
              <a:rPr lang="en-US" dirty="0" smtClean="0"/>
              <a:t>• Since 1998 Messaging and technology has grown and evolved beyond the Java ecosystem </a:t>
            </a:r>
          </a:p>
          <a:p>
            <a:pPr marL="0" indent="0">
              <a:buNone/>
            </a:pPr>
            <a:r>
              <a:rPr lang="en-US" dirty="0" smtClean="0"/>
              <a:t>• JMS </a:t>
            </a:r>
            <a:r>
              <a:rPr lang="en-US" dirty="0" err="1" smtClean="0"/>
              <a:t>TextMessages</a:t>
            </a:r>
            <a:r>
              <a:rPr lang="en-US" dirty="0" smtClean="0"/>
              <a:t> with JSON or XML payloads are currently favored </a:t>
            </a:r>
          </a:p>
          <a:p>
            <a:pPr marL="0" indent="0">
              <a:buNone/>
            </a:pPr>
            <a:r>
              <a:rPr lang="en-US" dirty="0" smtClean="0"/>
              <a:t>• Decoupled from Java - can be consumed by any technology </a:t>
            </a:r>
          </a:p>
          <a:p>
            <a:pPr marL="0" indent="0">
              <a:buNone/>
            </a:pPr>
            <a:r>
              <a:rPr lang="en-US" dirty="0" smtClean="0"/>
              <a:t>• Not uncommon to ‘bridge’ to non-java providers </a:t>
            </a:r>
          </a:p>
          <a:p>
            <a:pPr marL="0" indent="0">
              <a:buNone/>
            </a:pPr>
            <a:r>
              <a:rPr lang="en-US" dirty="0" smtClean="0"/>
              <a:t>• Makes migration to a non-JMS provider less painful </a:t>
            </a:r>
          </a:p>
          <a:p>
            <a:pPr marL="0" indent="0">
              <a:buNone/>
            </a:pPr>
            <a:r>
              <a:rPr lang="en-US" dirty="0" smtClean="0"/>
              <a:t>• Important since messaging is becoming more and more generic and abstracted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42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JMS - Java Messaging Service </a:t>
            </a:r>
          </a:p>
          <a:p>
            <a:pPr marL="0" indent="0">
              <a:buNone/>
            </a:pPr>
            <a:r>
              <a:rPr lang="en-US" dirty="0" smtClean="0"/>
              <a:t>• JMS is a Java API which allows a Java Application to send a message to another application </a:t>
            </a:r>
          </a:p>
          <a:p>
            <a:pPr marL="0" indent="0">
              <a:buNone/>
            </a:pPr>
            <a:r>
              <a:rPr lang="en-US" dirty="0" smtClean="0"/>
              <a:t>• Generally the other application is a Java application - but not always! </a:t>
            </a:r>
          </a:p>
          <a:p>
            <a:pPr marL="0" indent="0">
              <a:buNone/>
            </a:pPr>
            <a:r>
              <a:rPr lang="en-US" dirty="0" smtClean="0"/>
              <a:t>• JMS is a standard Java API which requires an underlying implementation to be provided </a:t>
            </a:r>
          </a:p>
          <a:p>
            <a:pPr marL="0" indent="0">
              <a:buNone/>
            </a:pPr>
            <a:r>
              <a:rPr lang="en-US" dirty="0" smtClean="0"/>
              <a:t>• Much like JPA - where JPA is the API standard, and Hibernate is the implementation </a:t>
            </a:r>
          </a:p>
          <a:p>
            <a:pPr marL="0" indent="0">
              <a:buNone/>
            </a:pPr>
            <a:r>
              <a:rPr lang="en-US" dirty="0" smtClean="0"/>
              <a:t>• JMS is highly scalable and allows you to loosely couple applications using asynchronous messaging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22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Amazon SQS </a:t>
            </a:r>
          </a:p>
          <a:p>
            <a:pPr marL="0" indent="0">
              <a:buNone/>
            </a:pPr>
            <a:r>
              <a:rPr lang="en-US" dirty="0" smtClean="0"/>
              <a:t>• Apache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JBoss</a:t>
            </a:r>
            <a:r>
              <a:rPr lang="en-US" dirty="0" smtClean="0"/>
              <a:t> Messaging </a:t>
            </a:r>
          </a:p>
          <a:p>
            <a:pPr marL="0" indent="0">
              <a:buNone/>
            </a:pPr>
            <a:r>
              <a:rPr lang="en-US" dirty="0" smtClean="0"/>
              <a:t>• IBM MQ - (Closed source / paid)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OracleAQ</a:t>
            </a:r>
            <a:r>
              <a:rPr lang="en-US" dirty="0" smtClean="0"/>
              <a:t> - (Closed Source / paid)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• Many </a:t>
            </a:r>
            <a:r>
              <a:rPr lang="en-US" dirty="0" err="1" smtClean="0"/>
              <a:t>many</a:t>
            </a:r>
            <a:r>
              <a:rPr lang="en-US" dirty="0" smtClean="0"/>
              <a:t>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6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JMS over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JMS is a true messaging service </a:t>
            </a:r>
          </a:p>
          <a:p>
            <a:pPr marL="0" indent="0">
              <a:buNone/>
            </a:pPr>
            <a:r>
              <a:rPr lang="en-US" dirty="0" smtClean="0"/>
              <a:t>• Asynchronous - send and forget! </a:t>
            </a:r>
          </a:p>
          <a:p>
            <a:pPr marL="0" indent="0">
              <a:buNone/>
            </a:pPr>
            <a:r>
              <a:rPr lang="en-US" dirty="0" smtClean="0"/>
              <a:t>• Greater through put - the HTTP protocol is slow comparatively </a:t>
            </a:r>
          </a:p>
          <a:p>
            <a:pPr marL="0" indent="0">
              <a:buNone/>
            </a:pPr>
            <a:r>
              <a:rPr lang="en-US" dirty="0" smtClean="0"/>
              <a:t>• JMS protocols are VERY </a:t>
            </a:r>
            <a:r>
              <a:rPr lang="en-US" dirty="0" err="1" smtClean="0"/>
              <a:t>performant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• Flexibility in message delivery - Deliver to one or many consumers</a:t>
            </a:r>
          </a:p>
          <a:p>
            <a:pPr marL="0" indent="0">
              <a:buNone/>
            </a:pPr>
            <a:r>
              <a:rPr lang="en-US" dirty="0" smtClean="0"/>
              <a:t> • Security - JMS has a very robust security </a:t>
            </a:r>
          </a:p>
          <a:p>
            <a:pPr marL="0" indent="0">
              <a:buNone/>
            </a:pPr>
            <a:r>
              <a:rPr lang="en-US" dirty="0" smtClean="0"/>
              <a:t>• Reliability - Can guarantee message delivery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64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Messaging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Point to Point </a:t>
            </a:r>
          </a:p>
          <a:p>
            <a:pPr marL="400050" lvl="1" indent="0">
              <a:buNone/>
            </a:pPr>
            <a:r>
              <a:rPr lang="en-US" dirty="0" smtClean="0"/>
              <a:t>• Message is queued and delivered to one consumer </a:t>
            </a:r>
          </a:p>
          <a:p>
            <a:pPr marL="400050" lvl="1" indent="0">
              <a:buNone/>
            </a:pPr>
            <a:r>
              <a:rPr lang="en-US" dirty="0" smtClean="0"/>
              <a:t>• Can have multiple consumers - but message will be delivered only ONCE </a:t>
            </a:r>
          </a:p>
          <a:p>
            <a:pPr marL="400050" lvl="1" indent="0">
              <a:buNone/>
            </a:pPr>
            <a:r>
              <a:rPr lang="en-US" dirty="0" smtClean="0"/>
              <a:t>• Consumers connect to a queue </a:t>
            </a:r>
          </a:p>
          <a:p>
            <a:pPr marL="0" indent="0">
              <a:buNone/>
            </a:pPr>
            <a:r>
              <a:rPr lang="en-US" dirty="0" smtClean="0"/>
              <a:t>• Publish / Subscribe </a:t>
            </a:r>
          </a:p>
          <a:p>
            <a:pPr marL="400050" lvl="1" indent="0">
              <a:buNone/>
            </a:pPr>
            <a:r>
              <a:rPr lang="en-US" dirty="0" smtClean="0"/>
              <a:t>• Message is delivered to one or more subscribers </a:t>
            </a:r>
          </a:p>
          <a:p>
            <a:pPr marL="400050" lvl="1" indent="0">
              <a:buNone/>
            </a:pPr>
            <a:r>
              <a:rPr lang="en-US" dirty="0" smtClean="0"/>
              <a:t>• Subscribers will subscribe to a topic, then receive a copy of all messages sent to the topic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32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JMS Provider - JMS Implementation </a:t>
            </a:r>
          </a:p>
          <a:p>
            <a:pPr marL="0" indent="0">
              <a:buNone/>
            </a:pPr>
            <a:r>
              <a:rPr lang="en-US" dirty="0" smtClean="0"/>
              <a:t>• JMS Client - Application which sends or receives messages from the JMS provider </a:t>
            </a:r>
          </a:p>
          <a:p>
            <a:pPr marL="0" indent="0">
              <a:buNone/>
            </a:pPr>
            <a:r>
              <a:rPr lang="en-US" dirty="0" smtClean="0"/>
              <a:t>• JMS Producer or Publisher - JMS Client which sends messages</a:t>
            </a:r>
          </a:p>
          <a:p>
            <a:pPr marL="0" indent="0">
              <a:buNone/>
            </a:pPr>
            <a:r>
              <a:rPr lang="en-US" dirty="0" smtClean="0"/>
              <a:t> • JMS Consumer or Subscriber - JMS Client which receives messages </a:t>
            </a:r>
          </a:p>
          <a:p>
            <a:pPr marL="0" indent="0">
              <a:buNone/>
            </a:pPr>
            <a:r>
              <a:rPr lang="en-US" dirty="0" smtClean="0"/>
              <a:t>• JMS Message - the entity of data sent (details next slide!) </a:t>
            </a:r>
          </a:p>
          <a:p>
            <a:pPr marL="0" indent="0">
              <a:buNone/>
            </a:pPr>
            <a:r>
              <a:rPr lang="en-US" dirty="0" smtClean="0"/>
              <a:t>• JMS Queue - Queue for point to point messages. Often, not always, FIFO </a:t>
            </a:r>
          </a:p>
          <a:p>
            <a:pPr marL="0" indent="0">
              <a:buNone/>
            </a:pPr>
            <a:r>
              <a:rPr lang="en-US" dirty="0" smtClean="0"/>
              <a:t>• JMS Topic - Similar to a queue - but for publish and subscribe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2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Message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• A JMS Message contains three parts: </a:t>
            </a:r>
          </a:p>
          <a:p>
            <a:pPr marL="0" indent="0">
              <a:buNone/>
            </a:pPr>
            <a:r>
              <a:rPr lang="en-US" dirty="0" smtClean="0"/>
              <a:t>• Header - contains meta data about the message </a:t>
            </a:r>
          </a:p>
          <a:p>
            <a:pPr marL="0" indent="0">
              <a:buNone/>
            </a:pPr>
            <a:r>
              <a:rPr lang="en-US" dirty="0" smtClean="0"/>
              <a:t>• Properties - Message properties are in 3 sections • Application - From Java Application sending message </a:t>
            </a:r>
          </a:p>
          <a:p>
            <a:pPr marL="0" indent="0">
              <a:buNone/>
            </a:pPr>
            <a:r>
              <a:rPr lang="en-US" dirty="0" smtClean="0"/>
              <a:t>• Provider - Used by the JMS provider and are implementation specific </a:t>
            </a:r>
          </a:p>
          <a:p>
            <a:pPr marL="0" indent="0">
              <a:buNone/>
            </a:pPr>
            <a:r>
              <a:rPr lang="en-US" dirty="0" smtClean="0"/>
              <a:t>• Standard Properties - Defined by the JMS API - Might not be supported by the provider </a:t>
            </a:r>
          </a:p>
          <a:p>
            <a:pPr marL="0" indent="0">
              <a:buNone/>
            </a:pPr>
            <a:r>
              <a:rPr lang="en-US" dirty="0" smtClean="0"/>
              <a:t>• Payload - the message itself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81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JMS Header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JMSCorrelationID</a:t>
            </a:r>
            <a:r>
              <a:rPr lang="en-US" dirty="0" smtClean="0"/>
              <a:t> - String value, typically a UUID. Set by application, often used to trace a message through multiple consumers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JMSExpires</a:t>
            </a:r>
            <a:r>
              <a:rPr lang="en-US" dirty="0" smtClean="0"/>
              <a:t> - Long - zero, does not expire. Else, time when message will expire and be removed from the queue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JMSMessageId</a:t>
            </a:r>
            <a:r>
              <a:rPr lang="en-US" dirty="0" smtClean="0"/>
              <a:t> - String value, typically set by the JMS Provider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JMSPriority</a:t>
            </a:r>
            <a:r>
              <a:rPr lang="en-US" dirty="0" smtClean="0"/>
              <a:t> - Integer - Priority of the message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JMSTimestamp</a:t>
            </a:r>
            <a:r>
              <a:rPr lang="en-US" dirty="0" smtClean="0"/>
              <a:t> - Long - Time message was 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01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JMSType</a:t>
            </a:r>
            <a:r>
              <a:rPr lang="en-IN" dirty="0" smtClean="0"/>
              <a:t> - String - The type of the message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JMSReplyTo</a:t>
            </a:r>
            <a:r>
              <a:rPr lang="en-IN" dirty="0" smtClean="0"/>
              <a:t> - Queue or topic which sender is expecting replies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JMSRedelivery</a:t>
            </a:r>
            <a:r>
              <a:rPr lang="en-IN" dirty="0" smtClean="0"/>
              <a:t> - Boolean - Has message been re-delivered? 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JMSDeliveryMode</a:t>
            </a:r>
            <a:r>
              <a:rPr lang="en-IN" dirty="0" smtClean="0"/>
              <a:t> - Integer, set by JMS Provider for delivery mode </a:t>
            </a:r>
          </a:p>
          <a:p>
            <a:pPr marL="0" indent="0">
              <a:buNone/>
            </a:pPr>
            <a:r>
              <a:rPr lang="en-IN" dirty="0" smtClean="0"/>
              <a:t>• Persistent (Default) - JMS Provider should make best effort to deliver message </a:t>
            </a:r>
          </a:p>
          <a:p>
            <a:pPr marL="0" indent="0">
              <a:buNone/>
            </a:pPr>
            <a:r>
              <a:rPr lang="en-IN" dirty="0" smtClean="0"/>
              <a:t>• Non-Persistent - Occasional message lost is acceptable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2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985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JMS</vt:lpstr>
      <vt:lpstr>What is JMS?</vt:lpstr>
      <vt:lpstr>JMS Implementation</vt:lpstr>
      <vt:lpstr>Why use JMS over REST</vt:lpstr>
      <vt:lpstr>Types of Messaging</vt:lpstr>
      <vt:lpstr>Key Terms</vt:lpstr>
      <vt:lpstr>JMS Message</vt:lpstr>
      <vt:lpstr>JMS Header Properties</vt:lpstr>
      <vt:lpstr>PowerPoint Presentation</vt:lpstr>
      <vt:lpstr>JMS Message Properties</vt:lpstr>
      <vt:lpstr>PowerPoint Presentation</vt:lpstr>
      <vt:lpstr>JMS Custom Properties</vt:lpstr>
      <vt:lpstr>Provider Properties</vt:lpstr>
      <vt:lpstr>Message Types</vt:lpstr>
      <vt:lpstr>Which Message Type to Use?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</dc:creator>
  <cp:lastModifiedBy>shwet</cp:lastModifiedBy>
  <cp:revision>24</cp:revision>
  <dcterms:created xsi:type="dcterms:W3CDTF">2019-12-05T07:52:35Z</dcterms:created>
  <dcterms:modified xsi:type="dcterms:W3CDTF">2019-12-05T10:06:45Z</dcterms:modified>
</cp:coreProperties>
</file>