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28"/>
  </p:notesMasterIdLst>
  <p:sldIdLst>
    <p:sldId id="256" r:id="rId2"/>
    <p:sldId id="257" r:id="rId3"/>
    <p:sldId id="258" r:id="rId4"/>
    <p:sldId id="274" r:id="rId5"/>
    <p:sldId id="297" r:id="rId6"/>
    <p:sldId id="269" r:id="rId7"/>
    <p:sldId id="266" r:id="rId8"/>
    <p:sldId id="296" r:id="rId9"/>
    <p:sldId id="278" r:id="rId10"/>
    <p:sldId id="295" r:id="rId11"/>
    <p:sldId id="288" r:id="rId12"/>
    <p:sldId id="279" r:id="rId13"/>
    <p:sldId id="287" r:id="rId14"/>
    <p:sldId id="281" r:id="rId15"/>
    <p:sldId id="282" r:id="rId16"/>
    <p:sldId id="303" r:id="rId17"/>
    <p:sldId id="302" r:id="rId18"/>
    <p:sldId id="304" r:id="rId19"/>
    <p:sldId id="283" r:id="rId20"/>
    <p:sldId id="284" r:id="rId21"/>
    <p:sldId id="285" r:id="rId22"/>
    <p:sldId id="298" r:id="rId23"/>
    <p:sldId id="300" r:id="rId24"/>
    <p:sldId id="301" r:id="rId25"/>
    <p:sldId id="277"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113" d="100"/>
          <a:sy n="113" d="100"/>
        </p:scale>
        <p:origin x="4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423F262-37EC-4267-894D-8DD6D3529F7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C4BE115-C0CB-419E-9820-ACC12C570B7E}">
      <dgm:prSet/>
      <dgm:spPr/>
      <dgm:t>
        <a:bodyPr/>
        <a:lstStyle/>
        <a:p>
          <a:r>
            <a:rPr lang="en-IN"/>
            <a:t>D. Sahoo, C. Liu, S.C.H. Hoi, “Malicious URL Detection using Machine Learning: A Survey”. CoRR, abs/1701.07179, 2017.</a:t>
          </a:r>
          <a:endParaRPr lang="en-US"/>
        </a:p>
      </dgm:t>
    </dgm:pt>
    <dgm:pt modelId="{DD292FF2-73D3-4C1C-A2BF-FE7F16995743}" type="parTrans" cxnId="{6E087229-7966-4EE8-99CB-75B863232023}">
      <dgm:prSet/>
      <dgm:spPr/>
      <dgm:t>
        <a:bodyPr/>
        <a:lstStyle/>
        <a:p>
          <a:endParaRPr lang="en-US"/>
        </a:p>
      </dgm:t>
    </dgm:pt>
    <dgm:pt modelId="{0E0964D5-AAB9-428C-B6A0-71961814E112}" type="sibTrans" cxnId="{6E087229-7966-4EE8-99CB-75B863232023}">
      <dgm:prSet/>
      <dgm:spPr/>
      <dgm:t>
        <a:bodyPr/>
        <a:lstStyle/>
        <a:p>
          <a:endParaRPr lang="en-US"/>
        </a:p>
      </dgm:t>
    </dgm:pt>
    <dgm:pt modelId="{AB02BFFA-B1D0-409A-9E2D-BDC1362F11EB}">
      <dgm:prSet/>
      <dgm:spPr/>
      <dgm:t>
        <a:bodyPr/>
        <a:lstStyle/>
        <a:p>
          <a:r>
            <a:rPr lang="en-IN"/>
            <a:t>Leo Breiman.: Random Forests. Machine Learning 45 (1), pp. 5- 32,(2001).</a:t>
          </a:r>
          <a:endParaRPr lang="en-US"/>
        </a:p>
      </dgm:t>
    </dgm:pt>
    <dgm:pt modelId="{6C6A2A57-00AC-415A-868B-A89A5EA618C6}" type="parTrans" cxnId="{89B8ADDA-0A49-4936-8986-0F52B25B5D0E}">
      <dgm:prSet/>
      <dgm:spPr/>
      <dgm:t>
        <a:bodyPr/>
        <a:lstStyle/>
        <a:p>
          <a:endParaRPr lang="en-US"/>
        </a:p>
      </dgm:t>
    </dgm:pt>
    <dgm:pt modelId="{69D073D7-6059-4D76-94E9-095A4886E159}" type="sibTrans" cxnId="{89B8ADDA-0A49-4936-8986-0F52B25B5D0E}">
      <dgm:prSet/>
      <dgm:spPr/>
      <dgm:t>
        <a:bodyPr/>
        <a:lstStyle/>
        <a:p>
          <a:endParaRPr lang="en-US"/>
        </a:p>
      </dgm:t>
    </dgm:pt>
    <dgm:pt modelId="{57401A0A-285F-4DFF-88AF-C105706A36EF}">
      <dgm:prSet/>
      <dgm:spPr/>
      <dgm:t>
        <a:bodyPr/>
        <a:lstStyle/>
        <a:p>
          <a:r>
            <a:rPr lang="en-IN"/>
            <a:t>Rakesh Verma, Avisha Das, “What’s in a URL: Fast Feature Extraction and Malicious URL Detection” proceeding IWSPA ‘17 Proceedings of the 3rd ACM on International Workshop on Security and Privacy Analytics.</a:t>
          </a:r>
          <a:endParaRPr lang="en-US"/>
        </a:p>
      </dgm:t>
    </dgm:pt>
    <dgm:pt modelId="{F4B0E2DD-2CDD-492E-BAF6-321EC551E7A0}" type="parTrans" cxnId="{33AC9FB5-9418-4217-9FC4-E044BC876697}">
      <dgm:prSet/>
      <dgm:spPr/>
      <dgm:t>
        <a:bodyPr/>
        <a:lstStyle/>
        <a:p>
          <a:endParaRPr lang="en-US"/>
        </a:p>
      </dgm:t>
    </dgm:pt>
    <dgm:pt modelId="{DA09EC96-2FD5-4BB3-8C9E-93AE3E76BCBF}" type="sibTrans" cxnId="{33AC9FB5-9418-4217-9FC4-E044BC876697}">
      <dgm:prSet/>
      <dgm:spPr/>
      <dgm:t>
        <a:bodyPr/>
        <a:lstStyle/>
        <a:p>
          <a:endParaRPr lang="en-US"/>
        </a:p>
      </dgm:t>
    </dgm:pt>
    <dgm:pt modelId="{C838C148-3E2E-4E50-926F-BB88B544FB4A}">
      <dgm:prSet/>
      <dgm:spPr/>
      <dgm:t>
        <a:bodyPr/>
        <a:lstStyle/>
        <a:p>
          <a:r>
            <a:rPr lang="en-IN"/>
            <a:t>Chai-Mei Chen, D.J. Guan, Qun-Kai Su, “Feature set identification for detecting suspicious URLs using Bayesian classification in social networks, Information Sciences, Elsevier, Journal.</a:t>
          </a:r>
          <a:endParaRPr lang="en-US"/>
        </a:p>
      </dgm:t>
    </dgm:pt>
    <dgm:pt modelId="{D1EE8D90-DF18-4D67-ABDA-BE183B107C27}" type="parTrans" cxnId="{5A03F1B0-29B0-4141-A589-2AECFA13C7AA}">
      <dgm:prSet/>
      <dgm:spPr/>
      <dgm:t>
        <a:bodyPr/>
        <a:lstStyle/>
        <a:p>
          <a:endParaRPr lang="en-US"/>
        </a:p>
      </dgm:t>
    </dgm:pt>
    <dgm:pt modelId="{6E7E1366-3183-4E00-8E75-17478A852F68}" type="sibTrans" cxnId="{5A03F1B0-29B0-4141-A589-2AECFA13C7AA}">
      <dgm:prSet/>
      <dgm:spPr/>
      <dgm:t>
        <a:bodyPr/>
        <a:lstStyle/>
        <a:p>
          <a:endParaRPr lang="en-US"/>
        </a:p>
      </dgm:t>
    </dgm:pt>
    <dgm:pt modelId="{70B127E6-C9EB-43F9-8DAE-51999F20B2BB}" type="pres">
      <dgm:prSet presAssocID="{8423F262-37EC-4267-894D-8DD6D3529F73}" presName="root" presStyleCnt="0">
        <dgm:presLayoutVars>
          <dgm:dir/>
          <dgm:resizeHandles val="exact"/>
        </dgm:presLayoutVars>
      </dgm:prSet>
      <dgm:spPr/>
    </dgm:pt>
    <dgm:pt modelId="{56444B83-C7B5-4421-8ACC-E9151E69F965}" type="pres">
      <dgm:prSet presAssocID="{DC4BE115-C0CB-419E-9820-ACC12C570B7E}" presName="compNode" presStyleCnt="0"/>
      <dgm:spPr/>
    </dgm:pt>
    <dgm:pt modelId="{39B08352-55FB-48C6-9D69-4929D45D3C4B}" type="pres">
      <dgm:prSet presAssocID="{DC4BE115-C0CB-419E-9820-ACC12C570B7E}" presName="bgRect" presStyleLbl="bgShp" presStyleIdx="0" presStyleCnt="4"/>
      <dgm:spPr/>
    </dgm:pt>
    <dgm:pt modelId="{FED8A3DB-B270-4673-AB79-D23D92714956}" type="pres">
      <dgm:prSet presAssocID="{DC4BE115-C0CB-419E-9820-ACC12C570B7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bweb"/>
        </a:ext>
      </dgm:extLst>
    </dgm:pt>
    <dgm:pt modelId="{7A7DA5C9-AF8E-4520-8B6F-A8BF89060E57}" type="pres">
      <dgm:prSet presAssocID="{DC4BE115-C0CB-419E-9820-ACC12C570B7E}" presName="spaceRect" presStyleCnt="0"/>
      <dgm:spPr/>
    </dgm:pt>
    <dgm:pt modelId="{09E63EDC-77D1-4530-B389-D3EC685865FC}" type="pres">
      <dgm:prSet presAssocID="{DC4BE115-C0CB-419E-9820-ACC12C570B7E}" presName="parTx" presStyleLbl="revTx" presStyleIdx="0" presStyleCnt="4">
        <dgm:presLayoutVars>
          <dgm:chMax val="0"/>
          <dgm:chPref val="0"/>
        </dgm:presLayoutVars>
      </dgm:prSet>
      <dgm:spPr/>
    </dgm:pt>
    <dgm:pt modelId="{BA006E33-06D4-4D82-BA2A-A2BE35764FF9}" type="pres">
      <dgm:prSet presAssocID="{0E0964D5-AAB9-428C-B6A0-71961814E112}" presName="sibTrans" presStyleCnt="0"/>
      <dgm:spPr/>
    </dgm:pt>
    <dgm:pt modelId="{E4CD4A82-5E64-46A7-AB68-DCC83118F1D2}" type="pres">
      <dgm:prSet presAssocID="{AB02BFFA-B1D0-409A-9E2D-BDC1362F11EB}" presName="compNode" presStyleCnt="0"/>
      <dgm:spPr/>
    </dgm:pt>
    <dgm:pt modelId="{38B4F7DF-1D49-42D2-AD57-77C06C479193}" type="pres">
      <dgm:prSet presAssocID="{AB02BFFA-B1D0-409A-9E2D-BDC1362F11EB}" presName="bgRect" presStyleLbl="bgShp" presStyleIdx="1" presStyleCnt="4"/>
      <dgm:spPr/>
    </dgm:pt>
    <dgm:pt modelId="{439B4EDA-2505-466F-B9C0-1ADC743D759D}" type="pres">
      <dgm:prSet presAssocID="{AB02BFFA-B1D0-409A-9E2D-BDC1362F11E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est scene"/>
        </a:ext>
      </dgm:extLst>
    </dgm:pt>
    <dgm:pt modelId="{AA7E120B-BC1A-4795-89FB-B3FAC674C75A}" type="pres">
      <dgm:prSet presAssocID="{AB02BFFA-B1D0-409A-9E2D-BDC1362F11EB}" presName="spaceRect" presStyleCnt="0"/>
      <dgm:spPr/>
    </dgm:pt>
    <dgm:pt modelId="{93CA7333-915C-420B-8227-7D6364607814}" type="pres">
      <dgm:prSet presAssocID="{AB02BFFA-B1D0-409A-9E2D-BDC1362F11EB}" presName="parTx" presStyleLbl="revTx" presStyleIdx="1" presStyleCnt="4">
        <dgm:presLayoutVars>
          <dgm:chMax val="0"/>
          <dgm:chPref val="0"/>
        </dgm:presLayoutVars>
      </dgm:prSet>
      <dgm:spPr/>
    </dgm:pt>
    <dgm:pt modelId="{2207DA74-CE1D-422B-9192-576A4C58E8C4}" type="pres">
      <dgm:prSet presAssocID="{69D073D7-6059-4D76-94E9-095A4886E159}" presName="sibTrans" presStyleCnt="0"/>
      <dgm:spPr/>
    </dgm:pt>
    <dgm:pt modelId="{9B291BF9-DDBC-4D5F-B469-3A1206D365D0}" type="pres">
      <dgm:prSet presAssocID="{57401A0A-285F-4DFF-88AF-C105706A36EF}" presName="compNode" presStyleCnt="0"/>
      <dgm:spPr/>
    </dgm:pt>
    <dgm:pt modelId="{5BEEFC44-373E-4428-8A12-68DCC5206AA3}" type="pres">
      <dgm:prSet presAssocID="{57401A0A-285F-4DFF-88AF-C105706A36EF}" presName="bgRect" presStyleLbl="bgShp" presStyleIdx="2" presStyleCnt="4"/>
      <dgm:spPr/>
    </dgm:pt>
    <dgm:pt modelId="{1081216E-A9F5-4D84-9168-2A9F79DA2615}" type="pres">
      <dgm:prSet presAssocID="{57401A0A-285F-4DFF-88AF-C105706A36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oap"/>
        </a:ext>
      </dgm:extLst>
    </dgm:pt>
    <dgm:pt modelId="{BD905927-9877-4872-9C91-A2B206ED0DEB}" type="pres">
      <dgm:prSet presAssocID="{57401A0A-285F-4DFF-88AF-C105706A36EF}" presName="spaceRect" presStyleCnt="0"/>
      <dgm:spPr/>
    </dgm:pt>
    <dgm:pt modelId="{0905E227-7703-4164-950E-2A5CD3AADDC8}" type="pres">
      <dgm:prSet presAssocID="{57401A0A-285F-4DFF-88AF-C105706A36EF}" presName="parTx" presStyleLbl="revTx" presStyleIdx="2" presStyleCnt="4">
        <dgm:presLayoutVars>
          <dgm:chMax val="0"/>
          <dgm:chPref val="0"/>
        </dgm:presLayoutVars>
      </dgm:prSet>
      <dgm:spPr/>
    </dgm:pt>
    <dgm:pt modelId="{30508CB8-FF6C-4A13-821A-3863E02F4F87}" type="pres">
      <dgm:prSet presAssocID="{DA09EC96-2FD5-4BB3-8C9E-93AE3E76BCBF}" presName="sibTrans" presStyleCnt="0"/>
      <dgm:spPr/>
    </dgm:pt>
    <dgm:pt modelId="{EBCF6F53-1716-4F32-8F82-05FDCA9AEA57}" type="pres">
      <dgm:prSet presAssocID="{C838C148-3E2E-4E50-926F-BB88B544FB4A}" presName="compNode" presStyleCnt="0"/>
      <dgm:spPr/>
    </dgm:pt>
    <dgm:pt modelId="{089C79EB-C036-4433-ADF2-EEDCA9BE7C7B}" type="pres">
      <dgm:prSet presAssocID="{C838C148-3E2E-4E50-926F-BB88B544FB4A}" presName="bgRect" presStyleLbl="bgShp" presStyleIdx="3" presStyleCnt="4"/>
      <dgm:spPr/>
    </dgm:pt>
    <dgm:pt modelId="{ADDE692D-0503-49A9-B41C-932A07A44DD1}" type="pres">
      <dgm:prSet presAssocID="{C838C148-3E2E-4E50-926F-BB88B544FB4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CE6C8FCD-95EE-43DF-AA2D-21CA9D3ACB1E}" type="pres">
      <dgm:prSet presAssocID="{C838C148-3E2E-4E50-926F-BB88B544FB4A}" presName="spaceRect" presStyleCnt="0"/>
      <dgm:spPr/>
    </dgm:pt>
    <dgm:pt modelId="{D3042723-255A-431F-826E-7B1F1A0E7315}" type="pres">
      <dgm:prSet presAssocID="{C838C148-3E2E-4E50-926F-BB88B544FB4A}" presName="parTx" presStyleLbl="revTx" presStyleIdx="3" presStyleCnt="4">
        <dgm:presLayoutVars>
          <dgm:chMax val="0"/>
          <dgm:chPref val="0"/>
        </dgm:presLayoutVars>
      </dgm:prSet>
      <dgm:spPr/>
    </dgm:pt>
  </dgm:ptLst>
  <dgm:cxnLst>
    <dgm:cxn modelId="{3CA5C326-826D-43BC-BCF2-DBA9E428B6ED}" type="presOf" srcId="{DC4BE115-C0CB-419E-9820-ACC12C570B7E}" destId="{09E63EDC-77D1-4530-B389-D3EC685865FC}" srcOrd="0" destOrd="0" presId="urn:microsoft.com/office/officeart/2018/2/layout/IconVerticalSolidList"/>
    <dgm:cxn modelId="{6E087229-7966-4EE8-99CB-75B863232023}" srcId="{8423F262-37EC-4267-894D-8DD6D3529F73}" destId="{DC4BE115-C0CB-419E-9820-ACC12C570B7E}" srcOrd="0" destOrd="0" parTransId="{DD292FF2-73D3-4C1C-A2BF-FE7F16995743}" sibTransId="{0E0964D5-AAB9-428C-B6A0-71961814E112}"/>
    <dgm:cxn modelId="{D740765A-4081-46C8-97A0-0EB359E2F1DE}" type="presOf" srcId="{57401A0A-285F-4DFF-88AF-C105706A36EF}" destId="{0905E227-7703-4164-950E-2A5CD3AADDC8}" srcOrd="0" destOrd="0" presId="urn:microsoft.com/office/officeart/2018/2/layout/IconVerticalSolidList"/>
    <dgm:cxn modelId="{AB08DC7C-2162-4E35-80BE-425840C81707}" type="presOf" srcId="{AB02BFFA-B1D0-409A-9E2D-BDC1362F11EB}" destId="{93CA7333-915C-420B-8227-7D6364607814}" srcOrd="0" destOrd="0" presId="urn:microsoft.com/office/officeart/2018/2/layout/IconVerticalSolidList"/>
    <dgm:cxn modelId="{24FE278B-3F73-483B-B56C-1D5EA612A65E}" type="presOf" srcId="{C838C148-3E2E-4E50-926F-BB88B544FB4A}" destId="{D3042723-255A-431F-826E-7B1F1A0E7315}" srcOrd="0" destOrd="0" presId="urn:microsoft.com/office/officeart/2018/2/layout/IconVerticalSolidList"/>
    <dgm:cxn modelId="{5A03F1B0-29B0-4141-A589-2AECFA13C7AA}" srcId="{8423F262-37EC-4267-894D-8DD6D3529F73}" destId="{C838C148-3E2E-4E50-926F-BB88B544FB4A}" srcOrd="3" destOrd="0" parTransId="{D1EE8D90-DF18-4D67-ABDA-BE183B107C27}" sibTransId="{6E7E1366-3183-4E00-8E75-17478A852F68}"/>
    <dgm:cxn modelId="{33AC9FB5-9418-4217-9FC4-E044BC876697}" srcId="{8423F262-37EC-4267-894D-8DD6D3529F73}" destId="{57401A0A-285F-4DFF-88AF-C105706A36EF}" srcOrd="2" destOrd="0" parTransId="{F4B0E2DD-2CDD-492E-BAF6-321EC551E7A0}" sibTransId="{DA09EC96-2FD5-4BB3-8C9E-93AE3E76BCBF}"/>
    <dgm:cxn modelId="{EB4217CD-D1FE-4584-BD90-72820C2FACDF}" type="presOf" srcId="{8423F262-37EC-4267-894D-8DD6D3529F73}" destId="{70B127E6-C9EB-43F9-8DAE-51999F20B2BB}" srcOrd="0" destOrd="0" presId="urn:microsoft.com/office/officeart/2018/2/layout/IconVerticalSolidList"/>
    <dgm:cxn modelId="{89B8ADDA-0A49-4936-8986-0F52B25B5D0E}" srcId="{8423F262-37EC-4267-894D-8DD6D3529F73}" destId="{AB02BFFA-B1D0-409A-9E2D-BDC1362F11EB}" srcOrd="1" destOrd="0" parTransId="{6C6A2A57-00AC-415A-868B-A89A5EA618C6}" sibTransId="{69D073D7-6059-4D76-94E9-095A4886E159}"/>
    <dgm:cxn modelId="{E2449513-D00F-4E02-95DA-499AE8F28F3A}" type="presParOf" srcId="{70B127E6-C9EB-43F9-8DAE-51999F20B2BB}" destId="{56444B83-C7B5-4421-8ACC-E9151E69F965}" srcOrd="0" destOrd="0" presId="urn:microsoft.com/office/officeart/2018/2/layout/IconVerticalSolidList"/>
    <dgm:cxn modelId="{A829C7D7-D0C7-4485-AE2D-96C244BB14F5}" type="presParOf" srcId="{56444B83-C7B5-4421-8ACC-E9151E69F965}" destId="{39B08352-55FB-48C6-9D69-4929D45D3C4B}" srcOrd="0" destOrd="0" presId="urn:microsoft.com/office/officeart/2018/2/layout/IconVerticalSolidList"/>
    <dgm:cxn modelId="{F663D860-39F4-4CDE-A6FB-51A2BD0F2A36}" type="presParOf" srcId="{56444B83-C7B5-4421-8ACC-E9151E69F965}" destId="{FED8A3DB-B270-4673-AB79-D23D92714956}" srcOrd="1" destOrd="0" presId="urn:microsoft.com/office/officeart/2018/2/layout/IconVerticalSolidList"/>
    <dgm:cxn modelId="{13DAEC34-693C-4088-9477-E9EFE49A67A2}" type="presParOf" srcId="{56444B83-C7B5-4421-8ACC-E9151E69F965}" destId="{7A7DA5C9-AF8E-4520-8B6F-A8BF89060E57}" srcOrd="2" destOrd="0" presId="urn:microsoft.com/office/officeart/2018/2/layout/IconVerticalSolidList"/>
    <dgm:cxn modelId="{B458BA34-372E-423F-9848-7ADDF6D8724B}" type="presParOf" srcId="{56444B83-C7B5-4421-8ACC-E9151E69F965}" destId="{09E63EDC-77D1-4530-B389-D3EC685865FC}" srcOrd="3" destOrd="0" presId="urn:microsoft.com/office/officeart/2018/2/layout/IconVerticalSolidList"/>
    <dgm:cxn modelId="{56D4888E-0FBF-43CB-B160-29DC67C3A74A}" type="presParOf" srcId="{70B127E6-C9EB-43F9-8DAE-51999F20B2BB}" destId="{BA006E33-06D4-4D82-BA2A-A2BE35764FF9}" srcOrd="1" destOrd="0" presId="urn:microsoft.com/office/officeart/2018/2/layout/IconVerticalSolidList"/>
    <dgm:cxn modelId="{171386B5-18D0-474B-942A-A2CB19238EBC}" type="presParOf" srcId="{70B127E6-C9EB-43F9-8DAE-51999F20B2BB}" destId="{E4CD4A82-5E64-46A7-AB68-DCC83118F1D2}" srcOrd="2" destOrd="0" presId="urn:microsoft.com/office/officeart/2018/2/layout/IconVerticalSolidList"/>
    <dgm:cxn modelId="{7A78F77A-1088-45BD-8505-9788BE5004F6}" type="presParOf" srcId="{E4CD4A82-5E64-46A7-AB68-DCC83118F1D2}" destId="{38B4F7DF-1D49-42D2-AD57-77C06C479193}" srcOrd="0" destOrd="0" presId="urn:microsoft.com/office/officeart/2018/2/layout/IconVerticalSolidList"/>
    <dgm:cxn modelId="{CAE4456C-8618-455A-A0D3-F33102F06C0E}" type="presParOf" srcId="{E4CD4A82-5E64-46A7-AB68-DCC83118F1D2}" destId="{439B4EDA-2505-466F-B9C0-1ADC743D759D}" srcOrd="1" destOrd="0" presId="urn:microsoft.com/office/officeart/2018/2/layout/IconVerticalSolidList"/>
    <dgm:cxn modelId="{3160F70A-5BCC-4100-BA65-67128C538D6E}" type="presParOf" srcId="{E4CD4A82-5E64-46A7-AB68-DCC83118F1D2}" destId="{AA7E120B-BC1A-4795-89FB-B3FAC674C75A}" srcOrd="2" destOrd="0" presId="urn:microsoft.com/office/officeart/2018/2/layout/IconVerticalSolidList"/>
    <dgm:cxn modelId="{EB0BD186-5318-4F62-9B82-F5839745A019}" type="presParOf" srcId="{E4CD4A82-5E64-46A7-AB68-DCC83118F1D2}" destId="{93CA7333-915C-420B-8227-7D6364607814}" srcOrd="3" destOrd="0" presId="urn:microsoft.com/office/officeart/2018/2/layout/IconVerticalSolidList"/>
    <dgm:cxn modelId="{23057ABD-9308-4141-AB9F-2D2B030BF95E}" type="presParOf" srcId="{70B127E6-C9EB-43F9-8DAE-51999F20B2BB}" destId="{2207DA74-CE1D-422B-9192-576A4C58E8C4}" srcOrd="3" destOrd="0" presId="urn:microsoft.com/office/officeart/2018/2/layout/IconVerticalSolidList"/>
    <dgm:cxn modelId="{F5F96072-127B-4B08-961F-8E4C3219FBD7}" type="presParOf" srcId="{70B127E6-C9EB-43F9-8DAE-51999F20B2BB}" destId="{9B291BF9-DDBC-4D5F-B469-3A1206D365D0}" srcOrd="4" destOrd="0" presId="urn:microsoft.com/office/officeart/2018/2/layout/IconVerticalSolidList"/>
    <dgm:cxn modelId="{DE9D9AAA-EB2E-414B-943C-F1E72BDB2D67}" type="presParOf" srcId="{9B291BF9-DDBC-4D5F-B469-3A1206D365D0}" destId="{5BEEFC44-373E-4428-8A12-68DCC5206AA3}" srcOrd="0" destOrd="0" presId="urn:microsoft.com/office/officeart/2018/2/layout/IconVerticalSolidList"/>
    <dgm:cxn modelId="{75E42A29-E6AE-44FB-800F-AF7A7B60A090}" type="presParOf" srcId="{9B291BF9-DDBC-4D5F-B469-3A1206D365D0}" destId="{1081216E-A9F5-4D84-9168-2A9F79DA2615}" srcOrd="1" destOrd="0" presId="urn:microsoft.com/office/officeart/2018/2/layout/IconVerticalSolidList"/>
    <dgm:cxn modelId="{003A8E07-186D-491F-8BDE-F284A041A993}" type="presParOf" srcId="{9B291BF9-DDBC-4D5F-B469-3A1206D365D0}" destId="{BD905927-9877-4872-9C91-A2B206ED0DEB}" srcOrd="2" destOrd="0" presId="urn:microsoft.com/office/officeart/2018/2/layout/IconVerticalSolidList"/>
    <dgm:cxn modelId="{8D066A56-4003-4BB9-84B4-2689983BAB8C}" type="presParOf" srcId="{9B291BF9-DDBC-4D5F-B469-3A1206D365D0}" destId="{0905E227-7703-4164-950E-2A5CD3AADDC8}" srcOrd="3" destOrd="0" presId="urn:microsoft.com/office/officeart/2018/2/layout/IconVerticalSolidList"/>
    <dgm:cxn modelId="{CFF2A8AD-2B18-4F5E-846B-EA315D619632}" type="presParOf" srcId="{70B127E6-C9EB-43F9-8DAE-51999F20B2BB}" destId="{30508CB8-FF6C-4A13-821A-3863E02F4F87}" srcOrd="5" destOrd="0" presId="urn:microsoft.com/office/officeart/2018/2/layout/IconVerticalSolidList"/>
    <dgm:cxn modelId="{08EC4F18-D822-4A03-8090-0EE027267875}" type="presParOf" srcId="{70B127E6-C9EB-43F9-8DAE-51999F20B2BB}" destId="{EBCF6F53-1716-4F32-8F82-05FDCA9AEA57}" srcOrd="6" destOrd="0" presId="urn:microsoft.com/office/officeart/2018/2/layout/IconVerticalSolidList"/>
    <dgm:cxn modelId="{4B38A17C-8C8E-43E3-820C-613ECE5A4A6A}" type="presParOf" srcId="{EBCF6F53-1716-4F32-8F82-05FDCA9AEA57}" destId="{089C79EB-C036-4433-ADF2-EEDCA9BE7C7B}" srcOrd="0" destOrd="0" presId="urn:microsoft.com/office/officeart/2018/2/layout/IconVerticalSolidList"/>
    <dgm:cxn modelId="{B3D6056C-138C-4A61-ACC7-627E9CF2C85E}" type="presParOf" srcId="{EBCF6F53-1716-4F32-8F82-05FDCA9AEA57}" destId="{ADDE692D-0503-49A9-B41C-932A07A44DD1}" srcOrd="1" destOrd="0" presId="urn:microsoft.com/office/officeart/2018/2/layout/IconVerticalSolidList"/>
    <dgm:cxn modelId="{04EC4963-DEE0-468F-A558-8452FE18ED93}" type="presParOf" srcId="{EBCF6F53-1716-4F32-8F82-05FDCA9AEA57}" destId="{CE6C8FCD-95EE-43DF-AA2D-21CA9D3ACB1E}" srcOrd="2" destOrd="0" presId="urn:microsoft.com/office/officeart/2018/2/layout/IconVerticalSolidList"/>
    <dgm:cxn modelId="{02992018-F529-4808-8BA5-2AFA795A155B}" type="presParOf" srcId="{EBCF6F53-1716-4F32-8F82-05FDCA9AEA57}" destId="{D3042723-255A-431F-826E-7B1F1A0E73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08352-55FB-48C6-9D69-4929D45D3C4B}">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D8A3DB-B270-4673-AB79-D23D92714956}">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E63EDC-77D1-4530-B389-D3EC685865FC}">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IN" sz="1700" kern="1200"/>
            <a:t>D. Sahoo, C. Liu, S.C.H. Hoi, “Malicious URL Detection using Machine Learning: A Survey”. CoRR, abs/1701.07179, 2017.</a:t>
          </a:r>
          <a:endParaRPr lang="en-US" sz="1700" kern="1200"/>
        </a:p>
      </dsp:txBody>
      <dsp:txXfrm>
        <a:off x="1057183" y="1805"/>
        <a:ext cx="9458416" cy="915310"/>
      </dsp:txXfrm>
    </dsp:sp>
    <dsp:sp modelId="{38B4F7DF-1D49-42D2-AD57-77C06C479193}">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9B4EDA-2505-466F-B9C0-1ADC743D759D}">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CA7333-915C-420B-8227-7D636460781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IN" sz="1700" kern="1200"/>
            <a:t>Leo Breiman.: Random Forests. Machine Learning 45 (1), pp. 5- 32,(2001).</a:t>
          </a:r>
          <a:endParaRPr lang="en-US" sz="1700" kern="1200"/>
        </a:p>
      </dsp:txBody>
      <dsp:txXfrm>
        <a:off x="1057183" y="1145944"/>
        <a:ext cx="9458416" cy="915310"/>
      </dsp:txXfrm>
    </dsp:sp>
    <dsp:sp modelId="{5BEEFC44-373E-4428-8A12-68DCC5206AA3}">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81216E-A9F5-4D84-9168-2A9F79DA2615}">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05E227-7703-4164-950E-2A5CD3AADDC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IN" sz="1700" kern="1200"/>
            <a:t>Rakesh Verma, Avisha Das, “What’s in a URL: Fast Feature Extraction and Malicious URL Detection” proceeding IWSPA ‘17 Proceedings of the 3rd ACM on International Workshop on Security and Privacy Analytics.</a:t>
          </a:r>
          <a:endParaRPr lang="en-US" sz="1700" kern="1200"/>
        </a:p>
      </dsp:txBody>
      <dsp:txXfrm>
        <a:off x="1057183" y="2290082"/>
        <a:ext cx="9458416" cy="915310"/>
      </dsp:txXfrm>
    </dsp:sp>
    <dsp:sp modelId="{089C79EB-C036-4433-ADF2-EEDCA9BE7C7B}">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DE692D-0503-49A9-B41C-932A07A44DD1}">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042723-255A-431F-826E-7B1F1A0E7315}">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IN" sz="1700" kern="1200"/>
            <a:t>Chai-Mei Chen, D.J. Guan, Qun-Kai Su, “Feature set identification for detecting suspicious URLs using Bayesian classification in social networks, Information Sciences, Elsevier, Journal.</a:t>
          </a:r>
          <a:endParaRPr lang="en-US" sz="1700" kern="120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7ACF4-44DB-4270-B3D8-31E09E87C06B}" type="datetimeFigureOut">
              <a:rPr lang="en-IN" smtClean="0"/>
              <a:t>29-04-2022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AE909-AE51-4837-A1DD-0F08B38A4DE1}" type="slidenum">
              <a:rPr lang="en-IN" smtClean="0"/>
              <a:t>‹#›</a:t>
            </a:fld>
            <a:endParaRPr lang="en-IN"/>
          </a:p>
        </p:txBody>
      </p:sp>
    </p:spTree>
    <p:extLst>
      <p:ext uri="{BB962C8B-B14F-4D97-AF65-F5344CB8AC3E}">
        <p14:creationId xmlns:p14="http://schemas.microsoft.com/office/powerpoint/2010/main" val="303568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F9978A-7C89-457D-B52F-2AE6238C284A}" type="datetime1">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2726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347B5-1082-4FCF-A93E-AC6C6D6C4276}" type="datetime1">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51116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4ED1E-7C6B-4FAF-B4AD-3B96ACC437C5}" type="datetime1">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54438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C5151-0555-4849-94A4-B8599631D81C}" type="datetime1">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10721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598DE-2495-48B7-B6B5-D0A8595007BB}" type="datetime1">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28117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BC69C-648C-40F8-8DCC-789BA0CB168C}" type="datetime1">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10949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EE9C30-707B-4790-A3A3-FEAE0D9364D5}" type="datetime1">
              <a:rPr lang="en-US" smtClean="0"/>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20844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CFA51-06BB-467B-B803-33CE391B81FE}" type="datetime1">
              <a:rPr lang="en-US" smtClean="0"/>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30695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A8610-1D4B-467C-AF6F-0EEC62782064}" type="datetime1">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24404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6BFBB2-7D6A-4CE1-9940-BBB96783D536}" type="datetime1">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6425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ADA8EA-44E9-4720-AEC6-003A76E7EE45}" type="datetime1">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49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EEBCA-55E4-44E6-AB4D-13C8EAA1781E}" type="datetime1">
              <a:rPr lang="en-US" smtClean="0"/>
              <a:t>4/29/2022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1CAF0-5C54-4693-A944-B9005369A5D2}" type="slidenum">
              <a:rPr lang="en-US" smtClean="0"/>
              <a:t>‹#›</a:t>
            </a:fld>
            <a:endParaRPr lang="en-US"/>
          </a:p>
        </p:txBody>
      </p:sp>
    </p:spTree>
    <p:extLst>
      <p:ext uri="{BB962C8B-B14F-4D97-AF65-F5344CB8AC3E}">
        <p14:creationId xmlns:p14="http://schemas.microsoft.com/office/powerpoint/2010/main" val="3223842444"/>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5791-AAD0-45AD-A7BF-BF2109CDF43C}"/>
              </a:ext>
            </a:extLst>
          </p:cNvPr>
          <p:cNvSpPr>
            <a:spLocks noGrp="1"/>
          </p:cNvSpPr>
          <p:nvPr>
            <p:ph type="ctrTitle"/>
          </p:nvPr>
        </p:nvSpPr>
        <p:spPr>
          <a:xfrm>
            <a:off x="1974778" y="165641"/>
            <a:ext cx="9144000" cy="1193800"/>
          </a:xfrm>
        </p:spPr>
        <p:txBody>
          <a:bodyPr>
            <a:normAutofit/>
          </a:bodyPr>
          <a:lstStyle/>
          <a:p>
            <a:r>
              <a:rPr lang="en-GB" sz="4800" b="1" dirty="0">
                <a:latin typeface="CGOMEGA"/>
              </a:rPr>
              <a:t>CVR COLLEGE OF ENGINEERING</a:t>
            </a:r>
            <a:br>
              <a:rPr lang="en-GB" dirty="0"/>
            </a:br>
            <a:r>
              <a:rPr lang="en-GB" sz="2200" b="1" dirty="0"/>
              <a:t>DEPARTMENT OF COMPUTER SCIENCE AND ENGINEERING</a:t>
            </a:r>
            <a:endParaRPr lang="en-US" sz="2200" b="1" dirty="0"/>
          </a:p>
        </p:txBody>
      </p:sp>
      <p:sp>
        <p:nvSpPr>
          <p:cNvPr id="3" name="Subtitle 2">
            <a:extLst>
              <a:ext uri="{FF2B5EF4-FFF2-40B4-BE49-F238E27FC236}">
                <a16:creationId xmlns:a16="http://schemas.microsoft.com/office/drawing/2014/main" id="{AC0FB84A-3050-49DE-8082-0A16A5E3C6A2}"/>
              </a:ext>
            </a:extLst>
          </p:cNvPr>
          <p:cNvSpPr>
            <a:spLocks noGrp="1"/>
          </p:cNvSpPr>
          <p:nvPr>
            <p:ph type="subTitle" idx="1"/>
          </p:nvPr>
        </p:nvSpPr>
        <p:spPr>
          <a:xfrm>
            <a:off x="1524000" y="1744394"/>
            <a:ext cx="9334500" cy="4812564"/>
          </a:xfrm>
        </p:spPr>
        <p:txBody>
          <a:bodyPr>
            <a:normAutofit/>
          </a:bodyPr>
          <a:lstStyle/>
          <a:p>
            <a:r>
              <a:rPr lang="en-GB" dirty="0"/>
              <a:t>A Project seminar-I </a:t>
            </a:r>
          </a:p>
          <a:p>
            <a:r>
              <a:rPr lang="en-GB" dirty="0"/>
              <a:t>on</a:t>
            </a:r>
          </a:p>
          <a:p>
            <a:r>
              <a:rPr lang="en-IN" b="1" dirty="0">
                <a:solidFill>
                  <a:srgbClr val="222222"/>
                </a:solidFill>
                <a:latin typeface="Arial" panose="020B0604020202020204" pitchFamily="34" charset="0"/>
              </a:rPr>
              <a:t>M</a:t>
            </a:r>
            <a:r>
              <a:rPr lang="en-IN" b="1" i="0" dirty="0">
                <a:solidFill>
                  <a:srgbClr val="222222"/>
                </a:solidFill>
                <a:effectLst/>
                <a:latin typeface="Arial" panose="020B0604020202020204" pitchFamily="34" charset="0"/>
              </a:rPr>
              <a:t>alicious URL detection</a:t>
            </a:r>
            <a:endParaRPr lang="en-GB" b="1" dirty="0"/>
          </a:p>
          <a:p>
            <a:r>
              <a:rPr lang="en-GB" dirty="0"/>
              <a:t>by </a:t>
            </a:r>
          </a:p>
          <a:p>
            <a:endParaRPr lang="en-GB" dirty="0"/>
          </a:p>
          <a:p>
            <a:endParaRPr lang="en-GB" dirty="0"/>
          </a:p>
          <a:p>
            <a:endParaRPr lang="en-GB" dirty="0"/>
          </a:p>
          <a:p>
            <a:endParaRPr lang="en-GB" dirty="0"/>
          </a:p>
          <a:p>
            <a:r>
              <a:rPr lang="en-GB" dirty="0"/>
              <a:t>Under guidance of</a:t>
            </a:r>
          </a:p>
          <a:p>
            <a:r>
              <a:rPr lang="en-GB" dirty="0"/>
              <a:t>Sr Asst Prof R Sahith</a:t>
            </a:r>
            <a:endParaRPr lang="en-US" dirty="0"/>
          </a:p>
        </p:txBody>
      </p:sp>
      <p:pic>
        <p:nvPicPr>
          <p:cNvPr id="4" name="Picture 3">
            <a:extLst>
              <a:ext uri="{FF2B5EF4-FFF2-40B4-BE49-F238E27FC236}">
                <a16:creationId xmlns:a16="http://schemas.microsoft.com/office/drawing/2014/main" id="{53E3538D-A912-4011-A701-A832AF41AE3C}"/>
              </a:ext>
            </a:extLst>
          </p:cNvPr>
          <p:cNvPicPr>
            <a:picLocks noChangeAspect="1"/>
          </p:cNvPicPr>
          <p:nvPr/>
        </p:nvPicPr>
        <p:blipFill>
          <a:blip r:embed="rId2"/>
          <a:stretch>
            <a:fillRect/>
          </a:stretch>
        </p:blipFill>
        <p:spPr>
          <a:xfrm>
            <a:off x="687686" y="301042"/>
            <a:ext cx="1167619" cy="922998"/>
          </a:xfrm>
          <a:prstGeom prst="rect">
            <a:avLst/>
          </a:prstGeom>
        </p:spPr>
      </p:pic>
      <p:sp>
        <p:nvSpPr>
          <p:cNvPr id="5" name="Slide Number Placeholder 4">
            <a:extLst>
              <a:ext uri="{FF2B5EF4-FFF2-40B4-BE49-F238E27FC236}">
                <a16:creationId xmlns:a16="http://schemas.microsoft.com/office/drawing/2014/main" id="{6A6CCC7B-15E4-47F3-AE2C-6A9A72FB3B3B}"/>
              </a:ext>
            </a:extLst>
          </p:cNvPr>
          <p:cNvSpPr>
            <a:spLocks noGrp="1"/>
          </p:cNvSpPr>
          <p:nvPr>
            <p:ph type="sldNum" sz="quarter" idx="12"/>
          </p:nvPr>
        </p:nvSpPr>
        <p:spPr/>
        <p:txBody>
          <a:bodyPr/>
          <a:lstStyle/>
          <a:p>
            <a:fld id="{A3A1CAF0-5C54-4693-A944-B9005369A5D2}" type="slidenum">
              <a:rPr lang="en-US" smtClean="0"/>
              <a:t>1</a:t>
            </a:fld>
            <a:endParaRPr lang="en-US"/>
          </a:p>
        </p:txBody>
      </p:sp>
      <p:sp>
        <p:nvSpPr>
          <p:cNvPr id="8" name="Rectangle: Rounded Corners 7">
            <a:extLst>
              <a:ext uri="{FF2B5EF4-FFF2-40B4-BE49-F238E27FC236}">
                <a16:creationId xmlns:a16="http://schemas.microsoft.com/office/drawing/2014/main" id="{C161A5E0-0163-46D8-800A-8E550DF81673}"/>
              </a:ext>
            </a:extLst>
          </p:cNvPr>
          <p:cNvSpPr/>
          <p:nvPr/>
        </p:nvSpPr>
        <p:spPr>
          <a:xfrm>
            <a:off x="4324351" y="3679187"/>
            <a:ext cx="4086224" cy="1473837"/>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b="0" i="0" dirty="0">
                <a:solidFill>
                  <a:srgbClr val="222222"/>
                </a:solidFill>
                <a:effectLst/>
                <a:latin typeface="Arial" panose="020B0604020202020204" pitchFamily="34" charset="0"/>
              </a:rPr>
              <a:t>18B81A05G9 - Bhonagiri Shwetha</a:t>
            </a:r>
          </a:p>
          <a:p>
            <a:pPr algn="l"/>
            <a:r>
              <a:rPr lang="en-IN" b="0" i="0" dirty="0">
                <a:solidFill>
                  <a:srgbClr val="222222"/>
                </a:solidFill>
                <a:effectLst/>
                <a:latin typeface="Arial" panose="020B0604020202020204" pitchFamily="34" charset="0"/>
              </a:rPr>
              <a:t> 18B81A05D7- Kailash Ksheersagar</a:t>
            </a:r>
          </a:p>
          <a:p>
            <a:pPr algn="l"/>
            <a:r>
              <a:rPr lang="en-IN" b="0" i="0" dirty="0">
                <a:solidFill>
                  <a:srgbClr val="222222"/>
                </a:solidFill>
                <a:effectLst/>
                <a:latin typeface="Arial" panose="020B0604020202020204" pitchFamily="34" charset="0"/>
              </a:rPr>
              <a:t> 18B81A05H0 -Vanguru Sreeja</a:t>
            </a:r>
          </a:p>
        </p:txBody>
      </p:sp>
    </p:spTree>
    <p:extLst>
      <p:ext uri="{BB962C8B-B14F-4D97-AF65-F5344CB8AC3E}">
        <p14:creationId xmlns:p14="http://schemas.microsoft.com/office/powerpoint/2010/main" val="410186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06663D04-BE20-4EC1-82F2-97A5B41D59E4}"/>
              </a:ext>
            </a:extLst>
          </p:cNvPr>
          <p:cNvSpPr>
            <a:spLocks noGrp="1"/>
          </p:cNvSpPr>
          <p:nvPr>
            <p:ph type="sldNum" sz="quarter" idx="12"/>
          </p:nvPr>
        </p:nvSpPr>
        <p:spPr>
          <a:xfrm>
            <a:off x="8805333" y="6356350"/>
            <a:ext cx="2743200" cy="365125"/>
          </a:xfrm>
        </p:spPr>
        <p:txBody>
          <a:bodyPr>
            <a:normAutofit/>
          </a:bodyPr>
          <a:lstStyle/>
          <a:p>
            <a:pPr>
              <a:spcAft>
                <a:spcPts val="600"/>
              </a:spcAft>
            </a:pPr>
            <a:fld id="{A3A1CAF0-5C54-4693-A944-B9005369A5D2}" type="slidenum">
              <a:rPr lang="en-US" smtClean="0"/>
              <a:pPr>
                <a:spcAft>
                  <a:spcPts val="600"/>
                </a:spcAft>
              </a:pPr>
              <a:t>10</a:t>
            </a:fld>
            <a:endParaRPr lang="en-US"/>
          </a:p>
        </p:txBody>
      </p:sp>
      <p:sp>
        <p:nvSpPr>
          <p:cNvPr id="5" name="TextBox 4">
            <a:extLst>
              <a:ext uri="{FF2B5EF4-FFF2-40B4-BE49-F238E27FC236}">
                <a16:creationId xmlns:a16="http://schemas.microsoft.com/office/drawing/2014/main" id="{A10BD9DA-353B-49D4-949F-DBEBC1B7D778}"/>
              </a:ext>
            </a:extLst>
          </p:cNvPr>
          <p:cNvSpPr txBox="1"/>
          <p:nvPr/>
        </p:nvSpPr>
        <p:spPr>
          <a:xfrm>
            <a:off x="4687239" y="338990"/>
            <a:ext cx="4572000" cy="553998"/>
          </a:xfrm>
          <a:prstGeom prst="rect">
            <a:avLst/>
          </a:prstGeom>
          <a:noFill/>
        </p:spPr>
        <p:txBody>
          <a:bodyPr wrap="square" rtlCol="0">
            <a:spAutoFit/>
          </a:bodyPr>
          <a:lstStyle/>
          <a:p>
            <a:r>
              <a:rPr lang="en-US" sz="3000" b="1" dirty="0">
                <a:latin typeface="Abadi" panose="020B0604020104020204" pitchFamily="34" charset="0"/>
              </a:rPr>
              <a:t>DATAFLOW MODEL</a:t>
            </a:r>
            <a:endParaRPr lang="en-IN" sz="3000" b="1" dirty="0">
              <a:latin typeface="Abadi" panose="020B0604020104020204" pitchFamily="34" charset="0"/>
            </a:endParaRPr>
          </a:p>
        </p:txBody>
      </p:sp>
      <p:pic>
        <p:nvPicPr>
          <p:cNvPr id="3" name="Picture 2" descr="Diagram&#10;&#10;Description automatically generated">
            <a:extLst>
              <a:ext uri="{FF2B5EF4-FFF2-40B4-BE49-F238E27FC236}">
                <a16:creationId xmlns:a16="http://schemas.microsoft.com/office/drawing/2014/main" id="{F6AF2C10-7E13-4FE9-B8B8-A8C25114C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789" y="981031"/>
            <a:ext cx="7528016" cy="5739100"/>
          </a:xfrm>
          <a:prstGeom prst="rect">
            <a:avLst/>
          </a:prstGeom>
        </p:spPr>
      </p:pic>
    </p:spTree>
    <p:extLst>
      <p:ext uri="{BB962C8B-B14F-4D97-AF65-F5344CB8AC3E}">
        <p14:creationId xmlns:p14="http://schemas.microsoft.com/office/powerpoint/2010/main" val="281673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FC1762-3D04-4D0A-A9B7-C6878229E8B3}"/>
              </a:ext>
            </a:extLst>
          </p:cNvPr>
          <p:cNvSpPr>
            <a:spLocks noGrp="1"/>
          </p:cNvSpPr>
          <p:nvPr>
            <p:ph type="title"/>
          </p:nvPr>
        </p:nvSpPr>
        <p:spPr>
          <a:xfrm>
            <a:off x="-245296" y="1076008"/>
            <a:ext cx="10905066" cy="1135737"/>
          </a:xfrm>
        </p:spPr>
        <p:txBody>
          <a:bodyPr>
            <a:normAutofit/>
          </a:bodyPr>
          <a:lstStyle/>
          <a:p>
            <a:pPr algn="ctr"/>
            <a:r>
              <a:rPr lang="en-GB" sz="3600" b="1" dirty="0">
                <a:latin typeface="Abadi" panose="020B0604020104020204" pitchFamily="34" charset="0"/>
              </a:rPr>
              <a:t>Data Set Description</a:t>
            </a:r>
            <a:br>
              <a:rPr lang="en-GB" sz="3600" b="1" dirty="0">
                <a:latin typeface="Abadi" panose="020B0604020104020204" pitchFamily="34" charset="0"/>
              </a:rPr>
            </a:br>
            <a:endParaRPr lang="en-IN" sz="3600" b="1" dirty="0">
              <a:latin typeface="Abadi" panose="020B0604020104020204" pitchFamily="34" charset="0"/>
            </a:endParaRPr>
          </a:p>
        </p:txBody>
      </p:sp>
      <p:sp>
        <p:nvSpPr>
          <p:cNvPr id="3" name="Content Placeholder 2">
            <a:extLst>
              <a:ext uri="{FF2B5EF4-FFF2-40B4-BE49-F238E27FC236}">
                <a16:creationId xmlns:a16="http://schemas.microsoft.com/office/drawing/2014/main" id="{ABC8799D-D7D0-4935-9C09-7F3476E3FEE1}"/>
              </a:ext>
            </a:extLst>
          </p:cNvPr>
          <p:cNvSpPr>
            <a:spLocks noGrp="1"/>
          </p:cNvSpPr>
          <p:nvPr>
            <p:ph idx="1"/>
          </p:nvPr>
        </p:nvSpPr>
        <p:spPr>
          <a:xfrm>
            <a:off x="1837267" y="1986363"/>
            <a:ext cx="8721359" cy="3795629"/>
          </a:xfrm>
        </p:spPr>
        <p:txBody>
          <a:bodyPr>
            <a:noAutofit/>
          </a:bodyPr>
          <a:lstStyle/>
          <a:p>
            <a:pPr lvl="0"/>
            <a:r>
              <a:rPr lang="en-US" dirty="0"/>
              <a:t>Name of dataset: malicious_phish</a:t>
            </a:r>
          </a:p>
          <a:p>
            <a:pPr lvl="0"/>
            <a:r>
              <a:rPr lang="en-US" dirty="0"/>
              <a:t>Total number of url’s/items :651192</a:t>
            </a:r>
          </a:p>
          <a:p>
            <a:pPr lvl="0"/>
            <a:r>
              <a:rPr lang="en-US" dirty="0"/>
              <a:t>Split % in Training Dataset: 80</a:t>
            </a:r>
          </a:p>
          <a:p>
            <a:pPr lvl="0"/>
            <a:r>
              <a:rPr lang="en-US" dirty="0"/>
              <a:t>Split % in Testing Dataset :20</a:t>
            </a:r>
          </a:p>
          <a:p>
            <a:endParaRPr lang="en-IN"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290C42AD-58E2-4001-A8BF-58CD8CEBA494}"/>
              </a:ext>
            </a:extLst>
          </p:cNvPr>
          <p:cNvSpPr>
            <a:spLocks noGrp="1"/>
          </p:cNvSpPr>
          <p:nvPr>
            <p:ph type="sldNum" sz="quarter" idx="12"/>
          </p:nvPr>
        </p:nvSpPr>
        <p:spPr>
          <a:xfrm>
            <a:off x="8805333" y="6356350"/>
            <a:ext cx="2743200" cy="365125"/>
          </a:xfrm>
        </p:spPr>
        <p:txBody>
          <a:bodyPr>
            <a:normAutofit/>
          </a:bodyPr>
          <a:lstStyle/>
          <a:p>
            <a:pPr>
              <a:spcAft>
                <a:spcPts val="600"/>
              </a:spcAft>
            </a:pPr>
            <a:fld id="{A3A1CAF0-5C54-4693-A944-B9005369A5D2}" type="slidenum">
              <a:rPr lang="en-US" smtClean="0"/>
              <a:pPr>
                <a:spcAft>
                  <a:spcPts val="600"/>
                </a:spcAft>
              </a:pPr>
              <a:t>11</a:t>
            </a:fld>
            <a:endParaRPr lang="en-US"/>
          </a:p>
        </p:txBody>
      </p:sp>
    </p:spTree>
    <p:extLst>
      <p:ext uri="{BB962C8B-B14F-4D97-AF65-F5344CB8AC3E}">
        <p14:creationId xmlns:p14="http://schemas.microsoft.com/office/powerpoint/2010/main" val="76678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094242-C395-438E-95D8-60F6CA0BA057}"/>
              </a:ext>
            </a:extLst>
          </p:cNvPr>
          <p:cNvSpPr>
            <a:spLocks noGrp="1"/>
          </p:cNvSpPr>
          <p:nvPr>
            <p:ph type="title"/>
          </p:nvPr>
        </p:nvSpPr>
        <p:spPr>
          <a:xfrm>
            <a:off x="-176929" y="238923"/>
            <a:ext cx="10905066" cy="1135737"/>
          </a:xfrm>
        </p:spPr>
        <p:txBody>
          <a:bodyPr vert="horz" lIns="91440" tIns="45720" rIns="91440" bIns="45720" rtlCol="0" anchor="ctr">
            <a:normAutofit/>
          </a:bodyPr>
          <a:lstStyle/>
          <a:p>
            <a:pPr algn="ctr"/>
            <a:r>
              <a:rPr lang="en-US" b="1" kern="1200" dirty="0">
                <a:solidFill>
                  <a:schemeClr val="tx1"/>
                </a:solidFill>
                <a:latin typeface="Abadi" panose="020B0604020104020204" pitchFamily="34" charset="0"/>
              </a:rPr>
              <a:t>Functions</a:t>
            </a:r>
          </a:p>
        </p:txBody>
      </p:sp>
      <p:sp>
        <p:nvSpPr>
          <p:cNvPr id="21" name="TextBox 20">
            <a:extLst>
              <a:ext uri="{FF2B5EF4-FFF2-40B4-BE49-F238E27FC236}">
                <a16:creationId xmlns:a16="http://schemas.microsoft.com/office/drawing/2014/main" id="{50F86D0C-1715-4820-B9B9-BAF403049374}"/>
              </a:ext>
            </a:extLst>
          </p:cNvPr>
          <p:cNvSpPr txBox="1"/>
          <p:nvPr/>
        </p:nvSpPr>
        <p:spPr>
          <a:xfrm>
            <a:off x="412733" y="2974247"/>
            <a:ext cx="4008384" cy="1646019"/>
          </a:xfrm>
          <a:prstGeom prst="rect">
            <a:avLst/>
          </a:prstGeom>
        </p:spPr>
        <p:txBody>
          <a:bodyPr vert="horz" lIns="91440" tIns="45720" rIns="91440" bIns="45720" rtlCol="0">
            <a:normAutofit/>
          </a:bodyPr>
          <a:lstStyle/>
          <a:p>
            <a:pPr defTabSz="914400">
              <a:lnSpc>
                <a:spcPct val="90000"/>
              </a:lnSpc>
              <a:spcAft>
                <a:spcPts val="600"/>
              </a:spcAft>
            </a:pPr>
            <a:r>
              <a:rPr lang="en-US" sz="2400" dirty="0"/>
              <a:t>get_tld(): accurately separates a URL's subdomain, domain, and public suffix</a:t>
            </a:r>
          </a:p>
        </p:txBody>
      </p:sp>
      <p:grpSp>
        <p:nvGrpSpPr>
          <p:cNvPr id="28" name="Group 2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9" name="Isosceles Triangle 2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Content Placeholder 19" descr="Text&#10;&#10;Description automatically generated">
            <a:extLst>
              <a:ext uri="{FF2B5EF4-FFF2-40B4-BE49-F238E27FC236}">
                <a16:creationId xmlns:a16="http://schemas.microsoft.com/office/drawing/2014/main" id="{E8AACC99-3416-465C-B865-95E9D1AFEF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0206" y="1782981"/>
            <a:ext cx="6345260" cy="4361892"/>
          </a:xfrm>
          <a:prstGeom prst="rect">
            <a:avLst/>
          </a:prstGeom>
        </p:spPr>
      </p:pic>
      <p:grpSp>
        <p:nvGrpSpPr>
          <p:cNvPr id="32" name="Group 3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3" name="Rectangle 3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E83CC76B-2354-488A-B036-6A5B7FBBEF3C}"/>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defTabSz="914400">
              <a:spcAft>
                <a:spcPts val="600"/>
              </a:spcAft>
            </a:pPr>
            <a:fld id="{A3A1CAF0-5C54-4693-A944-B9005369A5D2}" type="slidenum">
              <a:rPr lang="en-US" smtClean="0"/>
              <a:pPr defTabSz="914400">
                <a:spcAft>
                  <a:spcPts val="600"/>
                </a:spcAft>
              </a:pPr>
              <a:t>12</a:t>
            </a:fld>
            <a:endParaRPr lang="en-US"/>
          </a:p>
        </p:txBody>
      </p:sp>
    </p:spTree>
    <p:extLst>
      <p:ext uri="{BB962C8B-B14F-4D97-AF65-F5344CB8AC3E}">
        <p14:creationId xmlns:p14="http://schemas.microsoft.com/office/powerpoint/2010/main" val="2999024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4038BBF9-6634-4FBE-ADD5-DFC64FB68983}"/>
              </a:ext>
            </a:extLst>
          </p:cNvPr>
          <p:cNvSpPr>
            <a:spLocks noGrp="1"/>
          </p:cNvSpPr>
          <p:nvPr>
            <p:ph type="sldNum" sz="quarter" idx="12"/>
          </p:nvPr>
        </p:nvSpPr>
        <p:spPr>
          <a:xfrm>
            <a:off x="8805333" y="6356350"/>
            <a:ext cx="2743200" cy="365125"/>
          </a:xfrm>
        </p:spPr>
        <p:txBody>
          <a:bodyPr>
            <a:normAutofit/>
          </a:bodyPr>
          <a:lstStyle/>
          <a:p>
            <a:pPr>
              <a:spcAft>
                <a:spcPts val="600"/>
              </a:spcAft>
            </a:pPr>
            <a:fld id="{A3A1CAF0-5C54-4693-A944-B9005369A5D2}" type="slidenum">
              <a:rPr lang="en-US" smtClean="0"/>
              <a:pPr>
                <a:spcAft>
                  <a:spcPts val="600"/>
                </a:spcAft>
              </a:pPr>
              <a:t>13</a:t>
            </a:fld>
            <a:endParaRPr lang="en-US"/>
          </a:p>
        </p:txBody>
      </p:sp>
      <p:sp>
        <p:nvSpPr>
          <p:cNvPr id="32" name="Isosceles Triangle 31">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Isosceles Triangle 33">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7" name="Content Placeholder 7" descr="Text&#10;&#10;Description automatically generated">
            <a:extLst>
              <a:ext uri="{FF2B5EF4-FFF2-40B4-BE49-F238E27FC236}">
                <a16:creationId xmlns:a16="http://schemas.microsoft.com/office/drawing/2014/main" id="{9C6A3594-9CBE-4CDD-B97C-27E93A78E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82" y="285853"/>
            <a:ext cx="7012751" cy="2295845"/>
          </a:xfrm>
        </p:spPr>
      </p:pic>
      <p:sp>
        <p:nvSpPr>
          <p:cNvPr id="29" name="Slide Number Placeholder 3">
            <a:extLst>
              <a:ext uri="{FF2B5EF4-FFF2-40B4-BE49-F238E27FC236}">
                <a16:creationId xmlns:a16="http://schemas.microsoft.com/office/drawing/2014/main" id="{F6A195BA-4EEA-44E0-8EBF-4E5DCACE3B7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3A1CAF0-5C54-4693-A944-B9005369A5D2}" type="slidenum">
              <a:rPr lang="en-US" smtClean="0"/>
              <a:pPr/>
              <a:t>13</a:t>
            </a:fld>
            <a:endParaRPr lang="en-US"/>
          </a:p>
        </p:txBody>
      </p:sp>
      <p:pic>
        <p:nvPicPr>
          <p:cNvPr id="31" name="Picture 30" descr="A screenshot of a computer&#10;&#10;Description automatically generated with medium confidence">
            <a:extLst>
              <a:ext uri="{FF2B5EF4-FFF2-40B4-BE49-F238E27FC236}">
                <a16:creationId xmlns:a16="http://schemas.microsoft.com/office/drawing/2014/main" id="{FB264FFB-9343-4C38-A6CA-9E833453A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0419" y="2653277"/>
            <a:ext cx="7012751" cy="3751469"/>
          </a:xfrm>
          <a:prstGeom prst="rect">
            <a:avLst/>
          </a:prstGeom>
        </p:spPr>
      </p:pic>
      <p:sp>
        <p:nvSpPr>
          <p:cNvPr id="33" name="TextBox 32">
            <a:extLst>
              <a:ext uri="{FF2B5EF4-FFF2-40B4-BE49-F238E27FC236}">
                <a16:creationId xmlns:a16="http://schemas.microsoft.com/office/drawing/2014/main" id="{AE9D50FF-597F-4756-9CE2-F11D591DC88C}"/>
              </a:ext>
            </a:extLst>
          </p:cNvPr>
          <p:cNvSpPr txBox="1"/>
          <p:nvPr/>
        </p:nvSpPr>
        <p:spPr>
          <a:xfrm>
            <a:off x="7311400" y="933254"/>
            <a:ext cx="4795031" cy="369332"/>
          </a:xfrm>
          <a:prstGeom prst="rect">
            <a:avLst/>
          </a:prstGeom>
          <a:noFill/>
        </p:spPr>
        <p:txBody>
          <a:bodyPr wrap="none" rtlCol="0">
            <a:spAutoFit/>
          </a:bodyPr>
          <a:lstStyle/>
          <a:p>
            <a:r>
              <a:rPr lang="en-US" dirty="0"/>
              <a:t>isalpha(): returns true if the character is alphabet</a:t>
            </a:r>
          </a:p>
        </p:txBody>
      </p:sp>
      <p:sp>
        <p:nvSpPr>
          <p:cNvPr id="35" name="TextBox 34">
            <a:extLst>
              <a:ext uri="{FF2B5EF4-FFF2-40B4-BE49-F238E27FC236}">
                <a16:creationId xmlns:a16="http://schemas.microsoft.com/office/drawing/2014/main" id="{E084FE2D-29E5-4F3D-A0DE-4BAA7A7E09BB}"/>
              </a:ext>
            </a:extLst>
          </p:cNvPr>
          <p:cNvSpPr txBox="1"/>
          <p:nvPr/>
        </p:nvSpPr>
        <p:spPr>
          <a:xfrm>
            <a:off x="212213" y="4359063"/>
            <a:ext cx="4966168" cy="369332"/>
          </a:xfrm>
          <a:prstGeom prst="rect">
            <a:avLst/>
          </a:prstGeom>
          <a:noFill/>
        </p:spPr>
        <p:txBody>
          <a:bodyPr wrap="none" rtlCol="0">
            <a:spAutoFit/>
          </a:bodyPr>
          <a:lstStyle/>
          <a:p>
            <a:r>
              <a:rPr lang="en-US" dirty="0"/>
              <a:t>Isnumeric(): returns true if the character is number</a:t>
            </a:r>
          </a:p>
        </p:txBody>
      </p:sp>
    </p:spTree>
    <p:extLst>
      <p:ext uri="{BB962C8B-B14F-4D97-AF65-F5344CB8AC3E}">
        <p14:creationId xmlns:p14="http://schemas.microsoft.com/office/powerpoint/2010/main" val="282571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F133CEB-8181-4889-8D38-CE64AD84E925}"/>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600" kern="1200" dirty="0">
                <a:solidFill>
                  <a:schemeClr val="tx1"/>
                </a:solidFill>
                <a:latin typeface="+mj-lt"/>
                <a:ea typeface="+mj-ea"/>
                <a:cs typeface="+mj-cs"/>
              </a:rPr>
              <a:t>search(string): Checks whether the given string matches   the pattern.</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A screenshot of a computer&#10;&#10;Description automatically generated with medium confidence">
            <a:extLst>
              <a:ext uri="{FF2B5EF4-FFF2-40B4-BE49-F238E27FC236}">
                <a16:creationId xmlns:a16="http://schemas.microsoft.com/office/drawing/2014/main" id="{12CE3BDB-F9C3-453A-83BF-5C90DC070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63" y="1580971"/>
            <a:ext cx="10659769" cy="4775377"/>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58A7A41D-D9E4-42D7-B4CA-A61B6C01A13A}"/>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defTabSz="914400">
              <a:spcAft>
                <a:spcPts val="600"/>
              </a:spcAft>
            </a:pPr>
            <a:fld id="{A3A1CAF0-5C54-4693-A944-B9005369A5D2}" type="slidenum">
              <a:rPr lang="en-US" smtClean="0"/>
              <a:pPr defTabSz="914400">
                <a:spcAft>
                  <a:spcPts val="600"/>
                </a:spcAft>
              </a:pPr>
              <a:t>14</a:t>
            </a:fld>
            <a:endParaRPr lang="en-US"/>
          </a:p>
        </p:txBody>
      </p:sp>
    </p:spTree>
    <p:extLst>
      <p:ext uri="{BB962C8B-B14F-4D97-AF65-F5344CB8AC3E}">
        <p14:creationId xmlns:p14="http://schemas.microsoft.com/office/powerpoint/2010/main" val="148176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52AEA-A94F-439A-A167-1446332FA5F9}"/>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b="1" kern="1200">
                <a:solidFill>
                  <a:schemeClr val="tx1"/>
                </a:solidFill>
                <a:latin typeface="+mj-lt"/>
                <a:ea typeface="+mj-ea"/>
                <a:cs typeface="+mj-cs"/>
              </a:rPr>
              <a:t>Algorithms</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AD638B3-85EE-4CB7-91A6-CFB391157A09}"/>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US" sz="2200" dirty="0"/>
              <a:t>Decision Tree</a:t>
            </a:r>
          </a:p>
          <a:p>
            <a:pPr marL="285750" indent="-228600" defTabSz="914400">
              <a:lnSpc>
                <a:spcPct val="90000"/>
              </a:lnSpc>
              <a:spcAft>
                <a:spcPts val="600"/>
              </a:spcAft>
              <a:buFont typeface="Arial" panose="020B0604020202020204" pitchFamily="34" charset="0"/>
              <a:buChar char="•"/>
            </a:pPr>
            <a:r>
              <a:rPr lang="en-US" sz="2200" dirty="0"/>
              <a:t>Random Forest</a:t>
            </a:r>
          </a:p>
          <a:p>
            <a:pPr marL="285750" indent="-228600" defTabSz="914400">
              <a:lnSpc>
                <a:spcPct val="90000"/>
              </a:lnSpc>
              <a:spcAft>
                <a:spcPts val="600"/>
              </a:spcAft>
              <a:buFont typeface="Arial" panose="020B0604020202020204" pitchFamily="34" charset="0"/>
              <a:buChar char="•"/>
            </a:pPr>
            <a:r>
              <a:rPr lang="en-US" sz="2200" dirty="0" err="1"/>
              <a:t>KNeighborsClassifier</a:t>
            </a:r>
            <a:endParaRPr lang="en-US" sz="2200" dirty="0"/>
          </a:p>
        </p:txBody>
      </p:sp>
      <p:pic>
        <p:nvPicPr>
          <p:cNvPr id="6" name="Content Placeholder 5" descr="Text&#10;&#10;Description automatically generated">
            <a:extLst>
              <a:ext uri="{FF2B5EF4-FFF2-40B4-BE49-F238E27FC236}">
                <a16:creationId xmlns:a16="http://schemas.microsoft.com/office/drawing/2014/main" id="{F29F7370-B11E-406B-885D-C5CD6314CB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804" y="2290936"/>
            <a:ext cx="9716199" cy="3959352"/>
          </a:xfrm>
          <a:prstGeom prst="rect">
            <a:avLst/>
          </a:prstGeom>
        </p:spPr>
      </p:pic>
      <p:sp>
        <p:nvSpPr>
          <p:cNvPr id="4" name="Slide Number Placeholder 3">
            <a:extLst>
              <a:ext uri="{FF2B5EF4-FFF2-40B4-BE49-F238E27FC236}">
                <a16:creationId xmlns:a16="http://schemas.microsoft.com/office/drawing/2014/main" id="{A35AF3DC-ABE1-4195-8232-EBA8EE88967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A3A1CAF0-5C54-4693-A944-B9005369A5D2}" type="slidenum">
              <a:rPr lang="en-US" smtClean="0"/>
              <a:pPr defTabSz="914400">
                <a:spcAft>
                  <a:spcPts val="600"/>
                </a:spcAft>
              </a:pPr>
              <a:t>15</a:t>
            </a:fld>
            <a:endParaRPr lang="en-US"/>
          </a:p>
        </p:txBody>
      </p:sp>
    </p:spTree>
    <p:extLst>
      <p:ext uri="{BB962C8B-B14F-4D97-AF65-F5344CB8AC3E}">
        <p14:creationId xmlns:p14="http://schemas.microsoft.com/office/powerpoint/2010/main" val="1851473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195B-9480-4F53-9851-479367025F2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8BEBE44-2868-4F0B-9395-E8CEC26C985A}"/>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79CB9E45-F357-4756-B497-735041414389}"/>
              </a:ext>
            </a:extLst>
          </p:cNvPr>
          <p:cNvSpPr>
            <a:spLocks noGrp="1"/>
          </p:cNvSpPr>
          <p:nvPr>
            <p:ph type="sldNum" sz="quarter" idx="12"/>
          </p:nvPr>
        </p:nvSpPr>
        <p:spPr/>
        <p:txBody>
          <a:bodyPr/>
          <a:lstStyle/>
          <a:p>
            <a:fld id="{A3A1CAF0-5C54-4693-A944-B9005369A5D2}" type="slidenum">
              <a:rPr lang="en-US" smtClean="0"/>
              <a:t>16</a:t>
            </a:fld>
            <a:endParaRPr lang="en-US"/>
          </a:p>
        </p:txBody>
      </p:sp>
      <p:sp>
        <p:nvSpPr>
          <p:cNvPr id="5" name="Rectangle 4">
            <a:extLst>
              <a:ext uri="{FF2B5EF4-FFF2-40B4-BE49-F238E27FC236}">
                <a16:creationId xmlns:a16="http://schemas.microsoft.com/office/drawing/2014/main" id="{94ED1830-DD53-4C5D-BCBD-A42AA41F7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2159003-8F31-447A-B936-1657F1E3A5FD}"/>
              </a:ext>
            </a:extLst>
          </p:cNvPr>
          <p:cNvSpPr txBox="1">
            <a:spLocks/>
          </p:cNvSpPr>
          <p:nvPr/>
        </p:nvSpPr>
        <p:spPr>
          <a:xfrm>
            <a:off x="643467" y="321734"/>
            <a:ext cx="10905066" cy="693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Aharoni" panose="02010803020104030203" pitchFamily="2" charset="-79"/>
                <a:cs typeface="Aharoni" panose="02010803020104030203" pitchFamily="2" charset="-79"/>
              </a:rPr>
              <a:t>Decision Tree</a:t>
            </a:r>
            <a:endParaRPr lang="en-IN" sz="3600" b="1" dirty="0">
              <a:latin typeface="Aharoni" panose="02010803020104030203" pitchFamily="2" charset="-79"/>
              <a:cs typeface="Aharoni" panose="02010803020104030203" pitchFamily="2" charset="-79"/>
            </a:endParaRPr>
          </a:p>
        </p:txBody>
      </p:sp>
      <p:sp>
        <p:nvSpPr>
          <p:cNvPr id="7" name="Content Placeholder 8">
            <a:extLst>
              <a:ext uri="{FF2B5EF4-FFF2-40B4-BE49-F238E27FC236}">
                <a16:creationId xmlns:a16="http://schemas.microsoft.com/office/drawing/2014/main" id="{DCC0E390-8350-49CB-8651-9FF604B482AC}"/>
              </a:ext>
            </a:extLst>
          </p:cNvPr>
          <p:cNvSpPr txBox="1">
            <a:spLocks/>
          </p:cNvSpPr>
          <p:nvPr/>
        </p:nvSpPr>
        <p:spPr>
          <a:xfrm>
            <a:off x="0" y="1321553"/>
            <a:ext cx="6953249" cy="5078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solidFill>
                  <a:srgbClr val="000000"/>
                </a:solidFill>
                <a:latin typeface="Calibri body"/>
                <a:cs typeface="Times New Roman" panose="02020603050405020304" pitchFamily="18" charset="0"/>
              </a:rPr>
              <a:t>Decision Tree is a Supervised learning technique that can be used for both classification and Regression problems where internal nodes represent the features of a dataset, branches represent the decision rules, and each leaf node represents the outcome.</a:t>
            </a:r>
          </a:p>
          <a:p>
            <a:pPr algn="just"/>
            <a:r>
              <a:rPr lang="en-US" sz="2000" dirty="0">
                <a:solidFill>
                  <a:srgbClr val="000000"/>
                </a:solidFill>
                <a:latin typeface="Calibri body"/>
                <a:cs typeface="Times New Roman" panose="02020603050405020304" pitchFamily="18" charset="0"/>
              </a:rPr>
              <a:t>The decisions or the test are performed based on features of the given dataset.</a:t>
            </a:r>
          </a:p>
          <a:p>
            <a:pPr algn="just"/>
            <a:r>
              <a:rPr lang="en-US" sz="2000" i="1" dirty="0">
                <a:solidFill>
                  <a:srgbClr val="000000"/>
                </a:solidFill>
                <a:latin typeface="Calibri body"/>
                <a:cs typeface="Times New Roman" panose="02020603050405020304" pitchFamily="18" charset="0"/>
              </a:rPr>
              <a:t>It is a graphical representation for getting all the possible solutions to a problem/decision based on given conditions.</a:t>
            </a:r>
            <a:endParaRPr lang="en-US" sz="2000" dirty="0">
              <a:solidFill>
                <a:srgbClr val="000000"/>
              </a:solidFill>
              <a:latin typeface="Calibri body"/>
              <a:cs typeface="Times New Roman" panose="02020603050405020304" pitchFamily="18" charset="0"/>
            </a:endParaRPr>
          </a:p>
          <a:p>
            <a:pPr algn="just"/>
            <a:r>
              <a:rPr lang="en-US" sz="2000" dirty="0">
                <a:solidFill>
                  <a:srgbClr val="000000"/>
                </a:solidFill>
                <a:latin typeface="Calibri body"/>
                <a:cs typeface="Times New Roman" panose="02020603050405020304" pitchFamily="18" charset="0"/>
              </a:rPr>
              <a:t>It is called a decision tree because, like a tree, it starts with the root node, which expands on further branches and constructs a tree-like structure.</a:t>
            </a:r>
          </a:p>
          <a:p>
            <a:pPr algn="just"/>
            <a:r>
              <a:rPr lang="en-US" sz="2000" dirty="0">
                <a:solidFill>
                  <a:srgbClr val="000000"/>
                </a:solidFill>
                <a:latin typeface="Calibri body"/>
                <a:cs typeface="Times New Roman" panose="02020603050405020304" pitchFamily="18" charset="0"/>
              </a:rPr>
              <a:t>A decision tree simply asks a question and based on the answer (Yes/No), it further split the tree into subtrees.</a:t>
            </a:r>
          </a:p>
          <a:p>
            <a:endParaRPr lang="en-US" sz="2000" dirty="0">
              <a:latin typeface="Calibri body"/>
              <a:cs typeface="Times New Roman" panose="02020603050405020304" pitchFamily="18" charset="0"/>
            </a:endParaRPr>
          </a:p>
        </p:txBody>
      </p:sp>
      <p:grpSp>
        <p:nvGrpSpPr>
          <p:cNvPr id="8" name="Group 7">
            <a:extLst>
              <a:ext uri="{FF2B5EF4-FFF2-40B4-BE49-F238E27FC236}">
                <a16:creationId xmlns:a16="http://schemas.microsoft.com/office/drawing/2014/main" id="{D5E6B54D-E3E2-49E3-A4A7-4258AD026A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9" name="Isosceles Triangle 8">
              <a:extLst>
                <a:ext uri="{FF2B5EF4-FFF2-40B4-BE49-F238E27FC236}">
                  <a16:creationId xmlns:a16="http://schemas.microsoft.com/office/drawing/2014/main" id="{E2D43F9C-6A54-4B2B-A6F8-5CAB9F19B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DCD6ED2-829E-4BEB-9757-CAD0A1DE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Content Placeholder 4" descr="Diagram, schematic&#10;&#10;Description automatically generated">
            <a:extLst>
              <a:ext uri="{FF2B5EF4-FFF2-40B4-BE49-F238E27FC236}">
                <a16:creationId xmlns:a16="http://schemas.microsoft.com/office/drawing/2014/main" id="{7567CF6F-F0AC-4385-B0C6-AC00C9340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379" y="1457471"/>
            <a:ext cx="4776621" cy="2987529"/>
          </a:xfrm>
          <a:prstGeom prst="rect">
            <a:avLst/>
          </a:prstGeom>
        </p:spPr>
      </p:pic>
      <p:grpSp>
        <p:nvGrpSpPr>
          <p:cNvPr id="12" name="Group 11">
            <a:extLst>
              <a:ext uri="{FF2B5EF4-FFF2-40B4-BE49-F238E27FC236}">
                <a16:creationId xmlns:a16="http://schemas.microsoft.com/office/drawing/2014/main" id="{D093C9C1-227B-4FBA-8B0A-7560B2CF05C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id="{B6E30C4E-762C-46B5-B380-10465EFE0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05631D48-0C73-446B-A1E0-98CA678E7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E2ACB5D-DA24-45AE-B5D9-4DA3DA61BC79}"/>
              </a:ext>
            </a:extLst>
          </p:cNvPr>
          <p:cNvSpPr/>
          <p:nvPr/>
        </p:nvSpPr>
        <p:spPr>
          <a:xfrm>
            <a:off x="7448550" y="4972050"/>
            <a:ext cx="4468116" cy="1267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i="0">
                <a:solidFill>
                  <a:srgbClr val="000000"/>
                </a:solidFill>
                <a:effectLst/>
                <a:latin typeface="Times New Roman" panose="02020603050405020304" pitchFamily="18" charset="0"/>
                <a:cs typeface="Times New Roman" panose="02020603050405020304" pitchFamily="18" charset="0"/>
              </a:rPr>
              <a:t>In order to build a tree, we use the CART algorithm, which stands for Classification and Regression Tree algorithm.</a:t>
            </a:r>
          </a:p>
          <a:p>
            <a:pPr algn="ctr"/>
            <a:endParaRPr lang="en-IN"/>
          </a:p>
        </p:txBody>
      </p:sp>
    </p:spTree>
    <p:extLst>
      <p:ext uri="{BB962C8B-B14F-4D97-AF65-F5344CB8AC3E}">
        <p14:creationId xmlns:p14="http://schemas.microsoft.com/office/powerpoint/2010/main" val="2060542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9546-05E5-4775-8DAD-111896CE16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927E76-F406-4D8F-97C5-BA2904E7CCCB}"/>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F4D4013B-5086-4AB1-B5F4-9ED57DB05F31}"/>
              </a:ext>
            </a:extLst>
          </p:cNvPr>
          <p:cNvSpPr>
            <a:spLocks noGrp="1"/>
          </p:cNvSpPr>
          <p:nvPr>
            <p:ph type="sldNum" sz="quarter" idx="12"/>
          </p:nvPr>
        </p:nvSpPr>
        <p:spPr/>
        <p:txBody>
          <a:bodyPr/>
          <a:lstStyle/>
          <a:p>
            <a:fld id="{A3A1CAF0-5C54-4693-A944-B9005369A5D2}" type="slidenum">
              <a:rPr lang="en-US" smtClean="0"/>
              <a:t>17</a:t>
            </a:fld>
            <a:endParaRPr lang="en-US"/>
          </a:p>
        </p:txBody>
      </p:sp>
      <p:sp>
        <p:nvSpPr>
          <p:cNvPr id="5" name="Rectangle 11">
            <a:extLst>
              <a:ext uri="{FF2B5EF4-FFF2-40B4-BE49-F238E27FC236}">
                <a16:creationId xmlns:a16="http://schemas.microsoft.com/office/drawing/2014/main" id="{1E2F8C48-034D-47B4-B1E9-597442969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128103E-3BBC-4FBA-B821-133473A31997}"/>
              </a:ext>
            </a:extLst>
          </p:cNvPr>
          <p:cNvSpPr txBox="1">
            <a:spLocks/>
          </p:cNvSpPr>
          <p:nvPr/>
        </p:nvSpPr>
        <p:spPr>
          <a:xfrm>
            <a:off x="643467" y="275489"/>
            <a:ext cx="10905066" cy="6973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Amasis MT Pro Black" panose="02040A04050005020304" pitchFamily="18" charset="0"/>
              </a:rPr>
              <a:t>Random forest</a:t>
            </a:r>
          </a:p>
        </p:txBody>
      </p:sp>
      <p:sp>
        <p:nvSpPr>
          <p:cNvPr id="7" name="TextBox 6">
            <a:extLst>
              <a:ext uri="{FF2B5EF4-FFF2-40B4-BE49-F238E27FC236}">
                <a16:creationId xmlns:a16="http://schemas.microsoft.com/office/drawing/2014/main" id="{B4E1E223-76AC-4699-A1AD-F833A1F6F2B0}"/>
              </a:ext>
            </a:extLst>
          </p:cNvPr>
          <p:cNvSpPr txBox="1"/>
          <p:nvPr/>
        </p:nvSpPr>
        <p:spPr>
          <a:xfrm>
            <a:off x="507030" y="3630831"/>
            <a:ext cx="719560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i="0">
                <a:effectLst/>
              </a:rPr>
              <a:t>Step-1:</a:t>
            </a:r>
            <a:r>
              <a:rPr lang="en-US" sz="2000" b="0" i="0">
                <a:effectLst/>
              </a:rPr>
              <a:t> Select random K data points from the training set.</a:t>
            </a:r>
          </a:p>
          <a:p>
            <a:pPr indent="-228600">
              <a:lnSpc>
                <a:spcPct val="90000"/>
              </a:lnSpc>
              <a:spcAft>
                <a:spcPts val="600"/>
              </a:spcAft>
              <a:buFont typeface="Arial" panose="020B0604020202020204" pitchFamily="34" charset="0"/>
              <a:buChar char="•"/>
            </a:pPr>
            <a:r>
              <a:rPr lang="en-US" sz="2000" b="1" i="0">
                <a:effectLst/>
              </a:rPr>
              <a:t>Step-2:</a:t>
            </a:r>
            <a:r>
              <a:rPr lang="en-US" sz="2000" b="0" i="0">
                <a:effectLst/>
              </a:rPr>
              <a:t> Build the decision trees associated with the selected data points (Subsets).</a:t>
            </a:r>
          </a:p>
          <a:p>
            <a:pPr indent="-228600">
              <a:lnSpc>
                <a:spcPct val="90000"/>
              </a:lnSpc>
              <a:spcAft>
                <a:spcPts val="600"/>
              </a:spcAft>
              <a:buFont typeface="Arial" panose="020B0604020202020204" pitchFamily="34" charset="0"/>
              <a:buChar char="•"/>
            </a:pPr>
            <a:r>
              <a:rPr lang="en-US" sz="2000" b="1" i="0">
                <a:effectLst/>
              </a:rPr>
              <a:t>Step-3:</a:t>
            </a:r>
            <a:r>
              <a:rPr lang="en-US" sz="2000" b="0" i="0">
                <a:effectLst/>
              </a:rPr>
              <a:t> Choose the number N for decision trees that you want to build.</a:t>
            </a:r>
          </a:p>
          <a:p>
            <a:pPr indent="-228600">
              <a:lnSpc>
                <a:spcPct val="90000"/>
              </a:lnSpc>
              <a:spcAft>
                <a:spcPts val="600"/>
              </a:spcAft>
              <a:buFont typeface="Arial" panose="020B0604020202020204" pitchFamily="34" charset="0"/>
              <a:buChar char="•"/>
            </a:pPr>
            <a:r>
              <a:rPr lang="en-US" sz="2000" b="1" i="0">
                <a:effectLst/>
              </a:rPr>
              <a:t>Step-4:</a:t>
            </a:r>
            <a:r>
              <a:rPr lang="en-US" sz="2000" b="0" i="0">
                <a:effectLst/>
              </a:rPr>
              <a:t> Repeat Step 1 &amp; 2.</a:t>
            </a:r>
          </a:p>
          <a:p>
            <a:pPr indent="-228600">
              <a:lnSpc>
                <a:spcPct val="90000"/>
              </a:lnSpc>
              <a:spcAft>
                <a:spcPts val="600"/>
              </a:spcAft>
              <a:buFont typeface="Arial" panose="020B0604020202020204" pitchFamily="34" charset="0"/>
              <a:buChar char="•"/>
            </a:pPr>
            <a:r>
              <a:rPr lang="en-US" sz="2000" b="1" i="0">
                <a:effectLst/>
              </a:rPr>
              <a:t>Step-5:</a:t>
            </a:r>
            <a:r>
              <a:rPr lang="en-US" sz="2000" b="0" i="0">
                <a:effectLst/>
              </a:rPr>
              <a:t> For new data points, find the predictions of each decision tree, and assign the new data points to the category that wins the majority votes.</a:t>
            </a:r>
          </a:p>
          <a:p>
            <a:pPr indent="-228600">
              <a:lnSpc>
                <a:spcPct val="90000"/>
              </a:lnSpc>
              <a:spcAft>
                <a:spcPts val="600"/>
              </a:spcAft>
              <a:buFont typeface="Arial" panose="020B0604020202020204" pitchFamily="34" charset="0"/>
              <a:buChar char="•"/>
            </a:pPr>
            <a:endParaRPr lang="en-US" sz="2000" b="0" i="0">
              <a:effectLst/>
            </a:endParaRPr>
          </a:p>
          <a:p>
            <a:pPr indent="-228600">
              <a:lnSpc>
                <a:spcPct val="90000"/>
              </a:lnSpc>
              <a:spcAft>
                <a:spcPts val="600"/>
              </a:spcAft>
              <a:buFont typeface="Arial" panose="020B0604020202020204" pitchFamily="34" charset="0"/>
              <a:buChar char="•"/>
            </a:pPr>
            <a:endParaRPr lang="en-US" sz="2000"/>
          </a:p>
        </p:txBody>
      </p:sp>
      <p:grpSp>
        <p:nvGrpSpPr>
          <p:cNvPr id="8" name="Group 13">
            <a:extLst>
              <a:ext uri="{FF2B5EF4-FFF2-40B4-BE49-F238E27FC236}">
                <a16:creationId xmlns:a16="http://schemas.microsoft.com/office/drawing/2014/main" id="{1A008B9C-ED92-496D-AE3C-AB99C677096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9" name="Isosceles Triangle 8">
              <a:extLst>
                <a:ext uri="{FF2B5EF4-FFF2-40B4-BE49-F238E27FC236}">
                  <a16:creationId xmlns:a16="http://schemas.microsoft.com/office/drawing/2014/main" id="{3280EB42-60E9-4039-97AD-688F28BB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2949BE-7AE7-4FCB-8C50-E1AA4522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Content Placeholder 4" descr="Diagram&#10;&#10;Description automatically generated">
            <a:extLst>
              <a:ext uri="{FF2B5EF4-FFF2-40B4-BE49-F238E27FC236}">
                <a16:creationId xmlns:a16="http://schemas.microsoft.com/office/drawing/2014/main" id="{E26A8BEE-D9B3-441B-B9FC-07F73A4E8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1670241"/>
            <a:ext cx="4419599" cy="3120833"/>
          </a:xfrm>
          <a:prstGeom prst="rect">
            <a:avLst/>
          </a:prstGeom>
        </p:spPr>
      </p:pic>
      <p:grpSp>
        <p:nvGrpSpPr>
          <p:cNvPr id="12" name="Group 17">
            <a:extLst>
              <a:ext uri="{FF2B5EF4-FFF2-40B4-BE49-F238E27FC236}">
                <a16:creationId xmlns:a16="http://schemas.microsoft.com/office/drawing/2014/main" id="{8CBCAB64-5B6B-4422-96A7-14D9E273BE2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id="{725F9AA7-A665-4A29-B12B-994898206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1FCF0D69-625E-4406-BDBB-57F2E34AA9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4FC4DCFC-774B-4811-8D60-F5EAA5B7EC5D}"/>
              </a:ext>
            </a:extLst>
          </p:cNvPr>
          <p:cNvSpPr txBox="1"/>
          <p:nvPr/>
        </p:nvSpPr>
        <p:spPr>
          <a:xfrm>
            <a:off x="438150" y="1146587"/>
            <a:ext cx="7197811" cy="2308324"/>
          </a:xfrm>
          <a:prstGeom prst="rect">
            <a:avLst/>
          </a:prstGeom>
          <a:solidFill>
            <a:schemeClr val="bg2"/>
          </a:solidFill>
          <a:ln>
            <a:solidFill>
              <a:schemeClr val="accent3">
                <a:lumMod val="75000"/>
              </a:schemeClr>
            </a:solidFill>
          </a:ln>
        </p:spPr>
        <p:txBody>
          <a:bodyPr wrap="square" rtlCol="0">
            <a:spAutoFit/>
          </a:bodyPr>
          <a:lstStyle/>
          <a:p>
            <a:pPr algn="just"/>
            <a:r>
              <a:rPr lang="en-US" i="1">
                <a:solidFill>
                  <a:srgbClr val="333333"/>
                </a:solidFill>
                <a:effectLst/>
                <a:latin typeface="inter-bold"/>
              </a:rPr>
              <a:t>Random Forest is a classifier that contains several decision trees on various subsets of the given dataset and takes the average to improve the predictive accuracy of that dataset</a:t>
            </a:r>
            <a:r>
              <a:rPr lang="en-US" b="1" i="1">
                <a:solidFill>
                  <a:srgbClr val="333333"/>
                </a:solidFill>
                <a:effectLst/>
                <a:latin typeface="inter-bold"/>
              </a:rPr>
              <a:t>.</a:t>
            </a:r>
          </a:p>
          <a:p>
            <a:pPr algn="just"/>
            <a:r>
              <a:rPr lang="en-US" b="0" i="0">
                <a:solidFill>
                  <a:srgbClr val="333333"/>
                </a:solidFill>
                <a:effectLst/>
                <a:latin typeface="inter-regular"/>
              </a:rPr>
              <a:t>Instead of relying on one decision tree, the random forest takes the prediction from each tree and based on the majority votes of predictions, and it predicts the final output.</a:t>
            </a:r>
          </a:p>
          <a:p>
            <a:pPr algn="just"/>
            <a:r>
              <a:rPr lang="en-US" b="1" i="0">
                <a:solidFill>
                  <a:srgbClr val="333333"/>
                </a:solidFill>
                <a:effectLst/>
                <a:latin typeface="inter-bold"/>
              </a:rPr>
              <a:t>The greater number of trees in the forest leads to higher accuracy and prevents the problem of overfitting.</a:t>
            </a:r>
            <a:endParaRPr lang="en-IN"/>
          </a:p>
        </p:txBody>
      </p:sp>
    </p:spTree>
    <p:extLst>
      <p:ext uri="{BB962C8B-B14F-4D97-AF65-F5344CB8AC3E}">
        <p14:creationId xmlns:p14="http://schemas.microsoft.com/office/powerpoint/2010/main" val="881126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02858C-9E61-4A32-A362-70033CD174F9}"/>
              </a:ext>
            </a:extLst>
          </p:cNvPr>
          <p:cNvSpPr>
            <a:spLocks noGrp="1"/>
          </p:cNvSpPr>
          <p:nvPr>
            <p:ph type="title"/>
          </p:nvPr>
        </p:nvSpPr>
        <p:spPr>
          <a:xfrm>
            <a:off x="643467" y="321734"/>
            <a:ext cx="10905066" cy="1135737"/>
          </a:xfrm>
        </p:spPr>
        <p:txBody>
          <a:bodyPr>
            <a:normAutofit/>
          </a:bodyPr>
          <a:lstStyle/>
          <a:p>
            <a:r>
              <a:rPr lang="en-US" sz="3600" dirty="0"/>
              <a:t>KNN Classifier</a:t>
            </a:r>
            <a:endParaRPr lang="en-IN" sz="3600" dirty="0"/>
          </a:p>
        </p:txBody>
      </p:sp>
      <p:sp>
        <p:nvSpPr>
          <p:cNvPr id="3" name="Content Placeholder 2">
            <a:extLst>
              <a:ext uri="{FF2B5EF4-FFF2-40B4-BE49-F238E27FC236}">
                <a16:creationId xmlns:a16="http://schemas.microsoft.com/office/drawing/2014/main" id="{1C906389-83FA-40E4-9001-816BA1C9F97B}"/>
              </a:ext>
            </a:extLst>
          </p:cNvPr>
          <p:cNvSpPr>
            <a:spLocks noGrp="1"/>
          </p:cNvSpPr>
          <p:nvPr>
            <p:ph idx="1"/>
          </p:nvPr>
        </p:nvSpPr>
        <p:spPr>
          <a:xfrm>
            <a:off x="488951" y="1653662"/>
            <a:ext cx="7435304" cy="4702688"/>
          </a:xfrm>
        </p:spPr>
        <p:txBody>
          <a:bodyPr>
            <a:normAutofit/>
          </a:bodyPr>
          <a:lstStyle/>
          <a:p>
            <a:r>
              <a:rPr lang="en-US" sz="2000" dirty="0"/>
              <a:t>K-Nearest </a:t>
            </a:r>
            <a:r>
              <a:rPr lang="en-US" sz="2000" dirty="0" err="1"/>
              <a:t>Neighbour</a:t>
            </a:r>
            <a:r>
              <a:rPr lang="en-US" sz="2000" dirty="0"/>
              <a:t> is one of the simplest Machine Learning algorithms based on Supervised Learning technique.</a:t>
            </a:r>
          </a:p>
          <a:p>
            <a:r>
              <a:rPr lang="en-US" sz="2000" dirty="0"/>
              <a:t>KNN algorithm assumes the similarity between the new case/data and available cases and put the new case into the category that is most similar to the available categories.</a:t>
            </a:r>
          </a:p>
          <a:p>
            <a:r>
              <a:rPr lang="en-US" sz="2000" dirty="0"/>
              <a:t>KNN algorithm stores all the available data and classifies a new data point based on the similarity. This means when new data appears then it can be easily classified into a well suite category by using KNN algorithm</a:t>
            </a:r>
            <a:endParaRPr lang="en-IN" sz="20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4F16593E-5547-48D3-A4CC-DDC4AD7A5073}"/>
              </a:ext>
            </a:extLst>
          </p:cNvPr>
          <p:cNvSpPr>
            <a:spLocks noGrp="1"/>
          </p:cNvSpPr>
          <p:nvPr>
            <p:ph type="sldNum" sz="quarter" idx="12"/>
          </p:nvPr>
        </p:nvSpPr>
        <p:spPr>
          <a:xfrm>
            <a:off x="8805333" y="6356350"/>
            <a:ext cx="2743200" cy="365125"/>
          </a:xfrm>
        </p:spPr>
        <p:txBody>
          <a:bodyPr>
            <a:normAutofit/>
          </a:bodyPr>
          <a:lstStyle/>
          <a:p>
            <a:pPr>
              <a:spcAft>
                <a:spcPts val="600"/>
              </a:spcAft>
            </a:pPr>
            <a:fld id="{A3A1CAF0-5C54-4693-A944-B9005369A5D2}" type="slidenum">
              <a:rPr lang="en-US" smtClean="0"/>
              <a:pPr>
                <a:spcAft>
                  <a:spcPts val="600"/>
                </a:spcAft>
              </a:pPr>
              <a:t>18</a:t>
            </a:fld>
            <a:endParaRPr lang="en-US"/>
          </a:p>
        </p:txBody>
      </p:sp>
      <p:pic>
        <p:nvPicPr>
          <p:cNvPr id="1026" name="Picture 2" descr="KNN Classification Tutorial using Sklearn Python - DataCamp">
            <a:extLst>
              <a:ext uri="{FF2B5EF4-FFF2-40B4-BE49-F238E27FC236}">
                <a16:creationId xmlns:a16="http://schemas.microsoft.com/office/drawing/2014/main" id="{D17AB324-25D7-EA55-18A3-F9E7CBBA7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4033" y="1474275"/>
            <a:ext cx="385762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923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79B733-EA50-4278-924D-3D8569B402E3}"/>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6000" b="1" kern="1200" dirty="0">
                <a:solidFill>
                  <a:schemeClr val="tx1"/>
                </a:solidFill>
                <a:latin typeface="+mj-lt"/>
                <a:ea typeface="+mj-ea"/>
                <a:cs typeface="+mj-cs"/>
              </a:rPr>
              <a:t>         Implementation	</a:t>
            </a:r>
          </a:p>
        </p:txBody>
      </p:sp>
      <p:sp>
        <p:nvSpPr>
          <p:cNvPr id="7" name="TextBox 6">
            <a:extLst>
              <a:ext uri="{FF2B5EF4-FFF2-40B4-BE49-F238E27FC236}">
                <a16:creationId xmlns:a16="http://schemas.microsoft.com/office/drawing/2014/main" id="{F4CFB6BC-4825-4187-8213-0FDB10D23DE8}"/>
              </a:ext>
            </a:extLst>
          </p:cNvPr>
          <p:cNvSpPr txBox="1"/>
          <p:nvPr/>
        </p:nvSpPr>
        <p:spPr>
          <a:xfrm>
            <a:off x="507030" y="2887316"/>
            <a:ext cx="4008384" cy="609237"/>
          </a:xfrm>
          <a:prstGeom prst="rect">
            <a:avLst/>
          </a:prstGeom>
        </p:spPr>
        <p:txBody>
          <a:bodyPr vert="horz" lIns="91440" tIns="45720" rIns="91440" bIns="45720" rtlCol="0">
            <a:normAutofit/>
          </a:bodyPr>
          <a:lstStyle/>
          <a:p>
            <a:pPr marL="57150" defTabSz="914400">
              <a:lnSpc>
                <a:spcPct val="90000"/>
              </a:lnSpc>
              <a:spcAft>
                <a:spcPts val="600"/>
              </a:spcAft>
            </a:pPr>
            <a:r>
              <a:rPr lang="en-US" sz="3600" dirty="0"/>
              <a:t>Decision Tree</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Graphical user interface&#10;&#10;Description automatically generated">
            <a:extLst>
              <a:ext uri="{FF2B5EF4-FFF2-40B4-BE49-F238E27FC236}">
                <a16:creationId xmlns:a16="http://schemas.microsoft.com/office/drawing/2014/main" id="{41A311D6-6F20-4D6B-AE60-8161AC1120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5280" y="1550230"/>
            <a:ext cx="5810419" cy="4926131"/>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9D9F62EB-3B83-4657-9678-BCF3A6DDDD32}"/>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defTabSz="914400">
              <a:spcAft>
                <a:spcPts val="600"/>
              </a:spcAft>
            </a:pPr>
            <a:fld id="{A3A1CAF0-5C54-4693-A944-B9005369A5D2}" type="slidenum">
              <a:rPr lang="en-US" smtClean="0"/>
              <a:pPr defTabSz="914400">
                <a:spcAft>
                  <a:spcPts val="600"/>
                </a:spcAft>
              </a:pPr>
              <a:t>19</a:t>
            </a:fld>
            <a:endParaRPr lang="en-US"/>
          </a:p>
        </p:txBody>
      </p:sp>
    </p:spTree>
    <p:extLst>
      <p:ext uri="{BB962C8B-B14F-4D97-AF65-F5344CB8AC3E}">
        <p14:creationId xmlns:p14="http://schemas.microsoft.com/office/powerpoint/2010/main" val="1335204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EA5925-3251-476A-A03A-1718B5C73ABD}"/>
              </a:ext>
            </a:extLst>
          </p:cNvPr>
          <p:cNvSpPr>
            <a:spLocks noGrp="1"/>
          </p:cNvSpPr>
          <p:nvPr>
            <p:ph type="title"/>
          </p:nvPr>
        </p:nvSpPr>
        <p:spPr>
          <a:xfrm>
            <a:off x="1744133" y="136526"/>
            <a:ext cx="7194768" cy="1322834"/>
          </a:xfrm>
        </p:spPr>
        <p:txBody>
          <a:bodyPr vert="horz" lIns="91440" tIns="45720" rIns="91440" bIns="45720" rtlCol="0" anchor="ctr">
            <a:normAutofit/>
          </a:bodyPr>
          <a:lstStyle/>
          <a:p>
            <a:r>
              <a:rPr lang="en-US" sz="3600" b="1" kern="1200" dirty="0">
                <a:solidFill>
                  <a:schemeClr val="tx1"/>
                </a:solidFill>
                <a:latin typeface="Abadi" panose="020B0604020104020204" pitchFamily="34" charset="0"/>
              </a:rPr>
              <a:t>Contents</a:t>
            </a:r>
          </a:p>
        </p:txBody>
      </p:sp>
      <p:sp>
        <p:nvSpPr>
          <p:cNvPr id="4" name="TextBox 3">
            <a:extLst>
              <a:ext uri="{FF2B5EF4-FFF2-40B4-BE49-F238E27FC236}">
                <a16:creationId xmlns:a16="http://schemas.microsoft.com/office/drawing/2014/main" id="{D1AA05B9-9D49-4B89-83A9-5D1B89988644}"/>
              </a:ext>
            </a:extLst>
          </p:cNvPr>
          <p:cNvSpPr txBox="1"/>
          <p:nvPr/>
        </p:nvSpPr>
        <p:spPr>
          <a:xfrm>
            <a:off x="1647834" y="1459359"/>
            <a:ext cx="9147165" cy="4393982"/>
          </a:xfrm>
          <a:prstGeom prst="rect">
            <a:avLst/>
          </a:prstGeom>
        </p:spPr>
        <p:txBody>
          <a:bodyPr vert="horz" lIns="91440" tIns="45720" rIns="91440" bIns="45720" rtlCol="0">
            <a:normAutofit lnSpcReduction="10000"/>
          </a:bodyPr>
          <a:lstStyle/>
          <a:p>
            <a:pPr indent="-228600" defTabSz="914400">
              <a:lnSpc>
                <a:spcPct val="90000"/>
              </a:lnSpc>
              <a:spcAft>
                <a:spcPts val="600"/>
              </a:spcAft>
              <a:buFont typeface="Arial" panose="020B0604020202020204" pitchFamily="34" charset="0"/>
              <a:buChar char="•"/>
            </a:pPr>
            <a:r>
              <a:rPr lang="en-US" sz="1700" b="1" dirty="0"/>
              <a:t>Abstract</a:t>
            </a:r>
          </a:p>
          <a:p>
            <a:pPr indent="-228600" defTabSz="914400">
              <a:lnSpc>
                <a:spcPct val="90000"/>
              </a:lnSpc>
              <a:spcAft>
                <a:spcPts val="600"/>
              </a:spcAft>
              <a:buFont typeface="Arial" panose="020B0604020202020204" pitchFamily="34" charset="0"/>
              <a:buChar char="•"/>
            </a:pPr>
            <a:r>
              <a:rPr lang="en-US" sz="1700" b="1" dirty="0"/>
              <a:t>Motivation</a:t>
            </a:r>
          </a:p>
          <a:p>
            <a:pPr indent="-228600" defTabSz="914400">
              <a:lnSpc>
                <a:spcPct val="90000"/>
              </a:lnSpc>
              <a:spcAft>
                <a:spcPts val="600"/>
              </a:spcAft>
              <a:buFont typeface="Arial" panose="020B0604020202020204" pitchFamily="34" charset="0"/>
              <a:buChar char="•"/>
            </a:pPr>
            <a:r>
              <a:rPr lang="en-US" sz="1700" b="1" dirty="0"/>
              <a:t>Literature review and Limitations of the existing models</a:t>
            </a:r>
          </a:p>
          <a:p>
            <a:pPr indent="-228600" defTabSz="914400">
              <a:lnSpc>
                <a:spcPct val="90000"/>
              </a:lnSpc>
              <a:spcAft>
                <a:spcPts val="600"/>
              </a:spcAft>
              <a:buFont typeface="Arial" panose="020B0604020202020204" pitchFamily="34" charset="0"/>
              <a:buChar char="•"/>
            </a:pPr>
            <a:r>
              <a:rPr lang="en-US" sz="1700" b="1" dirty="0"/>
              <a:t>Proposed work </a:t>
            </a:r>
          </a:p>
          <a:p>
            <a:pPr indent="-228600" defTabSz="914400">
              <a:lnSpc>
                <a:spcPct val="90000"/>
              </a:lnSpc>
              <a:spcAft>
                <a:spcPts val="600"/>
              </a:spcAft>
              <a:buFont typeface="Arial" panose="020B0604020202020204" pitchFamily="34" charset="0"/>
              <a:buChar char="•"/>
            </a:pPr>
            <a:r>
              <a:rPr lang="en-US" sz="1700" b="1" dirty="0"/>
              <a:t>Architecture of the project</a:t>
            </a:r>
          </a:p>
          <a:p>
            <a:pPr indent="-228600" defTabSz="914400">
              <a:lnSpc>
                <a:spcPct val="90000"/>
              </a:lnSpc>
              <a:spcAft>
                <a:spcPts val="600"/>
              </a:spcAft>
              <a:buFont typeface="Arial" panose="020B0604020202020204" pitchFamily="34" charset="0"/>
              <a:buChar char="•"/>
            </a:pPr>
            <a:r>
              <a:rPr lang="en-US" sz="1700" b="1" dirty="0"/>
              <a:t>Class Diagram</a:t>
            </a:r>
          </a:p>
          <a:p>
            <a:pPr indent="-228600" defTabSz="914400">
              <a:lnSpc>
                <a:spcPct val="90000"/>
              </a:lnSpc>
              <a:spcAft>
                <a:spcPts val="600"/>
              </a:spcAft>
              <a:buFont typeface="Arial" panose="020B0604020202020204" pitchFamily="34" charset="0"/>
              <a:buChar char="•"/>
            </a:pPr>
            <a:r>
              <a:rPr lang="en-US" sz="1700" b="1" dirty="0"/>
              <a:t>Data Flow Model</a:t>
            </a:r>
          </a:p>
          <a:p>
            <a:pPr indent="-228600" defTabSz="914400">
              <a:lnSpc>
                <a:spcPct val="90000"/>
              </a:lnSpc>
              <a:spcAft>
                <a:spcPts val="600"/>
              </a:spcAft>
              <a:buFont typeface="Arial" panose="020B0604020202020204" pitchFamily="34" charset="0"/>
              <a:buChar char="•"/>
            </a:pPr>
            <a:r>
              <a:rPr lang="en-US" sz="1700" b="1" dirty="0"/>
              <a:t>Data set description</a:t>
            </a:r>
          </a:p>
          <a:p>
            <a:pPr indent="-228600" defTabSz="914400">
              <a:lnSpc>
                <a:spcPct val="90000"/>
              </a:lnSpc>
              <a:spcAft>
                <a:spcPts val="600"/>
              </a:spcAft>
              <a:buFont typeface="Arial" panose="020B0604020202020204" pitchFamily="34" charset="0"/>
              <a:buChar char="•"/>
            </a:pPr>
            <a:r>
              <a:rPr lang="en-US" sz="1700" b="1" dirty="0"/>
              <a:t>Functions</a:t>
            </a:r>
          </a:p>
          <a:p>
            <a:pPr indent="-228600" defTabSz="914400">
              <a:lnSpc>
                <a:spcPct val="90000"/>
              </a:lnSpc>
              <a:spcAft>
                <a:spcPts val="600"/>
              </a:spcAft>
              <a:buFont typeface="Arial" panose="020B0604020202020204" pitchFamily="34" charset="0"/>
              <a:buChar char="•"/>
            </a:pPr>
            <a:r>
              <a:rPr lang="en-US" sz="1700" b="1" dirty="0"/>
              <a:t>Algorithms</a:t>
            </a:r>
          </a:p>
          <a:p>
            <a:pPr indent="-228600" defTabSz="914400">
              <a:lnSpc>
                <a:spcPct val="90000"/>
              </a:lnSpc>
              <a:spcAft>
                <a:spcPts val="600"/>
              </a:spcAft>
              <a:buFont typeface="Arial" panose="020B0604020202020204" pitchFamily="34" charset="0"/>
              <a:buChar char="•"/>
            </a:pPr>
            <a:r>
              <a:rPr lang="en-US" sz="1700" b="1" dirty="0"/>
              <a:t>Implementation </a:t>
            </a:r>
          </a:p>
          <a:p>
            <a:pPr indent="-228600" defTabSz="914400">
              <a:lnSpc>
                <a:spcPct val="90000"/>
              </a:lnSpc>
              <a:spcAft>
                <a:spcPts val="600"/>
              </a:spcAft>
              <a:buFont typeface="Arial" panose="020B0604020202020204" pitchFamily="34" charset="0"/>
              <a:buChar char="•"/>
            </a:pPr>
            <a:r>
              <a:rPr lang="en-US" sz="1700" b="1" dirty="0"/>
              <a:t>Results analysis </a:t>
            </a:r>
          </a:p>
          <a:p>
            <a:pPr indent="-228600" defTabSz="914400">
              <a:lnSpc>
                <a:spcPct val="90000"/>
              </a:lnSpc>
              <a:spcAft>
                <a:spcPts val="600"/>
              </a:spcAft>
              <a:buFont typeface="Arial" panose="020B0604020202020204" pitchFamily="34" charset="0"/>
              <a:buChar char="•"/>
            </a:pPr>
            <a:r>
              <a:rPr lang="en-US" sz="1700" b="1" dirty="0"/>
              <a:t>Conclusion </a:t>
            </a:r>
          </a:p>
          <a:p>
            <a:pPr indent="-228600" defTabSz="914400">
              <a:lnSpc>
                <a:spcPct val="90000"/>
              </a:lnSpc>
              <a:spcAft>
                <a:spcPts val="600"/>
              </a:spcAft>
              <a:buFont typeface="Arial" panose="020B0604020202020204" pitchFamily="34" charset="0"/>
              <a:buChar char="•"/>
            </a:pPr>
            <a:r>
              <a:rPr lang="en-US" sz="1700" b="1" dirty="0"/>
              <a:t>Future scope</a:t>
            </a:r>
          </a:p>
          <a:p>
            <a:pPr indent="-228600" defTabSz="914400">
              <a:lnSpc>
                <a:spcPct val="90000"/>
              </a:lnSpc>
              <a:spcAft>
                <a:spcPts val="600"/>
              </a:spcAft>
              <a:buFont typeface="Arial" panose="020B0604020202020204" pitchFamily="34" charset="0"/>
              <a:buChar char="•"/>
            </a:pPr>
            <a:r>
              <a:rPr lang="en-US" sz="1700" b="1" dirty="0"/>
              <a:t>References</a:t>
            </a:r>
          </a:p>
          <a:p>
            <a:pPr indent="-228600" defTabSz="914400">
              <a:lnSpc>
                <a:spcPct val="90000"/>
              </a:lnSpc>
              <a:spcAft>
                <a:spcPts val="600"/>
              </a:spcAft>
              <a:buFont typeface="Arial" panose="020B0604020202020204" pitchFamily="34" charset="0"/>
              <a:buChar char="•"/>
            </a:pPr>
            <a:endParaRPr lang="en-US" sz="1700" b="1" dirty="0"/>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3E0D6E6B-9A73-4869-B239-EFB79569E2B4}"/>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defTabSz="914400">
              <a:spcAft>
                <a:spcPts val="600"/>
              </a:spcAft>
            </a:pPr>
            <a:fld id="{A3A1CAF0-5C54-4693-A944-B9005369A5D2}" type="slidenum">
              <a:rPr lang="en-US"/>
              <a:pPr defTabSz="914400">
                <a:spcAft>
                  <a:spcPts val="600"/>
                </a:spcAft>
              </a:pPr>
              <a:t>2</a:t>
            </a:fld>
            <a:endParaRPr lang="en-US"/>
          </a:p>
        </p:txBody>
      </p:sp>
    </p:spTree>
    <p:extLst>
      <p:ext uri="{BB962C8B-B14F-4D97-AF65-F5344CB8AC3E}">
        <p14:creationId xmlns:p14="http://schemas.microsoft.com/office/powerpoint/2010/main" val="245445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FF7E58-E558-4BF9-82C1-2F1F252417F2}"/>
              </a:ext>
            </a:extLst>
          </p:cNvPr>
          <p:cNvSpPr>
            <a:spLocks noGrp="1"/>
          </p:cNvSpPr>
          <p:nvPr>
            <p:ph type="title"/>
          </p:nvPr>
        </p:nvSpPr>
        <p:spPr>
          <a:xfrm>
            <a:off x="253546" y="1670241"/>
            <a:ext cx="10905066" cy="1135737"/>
          </a:xfrm>
        </p:spPr>
        <p:txBody>
          <a:bodyPr>
            <a:normAutofit/>
          </a:bodyPr>
          <a:lstStyle/>
          <a:p>
            <a:r>
              <a:rPr lang="en-US" sz="3600" dirty="0"/>
              <a:t>  Random Forest</a:t>
            </a:r>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Graphical user interface&#10;&#10;Description automatically generated">
            <a:extLst>
              <a:ext uri="{FF2B5EF4-FFF2-40B4-BE49-F238E27FC236}">
                <a16:creationId xmlns:a16="http://schemas.microsoft.com/office/drawing/2014/main" id="{E28B5CF0-85A9-4913-8E47-BF9EFABC7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3616" y="495656"/>
            <a:ext cx="7064318" cy="5649217"/>
          </a:xfrm>
          <a:prstGeom prst="rect">
            <a:avLst/>
          </a:prstGeom>
        </p:spPr>
      </p:pic>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F6A54F0E-3085-4CB0-942C-EB21E6EE1C15}"/>
              </a:ext>
            </a:extLst>
          </p:cNvPr>
          <p:cNvSpPr>
            <a:spLocks noGrp="1"/>
          </p:cNvSpPr>
          <p:nvPr>
            <p:ph type="sldNum" sz="quarter" idx="12"/>
          </p:nvPr>
        </p:nvSpPr>
        <p:spPr>
          <a:xfrm>
            <a:off x="8805333" y="6356350"/>
            <a:ext cx="2743200" cy="365125"/>
          </a:xfrm>
        </p:spPr>
        <p:txBody>
          <a:bodyPr>
            <a:normAutofit/>
          </a:bodyPr>
          <a:lstStyle/>
          <a:p>
            <a:pPr>
              <a:spcAft>
                <a:spcPts val="600"/>
              </a:spcAft>
            </a:pPr>
            <a:fld id="{A3A1CAF0-5C54-4693-A944-B9005369A5D2}" type="slidenum">
              <a:rPr lang="en-US" smtClean="0"/>
              <a:pPr>
                <a:spcAft>
                  <a:spcPts val="600"/>
                </a:spcAft>
              </a:pPr>
              <a:t>20</a:t>
            </a:fld>
            <a:endParaRPr lang="en-US"/>
          </a:p>
        </p:txBody>
      </p:sp>
    </p:spTree>
    <p:extLst>
      <p:ext uri="{BB962C8B-B14F-4D97-AF65-F5344CB8AC3E}">
        <p14:creationId xmlns:p14="http://schemas.microsoft.com/office/powerpoint/2010/main" val="3926719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AF35BF-B6F2-43D5-8712-2E663917DC28}"/>
              </a:ext>
            </a:extLst>
          </p:cNvPr>
          <p:cNvSpPr>
            <a:spLocks noGrp="1"/>
          </p:cNvSpPr>
          <p:nvPr>
            <p:ph type="title"/>
          </p:nvPr>
        </p:nvSpPr>
        <p:spPr>
          <a:xfrm>
            <a:off x="327349" y="2504117"/>
            <a:ext cx="10905066" cy="1135737"/>
          </a:xfrm>
        </p:spPr>
        <p:txBody>
          <a:bodyPr>
            <a:normAutofit/>
          </a:bodyPr>
          <a:lstStyle/>
          <a:p>
            <a:r>
              <a:rPr lang="en-US" sz="3600" dirty="0"/>
              <a:t>KNeighbour Classifier</a:t>
            </a:r>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Graphical user interface&#10;&#10;Description automatically generated">
            <a:extLst>
              <a:ext uri="{FF2B5EF4-FFF2-40B4-BE49-F238E27FC236}">
                <a16:creationId xmlns:a16="http://schemas.microsoft.com/office/drawing/2014/main" id="{448AEE50-C5AF-4D3C-AAAC-591E40FA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2736" y="711214"/>
            <a:ext cx="6964391" cy="5435572"/>
          </a:xfrm>
          <a:prstGeom prst="rect">
            <a:avLst/>
          </a:prstGeom>
        </p:spPr>
      </p:pic>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D3F73D8E-D41C-498C-832B-A38B6AFA2EC9}"/>
              </a:ext>
            </a:extLst>
          </p:cNvPr>
          <p:cNvSpPr>
            <a:spLocks noGrp="1"/>
          </p:cNvSpPr>
          <p:nvPr>
            <p:ph type="sldNum" sz="quarter" idx="12"/>
          </p:nvPr>
        </p:nvSpPr>
        <p:spPr>
          <a:xfrm>
            <a:off x="8805333" y="6356350"/>
            <a:ext cx="2743200" cy="365125"/>
          </a:xfrm>
        </p:spPr>
        <p:txBody>
          <a:bodyPr>
            <a:normAutofit/>
          </a:bodyPr>
          <a:lstStyle/>
          <a:p>
            <a:pPr>
              <a:spcAft>
                <a:spcPts val="600"/>
              </a:spcAft>
            </a:pPr>
            <a:fld id="{A3A1CAF0-5C54-4693-A944-B9005369A5D2}" type="slidenum">
              <a:rPr lang="en-US" smtClean="0"/>
              <a:pPr>
                <a:spcAft>
                  <a:spcPts val="600"/>
                </a:spcAft>
              </a:pPr>
              <a:t>21</a:t>
            </a:fld>
            <a:endParaRPr lang="en-US"/>
          </a:p>
        </p:txBody>
      </p:sp>
    </p:spTree>
    <p:extLst>
      <p:ext uri="{BB962C8B-B14F-4D97-AF65-F5344CB8AC3E}">
        <p14:creationId xmlns:p14="http://schemas.microsoft.com/office/powerpoint/2010/main" val="1458978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D71A05-C50D-4C33-BAD0-9F95D64B16BE}"/>
              </a:ext>
            </a:extLst>
          </p:cNvPr>
          <p:cNvSpPr>
            <a:spLocks noGrp="1"/>
          </p:cNvSpPr>
          <p:nvPr>
            <p:ph type="title"/>
          </p:nvPr>
        </p:nvSpPr>
        <p:spPr>
          <a:xfrm>
            <a:off x="-91471" y="543147"/>
            <a:ext cx="10905066" cy="1135737"/>
          </a:xfrm>
        </p:spPr>
        <p:txBody>
          <a:bodyPr>
            <a:normAutofit/>
          </a:bodyPr>
          <a:lstStyle/>
          <a:p>
            <a:pPr algn="ctr"/>
            <a:r>
              <a:rPr lang="en-US" sz="4000" b="1" dirty="0">
                <a:latin typeface="Abadi" panose="020B0604020104020204" pitchFamily="34" charset="0"/>
              </a:rPr>
              <a:t>Result Analysis</a:t>
            </a:r>
            <a:endParaRPr lang="en-IN" sz="4000" b="1" dirty="0">
              <a:latin typeface="Abadi" panose="020B0604020104020204" pitchFamily="34" charset="0"/>
            </a:endParaRP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A410797A-131D-4B1F-906C-75CA44C7BE54}"/>
              </a:ext>
            </a:extLst>
          </p:cNvPr>
          <p:cNvSpPr>
            <a:spLocks noGrp="1"/>
          </p:cNvSpPr>
          <p:nvPr>
            <p:ph type="sldNum" sz="quarter" idx="12"/>
          </p:nvPr>
        </p:nvSpPr>
        <p:spPr>
          <a:xfrm>
            <a:off x="8805333" y="6356350"/>
            <a:ext cx="2743200" cy="365125"/>
          </a:xfrm>
        </p:spPr>
        <p:txBody>
          <a:bodyPr>
            <a:normAutofit/>
          </a:bodyPr>
          <a:lstStyle/>
          <a:p>
            <a:pPr>
              <a:spcAft>
                <a:spcPts val="600"/>
              </a:spcAft>
            </a:pPr>
            <a:fld id="{A3A1CAF0-5C54-4693-A944-B9005369A5D2}" type="slidenum">
              <a:rPr lang="en-US" smtClean="0"/>
              <a:pPr>
                <a:spcAft>
                  <a:spcPts val="600"/>
                </a:spcAft>
              </a:pPr>
              <a:t>22</a:t>
            </a:fld>
            <a:endParaRPr lang="en-US"/>
          </a:p>
        </p:txBody>
      </p:sp>
      <p:pic>
        <p:nvPicPr>
          <p:cNvPr id="10" name="Picture 9" descr="Graphical user interface, text, application&#10;&#10;Description automatically generated">
            <a:extLst>
              <a:ext uri="{FF2B5EF4-FFF2-40B4-BE49-F238E27FC236}">
                <a16:creationId xmlns:a16="http://schemas.microsoft.com/office/drawing/2014/main" id="{8D96643D-1FE7-4651-83F7-B58C4BDD6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278" y="2452191"/>
            <a:ext cx="6195701" cy="2402642"/>
          </a:xfrm>
          <a:prstGeom prst="rect">
            <a:avLst/>
          </a:prstGeom>
        </p:spPr>
      </p:pic>
    </p:spTree>
    <p:extLst>
      <p:ext uri="{BB962C8B-B14F-4D97-AF65-F5344CB8AC3E}">
        <p14:creationId xmlns:p14="http://schemas.microsoft.com/office/powerpoint/2010/main" val="2924537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9CB5-D2B1-48FD-9D29-CC7BF4C8937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9EC1942-D0AF-48EE-BA4C-9C541BC9D5CD}"/>
              </a:ext>
            </a:extLst>
          </p:cNvPr>
          <p:cNvSpPr>
            <a:spLocks noGrp="1"/>
          </p:cNvSpPr>
          <p:nvPr>
            <p:ph idx="1"/>
          </p:nvPr>
        </p:nvSpPr>
        <p:spPr/>
        <p:txBody>
          <a:bodyPr>
            <a:normAutofit fontScale="92500" lnSpcReduction="10000"/>
          </a:bodyPr>
          <a:lstStyle/>
          <a:p>
            <a:r>
              <a:rPr lang="en-US" dirty="0"/>
              <a:t>Malicious URL detection plays a critical role for many cybersecurity applications, and clearly machine learning approaches are a promising direction. </a:t>
            </a:r>
          </a:p>
          <a:p>
            <a:r>
              <a:rPr lang="en-US" dirty="0"/>
              <a:t>In particular, a systematic formulation of Malicious URL detection from a machine learning perspective, and then detailed the discussions of existing studies for malicious URL </a:t>
            </a:r>
            <a:r>
              <a:rPr lang="en-US" dirty="0" err="1"/>
              <a:t>detection,particularly</a:t>
            </a:r>
            <a:r>
              <a:rPr lang="en-US" dirty="0"/>
              <a:t> in the forms of developing new feature representations, and designing new learning algorithms for resolving the malicious URL detection tasks. </a:t>
            </a:r>
          </a:p>
          <a:p>
            <a:r>
              <a:rPr lang="en-US" dirty="0"/>
              <a:t>Having categorized most, if not all, the existing contributions for malicious URL detection is studied, and also the requirements are identified and challenges for developing Malicious URL Detection as a service for real-world cybersecurity applications.</a:t>
            </a:r>
            <a:endParaRPr lang="en-IN" dirty="0"/>
          </a:p>
        </p:txBody>
      </p:sp>
      <p:sp>
        <p:nvSpPr>
          <p:cNvPr id="4" name="Slide Number Placeholder 3">
            <a:extLst>
              <a:ext uri="{FF2B5EF4-FFF2-40B4-BE49-F238E27FC236}">
                <a16:creationId xmlns:a16="http://schemas.microsoft.com/office/drawing/2014/main" id="{17C38476-7BE0-4223-BB36-FC897FC71387}"/>
              </a:ext>
            </a:extLst>
          </p:cNvPr>
          <p:cNvSpPr>
            <a:spLocks noGrp="1"/>
          </p:cNvSpPr>
          <p:nvPr>
            <p:ph type="sldNum" sz="quarter" idx="12"/>
          </p:nvPr>
        </p:nvSpPr>
        <p:spPr/>
        <p:txBody>
          <a:bodyPr/>
          <a:lstStyle/>
          <a:p>
            <a:fld id="{A3A1CAF0-5C54-4693-A944-B9005369A5D2}" type="slidenum">
              <a:rPr lang="en-US" smtClean="0"/>
              <a:t>23</a:t>
            </a:fld>
            <a:endParaRPr lang="en-US"/>
          </a:p>
        </p:txBody>
      </p:sp>
    </p:spTree>
    <p:extLst>
      <p:ext uri="{BB962C8B-B14F-4D97-AF65-F5344CB8AC3E}">
        <p14:creationId xmlns:p14="http://schemas.microsoft.com/office/powerpoint/2010/main" val="896290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5730-FA05-44DE-8E10-13FEA8A0FC52}"/>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1ADF2932-5FC4-49B6-9696-24D5763D9F48}"/>
              </a:ext>
            </a:extLst>
          </p:cNvPr>
          <p:cNvSpPr>
            <a:spLocks noGrp="1"/>
          </p:cNvSpPr>
          <p:nvPr>
            <p:ph idx="1"/>
          </p:nvPr>
        </p:nvSpPr>
        <p:spPr>
          <a:xfrm>
            <a:off x="838200" y="2241021"/>
            <a:ext cx="10515600" cy="2932112"/>
          </a:xfrm>
        </p:spPr>
        <p:txBody>
          <a:bodyPr>
            <a:normAutofit/>
          </a:bodyPr>
          <a:lstStyle/>
          <a:p>
            <a:r>
              <a:rPr lang="en-US" dirty="0"/>
              <a:t>Feature Engineering.</a:t>
            </a:r>
          </a:p>
          <a:p>
            <a:r>
              <a:rPr lang="en-US" dirty="0"/>
              <a:t>To identify vulnerable websites which may become malicious in the future.</a:t>
            </a:r>
          </a:p>
          <a:p>
            <a:r>
              <a:rPr lang="en-US" dirty="0"/>
              <a:t>To handle the huge number of URLs whose features set will evolve over time.</a:t>
            </a:r>
          </a:p>
          <a:p>
            <a:r>
              <a:rPr lang="en-US" dirty="0"/>
              <a:t>Data Analysis to further improve the Accuracy.</a:t>
            </a:r>
          </a:p>
        </p:txBody>
      </p:sp>
      <p:sp>
        <p:nvSpPr>
          <p:cNvPr id="4" name="Slide Number Placeholder 3">
            <a:extLst>
              <a:ext uri="{FF2B5EF4-FFF2-40B4-BE49-F238E27FC236}">
                <a16:creationId xmlns:a16="http://schemas.microsoft.com/office/drawing/2014/main" id="{AFE08EF0-3F66-4736-AEB1-6473F51291D3}"/>
              </a:ext>
            </a:extLst>
          </p:cNvPr>
          <p:cNvSpPr>
            <a:spLocks noGrp="1"/>
          </p:cNvSpPr>
          <p:nvPr>
            <p:ph type="sldNum" sz="quarter" idx="12"/>
          </p:nvPr>
        </p:nvSpPr>
        <p:spPr/>
        <p:txBody>
          <a:bodyPr/>
          <a:lstStyle/>
          <a:p>
            <a:fld id="{A3A1CAF0-5C54-4693-A944-B9005369A5D2}" type="slidenum">
              <a:rPr lang="en-US" smtClean="0"/>
              <a:t>24</a:t>
            </a:fld>
            <a:endParaRPr lang="en-US"/>
          </a:p>
        </p:txBody>
      </p:sp>
    </p:spTree>
    <p:extLst>
      <p:ext uri="{BB962C8B-B14F-4D97-AF65-F5344CB8AC3E}">
        <p14:creationId xmlns:p14="http://schemas.microsoft.com/office/powerpoint/2010/main" val="69000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3EE2629-C1E2-4F08-8B19-D18BB6F1A640}"/>
              </a:ext>
            </a:extLst>
          </p:cNvPr>
          <p:cNvSpPr>
            <a:spLocks noGrp="1"/>
          </p:cNvSpPr>
          <p:nvPr>
            <p:ph type="title"/>
          </p:nvPr>
        </p:nvSpPr>
        <p:spPr>
          <a:xfrm>
            <a:off x="838200" y="365125"/>
            <a:ext cx="9842237" cy="1325563"/>
          </a:xfrm>
        </p:spPr>
        <p:txBody>
          <a:bodyPr>
            <a:normAutofit/>
          </a:bodyPr>
          <a:lstStyle/>
          <a:p>
            <a:r>
              <a:rPr lang="en-GB" sz="5600" b="1"/>
              <a:t>References</a:t>
            </a:r>
            <a:endParaRPr lang="en-IN" sz="5600"/>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8"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4" name="Slide Number Placeholder 3">
            <a:extLst>
              <a:ext uri="{FF2B5EF4-FFF2-40B4-BE49-F238E27FC236}">
                <a16:creationId xmlns:a16="http://schemas.microsoft.com/office/drawing/2014/main" id="{D486FB93-57BB-477E-B031-E211CC903264}"/>
              </a:ext>
            </a:extLst>
          </p:cNvPr>
          <p:cNvSpPr>
            <a:spLocks noGrp="1"/>
          </p:cNvSpPr>
          <p:nvPr>
            <p:ph type="sldNum" sz="quarter" idx="12"/>
          </p:nvPr>
        </p:nvSpPr>
        <p:spPr>
          <a:xfrm>
            <a:off x="8610600" y="6356350"/>
            <a:ext cx="2743200" cy="365125"/>
          </a:xfrm>
        </p:spPr>
        <p:txBody>
          <a:bodyPr>
            <a:normAutofit/>
          </a:bodyPr>
          <a:lstStyle/>
          <a:p>
            <a:pPr>
              <a:spcAft>
                <a:spcPts val="600"/>
              </a:spcAft>
            </a:pPr>
            <a:fld id="{A3A1CAF0-5C54-4693-A944-B9005369A5D2}" type="slidenum">
              <a:rPr lang="en-US">
                <a:solidFill>
                  <a:schemeClr val="tx1">
                    <a:alpha val="60000"/>
                  </a:schemeClr>
                </a:solidFill>
              </a:rPr>
              <a:pPr>
                <a:spcAft>
                  <a:spcPts val="600"/>
                </a:spcAft>
              </a:pPr>
              <a:t>25</a:t>
            </a:fld>
            <a:endParaRPr lang="en-US">
              <a:solidFill>
                <a:schemeClr val="tx1">
                  <a:alpha val="60000"/>
                </a:schemeClr>
              </a:solidFill>
            </a:endParaRPr>
          </a:p>
        </p:txBody>
      </p:sp>
      <p:graphicFrame>
        <p:nvGraphicFramePr>
          <p:cNvPr id="8" name="Content Placeholder 2">
            <a:extLst>
              <a:ext uri="{FF2B5EF4-FFF2-40B4-BE49-F238E27FC236}">
                <a16:creationId xmlns:a16="http://schemas.microsoft.com/office/drawing/2014/main" id="{877A49DA-880C-4EB9-892C-2EE05A847E37}"/>
              </a:ext>
            </a:extLst>
          </p:cNvPr>
          <p:cNvGraphicFramePr>
            <a:graphicFrameLocks noGrp="1"/>
          </p:cNvGraphicFramePr>
          <p:nvPr>
            <p:ph idx="1"/>
            <p:extLst>
              <p:ext uri="{D42A27DB-BD31-4B8C-83A1-F6EECF244321}">
                <p14:modId xmlns:p14="http://schemas.microsoft.com/office/powerpoint/2010/main" val="4283421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2838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8F428E7C-CF72-4177-B907-662EDCB35B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884544" y="2265762"/>
            <a:ext cx="6329167" cy="2547872"/>
            <a:chOff x="-2412483" y="5117355"/>
            <a:chExt cx="4342728" cy="1748210"/>
          </a:xfrm>
        </p:grpSpPr>
        <p:sp>
          <p:nvSpPr>
            <p:cNvPr id="12" name="Isosceles Triangle 11">
              <a:extLst>
                <a:ext uri="{FF2B5EF4-FFF2-40B4-BE49-F238E27FC236}">
                  <a16:creationId xmlns:a16="http://schemas.microsoft.com/office/drawing/2014/main" id="{E2C38613-1CC6-42DF-9D5B-1C3CFF91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6174" y="5117355"/>
              <a:ext cx="3496419"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FA88567F-0B25-4895-A6DF-304638BE5B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12483" y="6202815"/>
              <a:ext cx="1325500" cy="66275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reeform: Shape 14">
            <a:extLst>
              <a:ext uri="{FF2B5EF4-FFF2-40B4-BE49-F238E27FC236}">
                <a16:creationId xmlns:a16="http://schemas.microsoft.com/office/drawing/2014/main" id="{4B7A2B20-C280-41CF-965D-FA68DA2BD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883073" y="-1094168"/>
            <a:ext cx="4864676" cy="3807333"/>
          </a:xfrm>
          <a:custGeom>
            <a:avLst/>
            <a:gdLst>
              <a:gd name="connsiteX0" fmla="*/ 0 w 4864676"/>
              <a:gd name="connsiteY0" fmla="*/ 3191201 h 3807333"/>
              <a:gd name="connsiteX1" fmla="*/ 3191202 w 4864676"/>
              <a:gd name="connsiteY1" fmla="*/ 0 h 3807333"/>
              <a:gd name="connsiteX2" fmla="*/ 4864676 w 4864676"/>
              <a:gd name="connsiteY2" fmla="*/ 1673474 h 3807333"/>
              <a:gd name="connsiteX3" fmla="*/ 4864676 w 4864676"/>
              <a:gd name="connsiteY3" fmla="*/ 3807333 h 3807333"/>
              <a:gd name="connsiteX4" fmla="*/ 0 w 4864676"/>
              <a:gd name="connsiteY4" fmla="*/ 3807333 h 3807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3807333">
                <a:moveTo>
                  <a:pt x="0" y="3191201"/>
                </a:moveTo>
                <a:lnTo>
                  <a:pt x="3191202" y="0"/>
                </a:lnTo>
                <a:lnTo>
                  <a:pt x="4864676" y="1673474"/>
                </a:lnTo>
                <a:lnTo>
                  <a:pt x="4864676" y="3807333"/>
                </a:lnTo>
                <a:lnTo>
                  <a:pt x="0" y="380733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5CF218E6-E246-4EBB-BA8D-DB65AB59A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83537" y="3632636"/>
            <a:ext cx="1185708" cy="1185708"/>
          </a:xfrm>
          <a:custGeom>
            <a:avLst/>
            <a:gdLst>
              <a:gd name="connsiteX0" fmla="*/ 0 w 1185708"/>
              <a:gd name="connsiteY0" fmla="*/ 0 h 1185708"/>
              <a:gd name="connsiteX1" fmla="*/ 454971 w 1185708"/>
              <a:gd name="connsiteY1" fmla="*/ 0 h 1185708"/>
              <a:gd name="connsiteX2" fmla="*/ 1185708 w 1185708"/>
              <a:gd name="connsiteY2" fmla="*/ 730737 h 1185708"/>
              <a:gd name="connsiteX3" fmla="*/ 1185708 w 1185708"/>
              <a:gd name="connsiteY3" fmla="*/ 1185708 h 1185708"/>
              <a:gd name="connsiteX4" fmla="*/ 0 w 1185708"/>
              <a:gd name="connsiteY4" fmla="*/ 1185708 h 118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08" h="1185708">
                <a:moveTo>
                  <a:pt x="0" y="0"/>
                </a:moveTo>
                <a:lnTo>
                  <a:pt x="454971" y="0"/>
                </a:lnTo>
                <a:lnTo>
                  <a:pt x="1185708" y="730737"/>
                </a:lnTo>
                <a:lnTo>
                  <a:pt x="1185708" y="1185708"/>
                </a:lnTo>
                <a:lnTo>
                  <a:pt x="0" y="1185708"/>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3B9D26D-939B-4838-886B-07E227F3A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303927" y="5624986"/>
            <a:ext cx="989294" cy="98929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60A80B01-7FDA-4264-BAC7-CA797D496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2" y="-723949"/>
            <a:ext cx="5389379" cy="5389379"/>
          </a:xfrm>
          <a:custGeom>
            <a:avLst/>
            <a:gdLst>
              <a:gd name="connsiteX0" fmla="*/ 0 w 5389379"/>
              <a:gd name="connsiteY0" fmla="*/ 2602331 h 5389379"/>
              <a:gd name="connsiteX1" fmla="*/ 2602331 w 5389379"/>
              <a:gd name="connsiteY1" fmla="*/ 0 h 5389379"/>
              <a:gd name="connsiteX2" fmla="*/ 5389379 w 5389379"/>
              <a:gd name="connsiteY2" fmla="*/ 0 h 5389379"/>
              <a:gd name="connsiteX3" fmla="*/ 5389379 w 5389379"/>
              <a:gd name="connsiteY3" fmla="*/ 5389379 h 5389379"/>
              <a:gd name="connsiteX4" fmla="*/ 0 w 5389379"/>
              <a:gd name="connsiteY4" fmla="*/ 5389379 h 5389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9379" h="5389379">
                <a:moveTo>
                  <a:pt x="0" y="2602331"/>
                </a:moveTo>
                <a:lnTo>
                  <a:pt x="2602331" y="0"/>
                </a:lnTo>
                <a:lnTo>
                  <a:pt x="5389379" y="0"/>
                </a:lnTo>
                <a:lnTo>
                  <a:pt x="5389379"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10B977CD-AEF6-4ABB-8CA3-7E1C87DAA7C3}"/>
              </a:ext>
            </a:extLst>
          </p:cNvPr>
          <p:cNvSpPr>
            <a:spLocks noGrp="1"/>
          </p:cNvSpPr>
          <p:nvPr>
            <p:ph type="sldNum" sz="quarter" idx="12"/>
          </p:nvPr>
        </p:nvSpPr>
        <p:spPr>
          <a:xfrm>
            <a:off x="321732" y="6356350"/>
            <a:ext cx="2568811" cy="365125"/>
          </a:xfrm>
        </p:spPr>
        <p:txBody>
          <a:bodyPr vert="horz" lIns="91440" tIns="45720" rIns="91440" bIns="45720" rtlCol="0" anchor="ctr">
            <a:normAutofit/>
          </a:bodyPr>
          <a:lstStyle/>
          <a:p>
            <a:pPr algn="l" defTabSz="914400">
              <a:spcAft>
                <a:spcPts val="600"/>
              </a:spcAft>
            </a:pPr>
            <a:fld id="{A3A1CAF0-5C54-4693-A944-B9005369A5D2}" type="slidenum">
              <a:rPr lang="en-US" smtClean="0"/>
              <a:pPr algn="l" defTabSz="914400">
                <a:spcAft>
                  <a:spcPts val="600"/>
                </a:spcAft>
              </a:pPr>
              <a:t>26</a:t>
            </a:fld>
            <a:endParaRPr lang="en-US"/>
          </a:p>
        </p:txBody>
      </p:sp>
      <p:sp>
        <p:nvSpPr>
          <p:cNvPr id="23" name="Freeform: Shape 22">
            <a:extLst>
              <a:ext uri="{FF2B5EF4-FFF2-40B4-BE49-F238E27FC236}">
                <a16:creationId xmlns:a16="http://schemas.microsoft.com/office/drawing/2014/main" id="{449E75B4-6C35-495B-850B-28CDE6E3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4" y="-1424977"/>
            <a:ext cx="6791435" cy="6791435"/>
          </a:xfrm>
          <a:custGeom>
            <a:avLst/>
            <a:gdLst>
              <a:gd name="connsiteX0" fmla="*/ 0 w 6791435"/>
              <a:gd name="connsiteY0" fmla="*/ 4004387 h 6791435"/>
              <a:gd name="connsiteX1" fmla="*/ 81158 w 6791435"/>
              <a:gd name="connsiteY1" fmla="*/ 3923229 h 6791435"/>
              <a:gd name="connsiteX2" fmla="*/ 81158 w 6791435"/>
              <a:gd name="connsiteY2" fmla="*/ 6710277 h 6791435"/>
              <a:gd name="connsiteX3" fmla="*/ 6710277 w 6791435"/>
              <a:gd name="connsiteY3" fmla="*/ 6710277 h 6791435"/>
              <a:gd name="connsiteX4" fmla="*/ 6710277 w 6791435"/>
              <a:gd name="connsiteY4" fmla="*/ 81158 h 6791435"/>
              <a:gd name="connsiteX5" fmla="*/ 3923229 w 6791435"/>
              <a:gd name="connsiteY5" fmla="*/ 81158 h 6791435"/>
              <a:gd name="connsiteX6" fmla="*/ 4004387 w 6791435"/>
              <a:gd name="connsiteY6" fmla="*/ 0 h 6791435"/>
              <a:gd name="connsiteX7" fmla="*/ 6791435 w 6791435"/>
              <a:gd name="connsiteY7" fmla="*/ 0 h 6791435"/>
              <a:gd name="connsiteX8" fmla="*/ 6791435 w 6791435"/>
              <a:gd name="connsiteY8" fmla="*/ 6791435 h 6791435"/>
              <a:gd name="connsiteX9" fmla="*/ 0 w 6791435"/>
              <a:gd name="connsiteY9"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91435" h="6791435">
                <a:moveTo>
                  <a:pt x="0" y="4004387"/>
                </a:moveTo>
                <a:lnTo>
                  <a:pt x="81158" y="3923229"/>
                </a:lnTo>
                <a:lnTo>
                  <a:pt x="81158" y="6710277"/>
                </a:lnTo>
                <a:lnTo>
                  <a:pt x="6710277" y="6710277"/>
                </a:lnTo>
                <a:lnTo>
                  <a:pt x="6710277" y="81158"/>
                </a:lnTo>
                <a:lnTo>
                  <a:pt x="3923229" y="81158"/>
                </a:lnTo>
                <a:lnTo>
                  <a:pt x="4004387" y="0"/>
                </a:lnTo>
                <a:lnTo>
                  <a:pt x="6791435" y="0"/>
                </a:lnTo>
                <a:lnTo>
                  <a:pt x="679143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B579338-6BC9-4788-B46A-B22CB2A2A668}"/>
              </a:ext>
            </a:extLst>
          </p:cNvPr>
          <p:cNvSpPr>
            <a:spLocks noGrp="1"/>
          </p:cNvSpPr>
          <p:nvPr>
            <p:ph type="title"/>
          </p:nvPr>
        </p:nvSpPr>
        <p:spPr>
          <a:xfrm>
            <a:off x="3287021" y="895381"/>
            <a:ext cx="5782716" cy="2150719"/>
          </a:xfrm>
          <a:noFill/>
        </p:spPr>
        <p:txBody>
          <a:bodyPr vert="horz" lIns="91440" tIns="45720" rIns="91440" bIns="45720" rtlCol="0" anchor="ctr">
            <a:normAutofit/>
          </a:bodyPr>
          <a:lstStyle/>
          <a:p>
            <a:pPr algn="ctr"/>
            <a:r>
              <a:rPr lang="en-US" sz="4500" b="1" kern="1200" dirty="0">
                <a:solidFill>
                  <a:srgbClr val="080808"/>
                </a:solidFill>
                <a:latin typeface="Algerian" panose="04020705040A02060702" pitchFamily="82" charset="0"/>
              </a:rPr>
              <a:t>THANK YOU</a:t>
            </a:r>
          </a:p>
        </p:txBody>
      </p:sp>
      <p:sp>
        <p:nvSpPr>
          <p:cNvPr id="25" name="Isosceles Triangle 24">
            <a:extLst>
              <a:ext uri="{FF2B5EF4-FFF2-40B4-BE49-F238E27FC236}">
                <a16:creationId xmlns:a16="http://schemas.microsoft.com/office/drawing/2014/main" id="{0EB2D58A-B2F2-4B07-9595-4FED1037F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67461" y="5398157"/>
            <a:ext cx="2934814" cy="146740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Isosceles Triangle 26">
            <a:extLst>
              <a:ext uri="{FF2B5EF4-FFF2-40B4-BE49-F238E27FC236}">
                <a16:creationId xmlns:a16="http://schemas.microsoft.com/office/drawing/2014/main" id="{DEB95C3F-0968-4E23-80BD-35CE22E83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5580" y="5117355"/>
            <a:ext cx="3496419"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16E9C92B-1893-4BFE-B7CF-905EB3F87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9271" y="5949259"/>
            <a:ext cx="1832612" cy="91630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3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8F03CF-502E-4E3F-AAEB-C4A4E5C28D72}"/>
              </a:ext>
            </a:extLst>
          </p:cNvPr>
          <p:cNvSpPr>
            <a:spLocks noGrp="1"/>
          </p:cNvSpPr>
          <p:nvPr>
            <p:ph type="title"/>
          </p:nvPr>
        </p:nvSpPr>
        <p:spPr>
          <a:xfrm>
            <a:off x="3825437" y="342595"/>
            <a:ext cx="3962061" cy="795647"/>
          </a:xfrm>
        </p:spPr>
        <p:txBody>
          <a:bodyPr vert="horz" lIns="91440" tIns="45720" rIns="91440" bIns="45720" rtlCol="0" anchor="t">
            <a:normAutofit/>
          </a:bodyPr>
          <a:lstStyle/>
          <a:p>
            <a:r>
              <a:rPr lang="en-US" sz="3800" b="1" kern="1200" dirty="0">
                <a:solidFill>
                  <a:schemeClr val="tx1"/>
                </a:solidFill>
                <a:latin typeface="Abadi" panose="020B0604020104020204" pitchFamily="34" charset="0"/>
              </a:rPr>
              <a:t>Abstract</a:t>
            </a:r>
          </a:p>
        </p:txBody>
      </p:sp>
      <p:sp>
        <p:nvSpPr>
          <p:cNvPr id="33" name="Rectangle 3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14396ADC-4AE1-4EF6-AA8B-5BA7A378E411}"/>
              </a:ext>
            </a:extLst>
          </p:cNvPr>
          <p:cNvSpPr txBox="1"/>
          <p:nvPr/>
        </p:nvSpPr>
        <p:spPr>
          <a:xfrm>
            <a:off x="458260" y="1478715"/>
            <a:ext cx="11275479" cy="4516361"/>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r>
              <a:rPr lang="en-US" sz="2400" dirty="0"/>
              <a:t>The primary use of a URL (Uniform Resource Locator) was to use it as a web address. However, some URLs can also be used to host unwanted content that could lead to cyber attacks. These URLs are called malicious URLs. </a:t>
            </a:r>
          </a:p>
          <a:p>
            <a:pPr indent="-228600" defTabSz="914400">
              <a:lnSpc>
                <a:spcPct val="90000"/>
              </a:lnSpc>
              <a:spcAft>
                <a:spcPts val="600"/>
              </a:spcAft>
              <a:buFont typeface="Arial" panose="020B0604020202020204" pitchFamily="34" charset="0"/>
              <a:buChar char="•"/>
            </a:pPr>
            <a:r>
              <a:rPr lang="en-US" sz="2400" dirty="0"/>
              <a:t>The inability of the end user system to detect and remove malicious URLs puts the legitimate user at risk. Additionally, the use of malicious URLs can lead to unauthorized access to user data by enemies. . It is important to combat the attack activities through some innovative method  such as black-listing. These traditional mechanisms rely on keyword matching and URL syntax matching. </a:t>
            </a:r>
          </a:p>
          <a:p>
            <a:pPr indent="-228600" defTabSz="914400">
              <a:lnSpc>
                <a:spcPct val="90000"/>
              </a:lnSpc>
              <a:spcAft>
                <a:spcPts val="600"/>
              </a:spcAft>
              <a:buFont typeface="Arial" panose="020B0604020202020204" pitchFamily="34" charset="0"/>
              <a:buChar char="•"/>
            </a:pPr>
            <a:r>
              <a:rPr lang="en-US" sz="2400" dirty="0"/>
              <a:t>Therefore, these traditional mechanisms cannot effectively deal with ever-evolving technologies. Also, these are less capable of detecting advanced URLs, such as short URLs and dark web URLs in detecting malicious URLs.</a:t>
            </a:r>
          </a:p>
          <a:p>
            <a:pPr indent="-228600" defTabSz="914400">
              <a:lnSpc>
                <a:spcPct val="90000"/>
              </a:lnSpc>
              <a:spcAft>
                <a:spcPts val="600"/>
              </a:spcAft>
              <a:buFont typeface="Arial" panose="020B0604020202020204" pitchFamily="34" charset="0"/>
              <a:buChar char="•"/>
            </a:pPr>
            <a:r>
              <a:rPr lang="en-US" sz="2400" dirty="0"/>
              <a:t> The proposed model is built on advanced machine learning methods that take into account not only the syntactic nature of URLs, but also the semantic and literal meaning of these dynamically changing URLs. The proposed approach is expected to outperform current technologies.</a:t>
            </a:r>
          </a:p>
        </p:txBody>
      </p:sp>
      <p:sp>
        <p:nvSpPr>
          <p:cNvPr id="3" name="Slide Number Placeholder 2">
            <a:extLst>
              <a:ext uri="{FF2B5EF4-FFF2-40B4-BE49-F238E27FC236}">
                <a16:creationId xmlns:a16="http://schemas.microsoft.com/office/drawing/2014/main" id="{64B27C3F-625E-4076-B800-BC37742C7F92}"/>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defTabSz="914400">
              <a:spcAft>
                <a:spcPts val="600"/>
              </a:spcAft>
            </a:pPr>
            <a:fld id="{A3A1CAF0-5C54-4693-A944-B9005369A5D2}" type="slidenum">
              <a:rPr lang="en-US" smtClean="0"/>
              <a:pPr defTabSz="914400">
                <a:spcAft>
                  <a:spcPts val="600"/>
                </a:spcAft>
              </a:pPr>
              <a:t>3</a:t>
            </a:fld>
            <a:endParaRPr lang="en-US"/>
          </a:p>
        </p:txBody>
      </p:sp>
      <p:sp>
        <p:nvSpPr>
          <p:cNvPr id="41" name="Isosceles Triangle 40">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Isosceles Triangle 42">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5771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A55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5F94A1AA-64B0-4E4B-9746-AC9E16E78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311" y="643467"/>
            <a:ext cx="10083377" cy="5571066"/>
          </a:xfrm>
          <a:prstGeom prst="rect">
            <a:avLst/>
          </a:prstGeom>
        </p:spPr>
      </p:pic>
      <p:sp>
        <p:nvSpPr>
          <p:cNvPr id="4" name="Slide Number Placeholder 3">
            <a:extLst>
              <a:ext uri="{FF2B5EF4-FFF2-40B4-BE49-F238E27FC236}">
                <a16:creationId xmlns:a16="http://schemas.microsoft.com/office/drawing/2014/main" id="{37A9DC71-CFD2-4EE6-938C-E2C339436F1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A3A1CAF0-5C54-4693-A944-B9005369A5D2}" type="slidenum">
              <a:rPr lang="en-US">
                <a:solidFill>
                  <a:srgbClr val="FFFFFF"/>
                </a:solidFill>
              </a:rPr>
              <a:pPr defTabSz="914400">
                <a:spcAft>
                  <a:spcPts val="600"/>
                </a:spcAft>
              </a:pPr>
              <a:t>4</a:t>
            </a:fld>
            <a:endParaRPr lang="en-US">
              <a:solidFill>
                <a:srgbClr val="FFFFFF"/>
              </a:solidFill>
            </a:endParaRPr>
          </a:p>
        </p:txBody>
      </p:sp>
      <p:sp>
        <p:nvSpPr>
          <p:cNvPr id="2" name="TextBox 1">
            <a:extLst>
              <a:ext uri="{FF2B5EF4-FFF2-40B4-BE49-F238E27FC236}">
                <a16:creationId xmlns:a16="http://schemas.microsoft.com/office/drawing/2014/main" id="{21922ED1-DCF6-3522-10F7-B5BEA1008F40}"/>
              </a:ext>
            </a:extLst>
          </p:cNvPr>
          <p:cNvSpPr txBox="1"/>
          <p:nvPr/>
        </p:nvSpPr>
        <p:spPr>
          <a:xfrm>
            <a:off x="4444999" y="795867"/>
            <a:ext cx="4394200" cy="369332"/>
          </a:xfrm>
          <a:prstGeom prst="rect">
            <a:avLst/>
          </a:prstGeom>
          <a:noFill/>
        </p:spPr>
        <p:txBody>
          <a:bodyPr wrap="square" rtlCol="0">
            <a:spAutoFit/>
          </a:bodyPr>
          <a:lstStyle/>
          <a:p>
            <a:r>
              <a:rPr lang="en-US" dirty="0"/>
              <a:t>Malicious URL Attack</a:t>
            </a:r>
          </a:p>
        </p:txBody>
      </p:sp>
    </p:spTree>
    <p:extLst>
      <p:ext uri="{BB962C8B-B14F-4D97-AF65-F5344CB8AC3E}">
        <p14:creationId xmlns:p14="http://schemas.microsoft.com/office/powerpoint/2010/main" val="337164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DC3B52-1D67-43D0-9169-C30D02253D67}"/>
              </a:ext>
            </a:extLst>
          </p:cNvPr>
          <p:cNvSpPr>
            <a:spLocks noGrp="1"/>
          </p:cNvSpPr>
          <p:nvPr>
            <p:ph type="title"/>
          </p:nvPr>
        </p:nvSpPr>
        <p:spPr>
          <a:xfrm>
            <a:off x="-305116" y="491829"/>
            <a:ext cx="10905066" cy="1135737"/>
          </a:xfrm>
        </p:spPr>
        <p:txBody>
          <a:bodyPr>
            <a:normAutofit/>
          </a:bodyPr>
          <a:lstStyle/>
          <a:p>
            <a:pPr algn="ctr"/>
            <a:r>
              <a:rPr lang="en-GB" sz="3600" b="1" dirty="0">
                <a:latin typeface="Abadi" panose="020B0604020104020204" pitchFamily="34" charset="0"/>
              </a:rPr>
              <a:t>Motivation</a:t>
            </a:r>
            <a:endParaRPr lang="en-IN" sz="3600" dirty="0">
              <a:latin typeface="Abadi" panose="020B0604020104020204" pitchFamily="34" charset="0"/>
            </a:endParaRPr>
          </a:p>
        </p:txBody>
      </p:sp>
      <p:sp>
        <p:nvSpPr>
          <p:cNvPr id="3" name="Content Placeholder 2">
            <a:extLst>
              <a:ext uri="{FF2B5EF4-FFF2-40B4-BE49-F238E27FC236}">
                <a16:creationId xmlns:a16="http://schemas.microsoft.com/office/drawing/2014/main" id="{A940DE9B-0C81-4092-815D-A461E46962BD}"/>
              </a:ext>
            </a:extLst>
          </p:cNvPr>
          <p:cNvSpPr>
            <a:spLocks noGrp="1"/>
          </p:cNvSpPr>
          <p:nvPr>
            <p:ph idx="1"/>
          </p:nvPr>
        </p:nvSpPr>
        <p:spPr>
          <a:xfrm>
            <a:off x="813142" y="1979543"/>
            <a:ext cx="10905066" cy="3004982"/>
          </a:xfrm>
        </p:spPr>
        <p:txBody>
          <a:bodyPr>
            <a:normAutofit/>
          </a:bodyPr>
          <a:lstStyle/>
          <a:p>
            <a:r>
              <a:rPr lang="en-US" dirty="0"/>
              <a:t>To conduct a survey of famous Social Networking Sites for Spam Detection.</a:t>
            </a:r>
          </a:p>
          <a:p>
            <a:r>
              <a:rPr lang="en-US" dirty="0"/>
              <a:t>To identify patterns in spam attacks.</a:t>
            </a:r>
          </a:p>
          <a:p>
            <a:r>
              <a:rPr lang="en-US" dirty="0"/>
              <a:t>To detect spammers on social networking sites.</a:t>
            </a:r>
          </a:p>
          <a:p>
            <a:r>
              <a:rPr lang="en-US" dirty="0"/>
              <a:t>Analyze the solutions for detecting spammers</a:t>
            </a:r>
          </a:p>
          <a:p>
            <a:endParaRPr lang="en-IN"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4BF33B52-75F5-40D9-8BE4-B1EC08BC404B}"/>
              </a:ext>
            </a:extLst>
          </p:cNvPr>
          <p:cNvSpPr>
            <a:spLocks noGrp="1"/>
          </p:cNvSpPr>
          <p:nvPr>
            <p:ph type="sldNum" sz="quarter" idx="12"/>
          </p:nvPr>
        </p:nvSpPr>
        <p:spPr>
          <a:xfrm>
            <a:off x="8805333" y="6356350"/>
            <a:ext cx="2743200" cy="365125"/>
          </a:xfrm>
        </p:spPr>
        <p:txBody>
          <a:bodyPr>
            <a:normAutofit/>
          </a:bodyPr>
          <a:lstStyle/>
          <a:p>
            <a:pPr>
              <a:spcAft>
                <a:spcPts val="600"/>
              </a:spcAft>
            </a:pPr>
            <a:fld id="{A3A1CAF0-5C54-4693-A944-B9005369A5D2}" type="slidenum">
              <a:rPr lang="en-US" smtClean="0"/>
              <a:pPr>
                <a:spcAft>
                  <a:spcPts val="600"/>
                </a:spcAft>
              </a:pPr>
              <a:t>5</a:t>
            </a:fld>
            <a:endParaRPr lang="en-US"/>
          </a:p>
        </p:txBody>
      </p:sp>
    </p:spTree>
    <p:extLst>
      <p:ext uri="{BB962C8B-B14F-4D97-AF65-F5344CB8AC3E}">
        <p14:creationId xmlns:p14="http://schemas.microsoft.com/office/powerpoint/2010/main" val="318198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1D6799-5337-4E94-83E8-F39B09806A2F}"/>
              </a:ext>
            </a:extLst>
          </p:cNvPr>
          <p:cNvSpPr>
            <a:spLocks noGrp="1"/>
          </p:cNvSpPr>
          <p:nvPr>
            <p:ph type="title"/>
          </p:nvPr>
        </p:nvSpPr>
        <p:spPr>
          <a:xfrm>
            <a:off x="643467" y="321734"/>
            <a:ext cx="10905066" cy="1135737"/>
          </a:xfrm>
        </p:spPr>
        <p:txBody>
          <a:bodyPr>
            <a:normAutofit/>
          </a:bodyPr>
          <a:lstStyle/>
          <a:p>
            <a:pPr algn="ctr"/>
            <a:r>
              <a:rPr lang="en-GB" sz="3600" b="1" dirty="0">
                <a:latin typeface="Abadi" panose="020B0604020104020204" pitchFamily="34" charset="0"/>
              </a:rPr>
              <a:t>Literature review</a:t>
            </a:r>
            <a:endParaRPr lang="en-US" sz="3600" b="1" dirty="0">
              <a:latin typeface="Abadi" panose="020B0604020104020204" pitchFamily="34" charset="0"/>
            </a:endParaRPr>
          </a:p>
        </p:txBody>
      </p:sp>
      <p:sp>
        <p:nvSpPr>
          <p:cNvPr id="7" name="Content Placeholder 6">
            <a:extLst>
              <a:ext uri="{FF2B5EF4-FFF2-40B4-BE49-F238E27FC236}">
                <a16:creationId xmlns:a16="http://schemas.microsoft.com/office/drawing/2014/main" id="{531566FE-4238-406B-9E7B-CFBA8794664F}"/>
              </a:ext>
            </a:extLst>
          </p:cNvPr>
          <p:cNvSpPr txBox="1">
            <a:spLocks noGrp="1"/>
          </p:cNvSpPr>
          <p:nvPr>
            <p:ph idx="1"/>
          </p:nvPr>
        </p:nvSpPr>
        <p:spPr>
          <a:xfrm>
            <a:off x="643467" y="1782981"/>
            <a:ext cx="10905066" cy="4393982"/>
          </a:xfrm>
          <a:prstGeom prst="rect">
            <a:avLst/>
          </a:prstGeom>
        </p:spPr>
        <p:txBody>
          <a:bodyPr>
            <a:normAutofit/>
          </a:bodyPr>
          <a:lstStyle/>
          <a:p>
            <a:r>
              <a:rPr lang="en-IN" sz="2000" i="1" dirty="0"/>
              <a:t>Justin. Ma, G. M. Voelker </a:t>
            </a:r>
            <a:r>
              <a:rPr lang="en-IN" sz="2000" dirty="0"/>
              <a:t>suggested a method using the Supervised Machine Learning concepts such as Random Forest Model can classify at 89% without any tuning and feature selection.</a:t>
            </a:r>
          </a:p>
          <a:p>
            <a:r>
              <a:rPr lang="en-US" sz="2000" i="1" dirty="0"/>
              <a:t>Mohammed Al-</a:t>
            </a:r>
            <a:r>
              <a:rPr lang="en-US" sz="2000" i="1" dirty="0" err="1"/>
              <a:t>Janabi</a:t>
            </a:r>
            <a:r>
              <a:rPr lang="en-US" sz="2000" i="1" dirty="0"/>
              <a:t>, Peter Andras </a:t>
            </a:r>
            <a:r>
              <a:rPr lang="en-US" sz="2000" dirty="0"/>
              <a:t>proposed a model that uses the word level and character level Convolutional Neural Networks, as these underlying neural networks are quite handy in dealing with image data for computer vision tasks especially in deriving and learning from the salient features of the images from the raw pixel values.</a:t>
            </a:r>
          </a:p>
          <a:p>
            <a:r>
              <a:rPr lang="en-US" sz="2000" i="1" dirty="0"/>
              <a:t>Doyen Sahoo, </a:t>
            </a:r>
            <a:r>
              <a:rPr lang="en-US" sz="2000" i="1" dirty="0" err="1"/>
              <a:t>Chenghao</a:t>
            </a:r>
            <a:r>
              <a:rPr lang="en-US" sz="2000" i="1" dirty="0"/>
              <a:t> Liu and Steven </a:t>
            </a:r>
            <a:r>
              <a:rPr lang="en-US" sz="2000" i="1" dirty="0" err="1"/>
              <a:t>C.H.Ho</a:t>
            </a:r>
            <a:r>
              <a:rPr lang="en-US" sz="2000" dirty="0"/>
              <a:t> stated that Convolution Neural Networks has shown good performance over the Support Vector Machine algorithm and Logistic Regression algorithm.</a:t>
            </a:r>
          </a:p>
          <a:p>
            <a:r>
              <a:rPr lang="en-US" sz="2000" i="1" dirty="0"/>
              <a:t>Hung Le, Quang Pham </a:t>
            </a:r>
            <a:r>
              <a:rPr lang="en-US" sz="2000" dirty="0"/>
              <a:t>proposed a method using Deep Learning Technique, gives the insight about the Dynamic attack detection method in which the JavaScript was embedded to the URL to bypass the detection mechanisms the false positive rate produced by this technique is less than 4.2% in the best case.</a:t>
            </a:r>
          </a:p>
          <a:p>
            <a:pPr marL="0" indent="0">
              <a:buNone/>
            </a:pPr>
            <a:endParaRPr lang="en-US" sz="2000" dirty="0"/>
          </a:p>
          <a:p>
            <a:endParaRPr lang="en-IN" sz="2000" dirty="0"/>
          </a:p>
        </p:txBody>
      </p:sp>
      <p:sp>
        <p:nvSpPr>
          <p:cNvPr id="36"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1EB19B2F-8FAB-4D45-990A-AFB0F6AAE2E9}"/>
              </a:ext>
            </a:extLst>
          </p:cNvPr>
          <p:cNvSpPr>
            <a:spLocks noGrp="1"/>
          </p:cNvSpPr>
          <p:nvPr>
            <p:ph type="sldNum" sz="quarter" idx="12"/>
          </p:nvPr>
        </p:nvSpPr>
        <p:spPr>
          <a:xfrm>
            <a:off x="8805333" y="6356350"/>
            <a:ext cx="2743200" cy="365125"/>
          </a:xfrm>
        </p:spPr>
        <p:txBody>
          <a:bodyPr>
            <a:normAutofit/>
          </a:bodyPr>
          <a:lstStyle/>
          <a:p>
            <a:pPr>
              <a:spcAft>
                <a:spcPts val="600"/>
              </a:spcAft>
            </a:pPr>
            <a:fld id="{A3A1CAF0-5C54-4693-A944-B9005369A5D2}" type="slidenum">
              <a:rPr lang="en-US" smtClean="0"/>
              <a:pPr>
                <a:spcAft>
                  <a:spcPts val="600"/>
                </a:spcAft>
              </a:pPr>
              <a:t>6</a:t>
            </a:fld>
            <a:endParaRPr lang="en-US"/>
          </a:p>
        </p:txBody>
      </p:sp>
    </p:spTree>
    <p:extLst>
      <p:ext uri="{BB962C8B-B14F-4D97-AF65-F5344CB8AC3E}">
        <p14:creationId xmlns:p14="http://schemas.microsoft.com/office/powerpoint/2010/main" val="108710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F83519B-7BEF-4683-AD95-44C6CEBD99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EBAD34AF-5414-49A5-AB75-F1CA854B3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6" cy="6858000"/>
            <a:chOff x="1" y="0"/>
            <a:chExt cx="12191996" cy="6858000"/>
          </a:xfrm>
        </p:grpSpPr>
        <p:sp>
          <p:nvSpPr>
            <p:cNvPr id="34" name="Rectangle 33">
              <a:extLst>
                <a:ext uri="{FF2B5EF4-FFF2-40B4-BE49-F238E27FC236}">
                  <a16:creationId xmlns:a16="http://schemas.microsoft.com/office/drawing/2014/main" id="{7BAD3960-6DE9-4457-8083-F6FFBD58D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bg1"/>
            </a:solidFill>
            <a:ln w="0">
              <a:noFill/>
              <a:prstDash val="solid"/>
              <a:round/>
              <a:headEnd/>
              <a:tailEnd/>
            </a:ln>
          </p:spPr>
          <p:txBody>
            <a:bodyPr rtlCol="0" anchor="ctr"/>
            <a:lstStyle/>
            <a:p>
              <a:pPr algn="ctr" defTabSz="457200"/>
              <a:endParaRPr lang="en-US">
                <a:solidFill>
                  <a:schemeClr val="tx1"/>
                </a:solidFill>
              </a:endParaRPr>
            </a:p>
          </p:txBody>
        </p:sp>
        <p:sp>
          <p:nvSpPr>
            <p:cNvPr id="35" name="Rectangle 34">
              <a:extLst>
                <a:ext uri="{FF2B5EF4-FFF2-40B4-BE49-F238E27FC236}">
                  <a16:creationId xmlns:a16="http://schemas.microsoft.com/office/drawing/2014/main" id="{F3F5E368-26F9-408D-9C1D-D007FCE0C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2" name="Title 1">
            <a:extLst>
              <a:ext uri="{FF2B5EF4-FFF2-40B4-BE49-F238E27FC236}">
                <a16:creationId xmlns:a16="http://schemas.microsoft.com/office/drawing/2014/main" id="{50FC78BC-73A8-4EB6-A1B4-3FF6AA20154B}"/>
              </a:ext>
            </a:extLst>
          </p:cNvPr>
          <p:cNvSpPr>
            <a:spLocks noGrp="1"/>
          </p:cNvSpPr>
          <p:nvPr>
            <p:ph type="title"/>
          </p:nvPr>
        </p:nvSpPr>
        <p:spPr>
          <a:xfrm>
            <a:off x="765051" y="662400"/>
            <a:ext cx="7007349" cy="1492132"/>
          </a:xfrm>
        </p:spPr>
        <p:txBody>
          <a:bodyPr vert="horz" lIns="91440" tIns="45720" rIns="91440" bIns="45720" rtlCol="0" anchor="t">
            <a:normAutofit/>
          </a:bodyPr>
          <a:lstStyle/>
          <a:p>
            <a:r>
              <a:rPr lang="en-US" b="1" dirty="0"/>
              <a:t>Proposed approach of the work</a:t>
            </a:r>
          </a:p>
        </p:txBody>
      </p:sp>
      <p:sp>
        <p:nvSpPr>
          <p:cNvPr id="4" name="TextBox 3">
            <a:extLst>
              <a:ext uri="{FF2B5EF4-FFF2-40B4-BE49-F238E27FC236}">
                <a16:creationId xmlns:a16="http://schemas.microsoft.com/office/drawing/2014/main" id="{C1F74D79-2B4E-46CC-BD6C-B51791AD04F1}"/>
              </a:ext>
            </a:extLst>
          </p:cNvPr>
          <p:cNvSpPr txBox="1"/>
          <p:nvPr/>
        </p:nvSpPr>
        <p:spPr>
          <a:xfrm>
            <a:off x="922792" y="3465703"/>
            <a:ext cx="3361914" cy="1762124"/>
          </a:xfrm>
          <a:prstGeom prst="rect">
            <a:avLst/>
          </a:prstGeom>
        </p:spPr>
        <p:txBody>
          <a:bodyPr vert="horz" lIns="91440" tIns="45720" rIns="91440" bIns="45720" rtlCol="0">
            <a:normAutofit/>
          </a:bodyPr>
          <a:lstStyle/>
          <a:p>
            <a:pPr defTabSz="914400">
              <a:lnSpc>
                <a:spcPct val="90000"/>
              </a:lnSpc>
              <a:spcAft>
                <a:spcPts val="600"/>
              </a:spcAft>
            </a:pPr>
            <a:endParaRPr lang="en-US" sz="2000" dirty="0">
              <a:solidFill>
                <a:schemeClr val="tx1">
                  <a:alpha val="60000"/>
                </a:schemeClr>
              </a:solidFill>
            </a:endParaRPr>
          </a:p>
          <a:p>
            <a:pPr marL="342900" indent="-228600" defTabSz="914400">
              <a:lnSpc>
                <a:spcPct val="90000"/>
              </a:lnSpc>
              <a:spcAft>
                <a:spcPts val="600"/>
              </a:spcAft>
              <a:buFont typeface="Arial" panose="020B0604020202020204" pitchFamily="34" charset="0"/>
              <a:buChar char="•"/>
            </a:pPr>
            <a:r>
              <a:rPr lang="en-US" sz="2000" dirty="0">
                <a:solidFill>
                  <a:schemeClr val="tx1">
                    <a:alpha val="60000"/>
                  </a:schemeClr>
                </a:solidFill>
              </a:rPr>
              <a:t>Decision Tree</a:t>
            </a:r>
          </a:p>
          <a:p>
            <a:pPr marL="342900" indent="-228600" defTabSz="914400">
              <a:lnSpc>
                <a:spcPct val="90000"/>
              </a:lnSpc>
              <a:spcAft>
                <a:spcPts val="600"/>
              </a:spcAft>
              <a:buFont typeface="Arial" panose="020B0604020202020204" pitchFamily="34" charset="0"/>
              <a:buChar char="•"/>
            </a:pPr>
            <a:r>
              <a:rPr lang="en-US" sz="2000" dirty="0">
                <a:solidFill>
                  <a:schemeClr val="tx1">
                    <a:alpha val="60000"/>
                  </a:schemeClr>
                </a:solidFill>
              </a:rPr>
              <a:t>Random Forest</a:t>
            </a:r>
          </a:p>
          <a:p>
            <a:pPr marL="342900" indent="-228600" defTabSz="914400">
              <a:lnSpc>
                <a:spcPct val="90000"/>
              </a:lnSpc>
              <a:spcAft>
                <a:spcPts val="600"/>
              </a:spcAft>
              <a:buFont typeface="Arial" panose="020B0604020202020204" pitchFamily="34" charset="0"/>
              <a:buChar char="•"/>
            </a:pPr>
            <a:r>
              <a:rPr lang="en-US" sz="2000" dirty="0" err="1">
                <a:solidFill>
                  <a:schemeClr val="tx1">
                    <a:alpha val="60000"/>
                  </a:schemeClr>
                </a:solidFill>
              </a:rPr>
              <a:t>KNeighborsClassifier</a:t>
            </a:r>
            <a:endParaRPr lang="en-US" sz="2000" dirty="0">
              <a:solidFill>
                <a:schemeClr val="tx1">
                  <a:alpha val="60000"/>
                </a:schemeClr>
              </a:solidFill>
            </a:endParaRPr>
          </a:p>
        </p:txBody>
      </p:sp>
      <p:grpSp>
        <p:nvGrpSpPr>
          <p:cNvPr id="37" name="Group 36">
            <a:extLst>
              <a:ext uri="{FF2B5EF4-FFF2-40B4-BE49-F238E27FC236}">
                <a16:creationId xmlns:a16="http://schemas.microsoft.com/office/drawing/2014/main" id="{7A737E2B-A28F-42F1-A1E9-1CA2DE4A1E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6276" y="0"/>
            <a:ext cx="4335727" cy="3532180"/>
            <a:chOff x="7856276" y="0"/>
            <a:chExt cx="4335727" cy="3532180"/>
          </a:xfrm>
        </p:grpSpPr>
        <p:sp>
          <p:nvSpPr>
            <p:cNvPr id="38" name="Freeform: Shape 37">
              <a:extLst>
                <a:ext uri="{FF2B5EF4-FFF2-40B4-BE49-F238E27FC236}">
                  <a16:creationId xmlns:a16="http://schemas.microsoft.com/office/drawing/2014/main" id="{CA31F01E-6863-47B2-B5F8-4C443DA14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6276" y="0"/>
              <a:ext cx="4335725" cy="3532180"/>
            </a:xfrm>
            <a:custGeom>
              <a:avLst/>
              <a:gdLst>
                <a:gd name="connsiteX0" fmla="*/ 179111 w 4335725"/>
                <a:gd name="connsiteY0" fmla="*/ 0 h 3532180"/>
                <a:gd name="connsiteX1" fmla="*/ 4335725 w 4335725"/>
                <a:gd name="connsiteY1" fmla="*/ 0 h 3532180"/>
                <a:gd name="connsiteX2" fmla="*/ 4335725 w 4335725"/>
                <a:gd name="connsiteY2" fmla="*/ 2845937 h 3532180"/>
                <a:gd name="connsiteX3" fmla="*/ 4315217 w 4335725"/>
                <a:gd name="connsiteY3" fmla="*/ 2853009 h 3532180"/>
                <a:gd name="connsiteX4" fmla="*/ 4269092 w 4335725"/>
                <a:gd name="connsiteY4" fmla="*/ 2867324 h 3532180"/>
                <a:gd name="connsiteX5" fmla="*/ 4219783 w 4335725"/>
                <a:gd name="connsiteY5" fmla="*/ 2880049 h 3532180"/>
                <a:gd name="connsiteX6" fmla="*/ 4172065 w 4335725"/>
                <a:gd name="connsiteY6" fmla="*/ 2892774 h 3532180"/>
                <a:gd name="connsiteX7" fmla="*/ 4124349 w 4335725"/>
                <a:gd name="connsiteY7" fmla="*/ 2907089 h 3532180"/>
                <a:gd name="connsiteX8" fmla="*/ 4078224 w 4335725"/>
                <a:gd name="connsiteY8" fmla="*/ 2922994 h 3532180"/>
                <a:gd name="connsiteX9" fmla="*/ 4035278 w 4335725"/>
                <a:gd name="connsiteY9" fmla="*/ 2942082 h 3532180"/>
                <a:gd name="connsiteX10" fmla="*/ 3995515 w 4335725"/>
                <a:gd name="connsiteY10" fmla="*/ 2964348 h 3532180"/>
                <a:gd name="connsiteX11" fmla="*/ 3960521 w 4335725"/>
                <a:gd name="connsiteY11" fmla="*/ 2992978 h 3532180"/>
                <a:gd name="connsiteX12" fmla="*/ 3923939 w 4335725"/>
                <a:gd name="connsiteY12" fmla="*/ 3024791 h 3532180"/>
                <a:gd name="connsiteX13" fmla="*/ 3892126 w 4335725"/>
                <a:gd name="connsiteY13" fmla="*/ 3061373 h 3532180"/>
                <a:gd name="connsiteX14" fmla="*/ 3861905 w 4335725"/>
                <a:gd name="connsiteY14" fmla="*/ 3099547 h 3532180"/>
                <a:gd name="connsiteX15" fmla="*/ 3831684 w 4335725"/>
                <a:gd name="connsiteY15" fmla="*/ 3139310 h 3532180"/>
                <a:gd name="connsiteX16" fmla="*/ 3801464 w 4335725"/>
                <a:gd name="connsiteY16" fmla="*/ 3179075 h 3532180"/>
                <a:gd name="connsiteX17" fmla="*/ 3771243 w 4335725"/>
                <a:gd name="connsiteY17" fmla="*/ 3217249 h 3532180"/>
                <a:gd name="connsiteX18" fmla="*/ 3737841 w 4335725"/>
                <a:gd name="connsiteY18" fmla="*/ 3253831 h 3532180"/>
                <a:gd name="connsiteX19" fmla="*/ 3704438 w 4335725"/>
                <a:gd name="connsiteY19" fmla="*/ 3285642 h 3532180"/>
                <a:gd name="connsiteX20" fmla="*/ 3666266 w 4335725"/>
                <a:gd name="connsiteY20" fmla="*/ 3312682 h 3532180"/>
                <a:gd name="connsiteX21" fmla="*/ 3626501 w 4335725"/>
                <a:gd name="connsiteY21" fmla="*/ 3333360 h 3532180"/>
                <a:gd name="connsiteX22" fmla="*/ 3578783 w 4335725"/>
                <a:gd name="connsiteY22" fmla="*/ 3347676 h 3532180"/>
                <a:gd name="connsiteX23" fmla="*/ 3529475 w 4335725"/>
                <a:gd name="connsiteY23" fmla="*/ 3354038 h 3532180"/>
                <a:gd name="connsiteX24" fmla="*/ 3478579 w 4335725"/>
                <a:gd name="connsiteY24" fmla="*/ 3355628 h 3532180"/>
                <a:gd name="connsiteX25" fmla="*/ 3424498 w 4335725"/>
                <a:gd name="connsiteY25" fmla="*/ 3350856 h 3532180"/>
                <a:gd name="connsiteX26" fmla="*/ 3370419 w 4335725"/>
                <a:gd name="connsiteY26" fmla="*/ 3344494 h 3532180"/>
                <a:gd name="connsiteX27" fmla="*/ 3316339 w 4335725"/>
                <a:gd name="connsiteY27" fmla="*/ 3336540 h 3532180"/>
                <a:gd name="connsiteX28" fmla="*/ 3262260 w 4335725"/>
                <a:gd name="connsiteY28" fmla="*/ 3330180 h 3532180"/>
                <a:gd name="connsiteX29" fmla="*/ 3208180 w 4335725"/>
                <a:gd name="connsiteY29" fmla="*/ 3326998 h 3532180"/>
                <a:gd name="connsiteX30" fmla="*/ 3155691 w 4335725"/>
                <a:gd name="connsiteY30" fmla="*/ 3326998 h 3532180"/>
                <a:gd name="connsiteX31" fmla="*/ 3106385 w 4335725"/>
                <a:gd name="connsiteY31" fmla="*/ 3333360 h 3532180"/>
                <a:gd name="connsiteX32" fmla="*/ 3055487 w 4335725"/>
                <a:gd name="connsiteY32" fmla="*/ 3346085 h 3532180"/>
                <a:gd name="connsiteX33" fmla="*/ 3009359 w 4335725"/>
                <a:gd name="connsiteY33" fmla="*/ 3365171 h 3532180"/>
                <a:gd name="connsiteX34" fmla="*/ 2961643 w 4335725"/>
                <a:gd name="connsiteY34" fmla="*/ 3390621 h 3532180"/>
                <a:gd name="connsiteX35" fmla="*/ 2913927 w 4335725"/>
                <a:gd name="connsiteY35" fmla="*/ 3416071 h 3532180"/>
                <a:gd name="connsiteX36" fmla="*/ 2866209 w 4335725"/>
                <a:gd name="connsiteY36" fmla="*/ 3444699 h 3532180"/>
                <a:gd name="connsiteX37" fmla="*/ 2820081 w 4335725"/>
                <a:gd name="connsiteY37" fmla="*/ 3471739 h 3532180"/>
                <a:gd name="connsiteX38" fmla="*/ 2770775 w 4335725"/>
                <a:gd name="connsiteY38" fmla="*/ 3495598 h 3532180"/>
                <a:gd name="connsiteX39" fmla="*/ 2723057 w 4335725"/>
                <a:gd name="connsiteY39" fmla="*/ 3514685 h 3532180"/>
                <a:gd name="connsiteX40" fmla="*/ 2673749 w 4335725"/>
                <a:gd name="connsiteY40" fmla="*/ 3527410 h 3532180"/>
                <a:gd name="connsiteX41" fmla="*/ 2622852 w 4335725"/>
                <a:gd name="connsiteY41" fmla="*/ 3532180 h 3532180"/>
                <a:gd name="connsiteX42" fmla="*/ 2571953 w 4335725"/>
                <a:gd name="connsiteY42" fmla="*/ 3527410 h 3532180"/>
                <a:gd name="connsiteX43" fmla="*/ 2522645 w 4335725"/>
                <a:gd name="connsiteY43" fmla="*/ 3514685 h 3532180"/>
                <a:gd name="connsiteX44" fmla="*/ 2474930 w 4335725"/>
                <a:gd name="connsiteY44" fmla="*/ 3495598 h 3532180"/>
                <a:gd name="connsiteX45" fmla="*/ 2425621 w 4335725"/>
                <a:gd name="connsiteY45" fmla="*/ 3471739 h 3532180"/>
                <a:gd name="connsiteX46" fmla="*/ 2379493 w 4335725"/>
                <a:gd name="connsiteY46" fmla="*/ 3444699 h 3532180"/>
                <a:gd name="connsiteX47" fmla="*/ 2331777 w 4335725"/>
                <a:gd name="connsiteY47" fmla="*/ 3416071 h 3532180"/>
                <a:gd name="connsiteX48" fmla="*/ 2284059 w 4335725"/>
                <a:gd name="connsiteY48" fmla="*/ 3390621 h 3532180"/>
                <a:gd name="connsiteX49" fmla="*/ 2236343 w 4335725"/>
                <a:gd name="connsiteY49" fmla="*/ 3365171 h 3532180"/>
                <a:gd name="connsiteX50" fmla="*/ 2188627 w 4335725"/>
                <a:gd name="connsiteY50" fmla="*/ 3346085 h 3532180"/>
                <a:gd name="connsiteX51" fmla="*/ 2139319 w 4335725"/>
                <a:gd name="connsiteY51" fmla="*/ 3333360 h 3532180"/>
                <a:gd name="connsiteX52" fmla="*/ 2090011 w 4335725"/>
                <a:gd name="connsiteY52" fmla="*/ 3326998 h 3532180"/>
                <a:gd name="connsiteX53" fmla="*/ 2037520 w 4335725"/>
                <a:gd name="connsiteY53" fmla="*/ 3326998 h 3532180"/>
                <a:gd name="connsiteX54" fmla="*/ 1983442 w 4335725"/>
                <a:gd name="connsiteY54" fmla="*/ 3330180 h 3532180"/>
                <a:gd name="connsiteX55" fmla="*/ 1929363 w 4335725"/>
                <a:gd name="connsiteY55" fmla="*/ 3336540 h 3532180"/>
                <a:gd name="connsiteX56" fmla="*/ 1875283 w 4335725"/>
                <a:gd name="connsiteY56" fmla="*/ 3344494 h 3532180"/>
                <a:gd name="connsiteX57" fmla="*/ 1821202 w 4335725"/>
                <a:gd name="connsiteY57" fmla="*/ 3350856 h 3532180"/>
                <a:gd name="connsiteX58" fmla="*/ 1767124 w 4335725"/>
                <a:gd name="connsiteY58" fmla="*/ 3355628 h 3532180"/>
                <a:gd name="connsiteX59" fmla="*/ 1716227 w 4335725"/>
                <a:gd name="connsiteY59" fmla="*/ 3354038 h 3532180"/>
                <a:gd name="connsiteX60" fmla="*/ 1666919 w 4335725"/>
                <a:gd name="connsiteY60" fmla="*/ 3347676 h 3532180"/>
                <a:gd name="connsiteX61" fmla="*/ 1619201 w 4335725"/>
                <a:gd name="connsiteY61" fmla="*/ 3333360 h 3532180"/>
                <a:gd name="connsiteX62" fmla="*/ 1579437 w 4335725"/>
                <a:gd name="connsiteY62" fmla="*/ 3312682 h 3532180"/>
                <a:gd name="connsiteX63" fmla="*/ 1541263 w 4335725"/>
                <a:gd name="connsiteY63" fmla="*/ 3285642 h 3532180"/>
                <a:gd name="connsiteX64" fmla="*/ 1507862 w 4335725"/>
                <a:gd name="connsiteY64" fmla="*/ 3253831 h 3532180"/>
                <a:gd name="connsiteX65" fmla="*/ 1474459 w 4335725"/>
                <a:gd name="connsiteY65" fmla="*/ 3217249 h 3532180"/>
                <a:gd name="connsiteX66" fmla="*/ 1444238 w 4335725"/>
                <a:gd name="connsiteY66" fmla="*/ 3179075 h 3532180"/>
                <a:gd name="connsiteX67" fmla="*/ 1414018 w 4335725"/>
                <a:gd name="connsiteY67" fmla="*/ 3139310 h 3532180"/>
                <a:gd name="connsiteX68" fmla="*/ 1383797 w 4335725"/>
                <a:gd name="connsiteY68" fmla="*/ 3099547 h 3532180"/>
                <a:gd name="connsiteX69" fmla="*/ 1353577 w 4335725"/>
                <a:gd name="connsiteY69" fmla="*/ 3061373 h 3532180"/>
                <a:gd name="connsiteX70" fmla="*/ 1321765 w 4335725"/>
                <a:gd name="connsiteY70" fmla="*/ 3024791 h 3532180"/>
                <a:gd name="connsiteX71" fmla="*/ 1285181 w 4335725"/>
                <a:gd name="connsiteY71" fmla="*/ 2992978 h 3532180"/>
                <a:gd name="connsiteX72" fmla="*/ 1250188 w 4335725"/>
                <a:gd name="connsiteY72" fmla="*/ 2964348 h 3532180"/>
                <a:gd name="connsiteX73" fmla="*/ 1210424 w 4335725"/>
                <a:gd name="connsiteY73" fmla="*/ 2942082 h 3532180"/>
                <a:gd name="connsiteX74" fmla="*/ 1167479 w 4335725"/>
                <a:gd name="connsiteY74" fmla="*/ 2922994 h 3532180"/>
                <a:gd name="connsiteX75" fmla="*/ 1121353 w 4335725"/>
                <a:gd name="connsiteY75" fmla="*/ 2907089 h 3532180"/>
                <a:gd name="connsiteX76" fmla="*/ 1073635 w 4335725"/>
                <a:gd name="connsiteY76" fmla="*/ 2892774 h 3532180"/>
                <a:gd name="connsiteX77" fmla="*/ 1025919 w 4335725"/>
                <a:gd name="connsiteY77" fmla="*/ 2880049 h 3532180"/>
                <a:gd name="connsiteX78" fmla="*/ 976611 w 4335725"/>
                <a:gd name="connsiteY78" fmla="*/ 2867324 h 3532180"/>
                <a:gd name="connsiteX79" fmla="*/ 930485 w 4335725"/>
                <a:gd name="connsiteY79" fmla="*/ 2853009 h 3532180"/>
                <a:gd name="connsiteX80" fmla="*/ 884357 w 4335725"/>
                <a:gd name="connsiteY80" fmla="*/ 2837103 h 3532180"/>
                <a:gd name="connsiteX81" fmla="*/ 841413 w 4335725"/>
                <a:gd name="connsiteY81" fmla="*/ 2818015 h 3532180"/>
                <a:gd name="connsiteX82" fmla="*/ 803238 w 4335725"/>
                <a:gd name="connsiteY82" fmla="*/ 2794157 h 3532180"/>
                <a:gd name="connsiteX83" fmla="*/ 768245 w 4335725"/>
                <a:gd name="connsiteY83" fmla="*/ 2765527 h 3532180"/>
                <a:gd name="connsiteX84" fmla="*/ 739617 w 4335725"/>
                <a:gd name="connsiteY84" fmla="*/ 2730536 h 3532180"/>
                <a:gd name="connsiteX85" fmla="*/ 715759 w 4335725"/>
                <a:gd name="connsiteY85" fmla="*/ 2692361 h 3532180"/>
                <a:gd name="connsiteX86" fmla="*/ 696671 w 4335725"/>
                <a:gd name="connsiteY86" fmla="*/ 2649416 h 3532180"/>
                <a:gd name="connsiteX87" fmla="*/ 680766 w 4335725"/>
                <a:gd name="connsiteY87" fmla="*/ 2603290 h 3532180"/>
                <a:gd name="connsiteX88" fmla="*/ 666450 w 4335725"/>
                <a:gd name="connsiteY88" fmla="*/ 2557164 h 3532180"/>
                <a:gd name="connsiteX89" fmla="*/ 653726 w 4335725"/>
                <a:gd name="connsiteY89" fmla="*/ 2507856 h 3532180"/>
                <a:gd name="connsiteX90" fmla="*/ 641000 w 4335725"/>
                <a:gd name="connsiteY90" fmla="*/ 2460140 h 3532180"/>
                <a:gd name="connsiteX91" fmla="*/ 626685 w 4335725"/>
                <a:gd name="connsiteY91" fmla="*/ 2412422 h 3532180"/>
                <a:gd name="connsiteX92" fmla="*/ 610780 w 4335725"/>
                <a:gd name="connsiteY92" fmla="*/ 2366295 h 3532180"/>
                <a:gd name="connsiteX93" fmla="*/ 591692 w 4335725"/>
                <a:gd name="connsiteY93" fmla="*/ 2323348 h 3532180"/>
                <a:gd name="connsiteX94" fmla="*/ 569424 w 4335725"/>
                <a:gd name="connsiteY94" fmla="*/ 2283586 h 3532180"/>
                <a:gd name="connsiteX95" fmla="*/ 540796 w 4335725"/>
                <a:gd name="connsiteY95" fmla="*/ 2248593 h 3532180"/>
                <a:gd name="connsiteX96" fmla="*/ 508983 w 4335725"/>
                <a:gd name="connsiteY96" fmla="*/ 2212010 h 3532180"/>
                <a:gd name="connsiteX97" fmla="*/ 472400 w 4335725"/>
                <a:gd name="connsiteY97" fmla="*/ 2180199 h 3532180"/>
                <a:gd name="connsiteX98" fmla="*/ 432635 w 4335725"/>
                <a:gd name="connsiteY98" fmla="*/ 2149978 h 3532180"/>
                <a:gd name="connsiteX99" fmla="*/ 392872 w 4335725"/>
                <a:gd name="connsiteY99" fmla="*/ 2119758 h 3532180"/>
                <a:gd name="connsiteX100" fmla="*/ 353108 w 4335725"/>
                <a:gd name="connsiteY100" fmla="*/ 2089537 h 3532180"/>
                <a:gd name="connsiteX101" fmla="*/ 314933 w 4335725"/>
                <a:gd name="connsiteY101" fmla="*/ 2059315 h 3532180"/>
                <a:gd name="connsiteX102" fmla="*/ 278350 w 4335725"/>
                <a:gd name="connsiteY102" fmla="*/ 2025914 h 3532180"/>
                <a:gd name="connsiteX103" fmla="*/ 246539 w 4335725"/>
                <a:gd name="connsiteY103" fmla="*/ 1992513 h 3532180"/>
                <a:gd name="connsiteX104" fmla="*/ 219500 w 4335725"/>
                <a:gd name="connsiteY104" fmla="*/ 1954338 h 3532180"/>
                <a:gd name="connsiteX105" fmla="*/ 198823 w 4335725"/>
                <a:gd name="connsiteY105" fmla="*/ 1914575 h 3532180"/>
                <a:gd name="connsiteX106" fmla="*/ 184508 w 4335725"/>
                <a:gd name="connsiteY106" fmla="*/ 1866859 h 3532180"/>
                <a:gd name="connsiteX107" fmla="*/ 178145 w 4335725"/>
                <a:gd name="connsiteY107" fmla="*/ 1817551 h 3532180"/>
                <a:gd name="connsiteX108" fmla="*/ 176554 w 4335725"/>
                <a:gd name="connsiteY108" fmla="*/ 1766651 h 3532180"/>
                <a:gd name="connsiteX109" fmla="*/ 181326 w 4335725"/>
                <a:gd name="connsiteY109" fmla="*/ 1712572 h 3532180"/>
                <a:gd name="connsiteX110" fmla="*/ 187688 w 4335725"/>
                <a:gd name="connsiteY110" fmla="*/ 1658493 h 3532180"/>
                <a:gd name="connsiteX111" fmla="*/ 195640 w 4335725"/>
                <a:gd name="connsiteY111" fmla="*/ 1604413 h 3532180"/>
                <a:gd name="connsiteX112" fmla="*/ 202004 w 4335725"/>
                <a:gd name="connsiteY112" fmla="*/ 1550335 h 3532180"/>
                <a:gd name="connsiteX113" fmla="*/ 205186 w 4335725"/>
                <a:gd name="connsiteY113" fmla="*/ 1496256 h 3532180"/>
                <a:gd name="connsiteX114" fmla="*/ 205186 w 4335725"/>
                <a:gd name="connsiteY114" fmla="*/ 1443766 h 3532180"/>
                <a:gd name="connsiteX115" fmla="*/ 198823 w 4335725"/>
                <a:gd name="connsiteY115" fmla="*/ 1394460 h 3532180"/>
                <a:gd name="connsiteX116" fmla="*/ 186098 w 4335725"/>
                <a:gd name="connsiteY116" fmla="*/ 1345152 h 3532180"/>
                <a:gd name="connsiteX117" fmla="*/ 167011 w 4335725"/>
                <a:gd name="connsiteY117" fmla="*/ 1299024 h 3532180"/>
                <a:gd name="connsiteX118" fmla="*/ 143153 w 4335725"/>
                <a:gd name="connsiteY118" fmla="*/ 1251308 h 3532180"/>
                <a:gd name="connsiteX119" fmla="*/ 116112 w 4335725"/>
                <a:gd name="connsiteY119" fmla="*/ 1203592 h 3532180"/>
                <a:gd name="connsiteX120" fmla="*/ 87483 w 4335725"/>
                <a:gd name="connsiteY120" fmla="*/ 1155874 h 3532180"/>
                <a:gd name="connsiteX121" fmla="*/ 60443 w 4335725"/>
                <a:gd name="connsiteY121" fmla="*/ 1109746 h 3532180"/>
                <a:gd name="connsiteX122" fmla="*/ 36583 w 4335725"/>
                <a:gd name="connsiteY122" fmla="*/ 1060441 h 3532180"/>
                <a:gd name="connsiteX123" fmla="*/ 17498 w 4335725"/>
                <a:gd name="connsiteY123" fmla="*/ 1012723 h 3532180"/>
                <a:gd name="connsiteX124" fmla="*/ 4773 w 4335725"/>
                <a:gd name="connsiteY124" fmla="*/ 963415 h 3532180"/>
                <a:gd name="connsiteX125" fmla="*/ 0 w 4335725"/>
                <a:gd name="connsiteY125" fmla="*/ 912516 h 3532180"/>
                <a:gd name="connsiteX126" fmla="*/ 4773 w 4335725"/>
                <a:gd name="connsiteY126" fmla="*/ 861620 h 3532180"/>
                <a:gd name="connsiteX127" fmla="*/ 17498 w 4335725"/>
                <a:gd name="connsiteY127" fmla="*/ 812312 h 3532180"/>
                <a:gd name="connsiteX128" fmla="*/ 36583 w 4335725"/>
                <a:gd name="connsiteY128" fmla="*/ 764594 h 3532180"/>
                <a:gd name="connsiteX129" fmla="*/ 60443 w 4335725"/>
                <a:gd name="connsiteY129" fmla="*/ 715288 h 3532180"/>
                <a:gd name="connsiteX130" fmla="*/ 87483 w 4335725"/>
                <a:gd name="connsiteY130" fmla="*/ 669160 h 3532180"/>
                <a:gd name="connsiteX131" fmla="*/ 116112 w 4335725"/>
                <a:gd name="connsiteY131" fmla="*/ 621444 h 3532180"/>
                <a:gd name="connsiteX132" fmla="*/ 143153 w 4335725"/>
                <a:gd name="connsiteY132" fmla="*/ 573726 h 3532180"/>
                <a:gd name="connsiteX133" fmla="*/ 167011 w 4335725"/>
                <a:gd name="connsiteY133" fmla="*/ 526010 h 3532180"/>
                <a:gd name="connsiteX134" fmla="*/ 186098 w 4335725"/>
                <a:gd name="connsiteY134" fmla="*/ 479882 h 3532180"/>
                <a:gd name="connsiteX135" fmla="*/ 198823 w 4335725"/>
                <a:gd name="connsiteY135" fmla="*/ 430575 h 3532180"/>
                <a:gd name="connsiteX136" fmla="*/ 205186 w 4335725"/>
                <a:gd name="connsiteY136" fmla="*/ 381268 h 3532180"/>
                <a:gd name="connsiteX137" fmla="*/ 205186 w 4335725"/>
                <a:gd name="connsiteY137" fmla="*/ 328780 h 3532180"/>
                <a:gd name="connsiteX138" fmla="*/ 202004 w 4335725"/>
                <a:gd name="connsiteY138" fmla="*/ 274700 h 3532180"/>
                <a:gd name="connsiteX139" fmla="*/ 195640 w 4335725"/>
                <a:gd name="connsiteY139" fmla="*/ 220621 h 3532180"/>
                <a:gd name="connsiteX140" fmla="*/ 187688 w 4335725"/>
                <a:gd name="connsiteY140" fmla="*/ 166541 h 3532180"/>
                <a:gd name="connsiteX141" fmla="*/ 181326 w 4335725"/>
                <a:gd name="connsiteY141" fmla="*/ 112462 h 3532180"/>
                <a:gd name="connsiteX142" fmla="*/ 176554 w 4335725"/>
                <a:gd name="connsiteY142" fmla="*/ 58383 h 3532180"/>
                <a:gd name="connsiteX143" fmla="*/ 178145 w 4335725"/>
                <a:gd name="connsiteY143" fmla="*/ 7485 h 353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335725" h="3532180">
                  <a:moveTo>
                    <a:pt x="179111" y="0"/>
                  </a:moveTo>
                  <a:lnTo>
                    <a:pt x="4335725" y="0"/>
                  </a:lnTo>
                  <a:lnTo>
                    <a:pt x="4335725" y="2845937"/>
                  </a:lnTo>
                  <a:lnTo>
                    <a:pt x="4315217" y="2853009"/>
                  </a:lnTo>
                  <a:lnTo>
                    <a:pt x="4269092" y="2867324"/>
                  </a:lnTo>
                  <a:lnTo>
                    <a:pt x="4219783" y="2880049"/>
                  </a:lnTo>
                  <a:lnTo>
                    <a:pt x="4172065" y="2892774"/>
                  </a:lnTo>
                  <a:lnTo>
                    <a:pt x="4124349" y="2907089"/>
                  </a:lnTo>
                  <a:lnTo>
                    <a:pt x="4078224" y="2922994"/>
                  </a:lnTo>
                  <a:lnTo>
                    <a:pt x="4035278" y="2942082"/>
                  </a:lnTo>
                  <a:lnTo>
                    <a:pt x="3995515" y="2964348"/>
                  </a:lnTo>
                  <a:lnTo>
                    <a:pt x="3960521" y="2992978"/>
                  </a:lnTo>
                  <a:lnTo>
                    <a:pt x="3923939" y="3024791"/>
                  </a:lnTo>
                  <a:lnTo>
                    <a:pt x="3892126" y="3061373"/>
                  </a:lnTo>
                  <a:lnTo>
                    <a:pt x="3861905" y="3099547"/>
                  </a:lnTo>
                  <a:lnTo>
                    <a:pt x="3831684" y="3139310"/>
                  </a:lnTo>
                  <a:lnTo>
                    <a:pt x="3801464" y="3179075"/>
                  </a:lnTo>
                  <a:lnTo>
                    <a:pt x="3771243" y="3217249"/>
                  </a:lnTo>
                  <a:lnTo>
                    <a:pt x="3737841" y="3253831"/>
                  </a:lnTo>
                  <a:lnTo>
                    <a:pt x="3704438" y="3285642"/>
                  </a:lnTo>
                  <a:lnTo>
                    <a:pt x="3666266" y="3312682"/>
                  </a:lnTo>
                  <a:lnTo>
                    <a:pt x="3626501" y="3333360"/>
                  </a:lnTo>
                  <a:lnTo>
                    <a:pt x="3578783" y="3347676"/>
                  </a:lnTo>
                  <a:lnTo>
                    <a:pt x="3529475" y="3354038"/>
                  </a:lnTo>
                  <a:lnTo>
                    <a:pt x="3478579" y="3355628"/>
                  </a:lnTo>
                  <a:lnTo>
                    <a:pt x="3424498" y="3350856"/>
                  </a:lnTo>
                  <a:lnTo>
                    <a:pt x="3370419" y="3344494"/>
                  </a:lnTo>
                  <a:lnTo>
                    <a:pt x="3316339" y="3336540"/>
                  </a:lnTo>
                  <a:lnTo>
                    <a:pt x="3262260" y="3330180"/>
                  </a:lnTo>
                  <a:lnTo>
                    <a:pt x="3208180" y="3326998"/>
                  </a:lnTo>
                  <a:lnTo>
                    <a:pt x="3155691" y="3326998"/>
                  </a:lnTo>
                  <a:lnTo>
                    <a:pt x="3106385" y="3333360"/>
                  </a:lnTo>
                  <a:lnTo>
                    <a:pt x="3055487" y="3346085"/>
                  </a:lnTo>
                  <a:lnTo>
                    <a:pt x="3009359" y="3365171"/>
                  </a:lnTo>
                  <a:lnTo>
                    <a:pt x="2961643" y="3390621"/>
                  </a:lnTo>
                  <a:lnTo>
                    <a:pt x="2913927" y="3416071"/>
                  </a:lnTo>
                  <a:lnTo>
                    <a:pt x="2866209" y="3444699"/>
                  </a:lnTo>
                  <a:lnTo>
                    <a:pt x="2820081" y="3471739"/>
                  </a:lnTo>
                  <a:lnTo>
                    <a:pt x="2770775" y="3495598"/>
                  </a:lnTo>
                  <a:lnTo>
                    <a:pt x="2723057" y="3514685"/>
                  </a:lnTo>
                  <a:lnTo>
                    <a:pt x="2673749" y="3527410"/>
                  </a:lnTo>
                  <a:lnTo>
                    <a:pt x="2622852" y="3532180"/>
                  </a:lnTo>
                  <a:lnTo>
                    <a:pt x="2571953" y="3527410"/>
                  </a:lnTo>
                  <a:lnTo>
                    <a:pt x="2522645" y="3514685"/>
                  </a:lnTo>
                  <a:lnTo>
                    <a:pt x="2474930" y="3495598"/>
                  </a:lnTo>
                  <a:lnTo>
                    <a:pt x="2425621" y="3471739"/>
                  </a:lnTo>
                  <a:lnTo>
                    <a:pt x="2379493" y="3444699"/>
                  </a:lnTo>
                  <a:lnTo>
                    <a:pt x="2331777" y="3416071"/>
                  </a:lnTo>
                  <a:lnTo>
                    <a:pt x="2284059" y="3390621"/>
                  </a:lnTo>
                  <a:lnTo>
                    <a:pt x="2236343" y="3365171"/>
                  </a:lnTo>
                  <a:lnTo>
                    <a:pt x="2188627" y="3346085"/>
                  </a:lnTo>
                  <a:lnTo>
                    <a:pt x="2139319" y="3333360"/>
                  </a:lnTo>
                  <a:lnTo>
                    <a:pt x="2090011" y="3326998"/>
                  </a:lnTo>
                  <a:lnTo>
                    <a:pt x="2037520" y="3326998"/>
                  </a:lnTo>
                  <a:lnTo>
                    <a:pt x="1983442" y="3330180"/>
                  </a:lnTo>
                  <a:lnTo>
                    <a:pt x="1929363" y="3336540"/>
                  </a:lnTo>
                  <a:lnTo>
                    <a:pt x="1875283" y="3344494"/>
                  </a:lnTo>
                  <a:lnTo>
                    <a:pt x="1821202" y="3350856"/>
                  </a:lnTo>
                  <a:lnTo>
                    <a:pt x="1767124" y="3355628"/>
                  </a:lnTo>
                  <a:lnTo>
                    <a:pt x="1716227" y="3354038"/>
                  </a:lnTo>
                  <a:lnTo>
                    <a:pt x="1666919" y="3347676"/>
                  </a:lnTo>
                  <a:lnTo>
                    <a:pt x="1619201" y="3333360"/>
                  </a:lnTo>
                  <a:lnTo>
                    <a:pt x="1579437" y="3312682"/>
                  </a:lnTo>
                  <a:lnTo>
                    <a:pt x="1541263" y="3285642"/>
                  </a:lnTo>
                  <a:lnTo>
                    <a:pt x="1507862" y="3253831"/>
                  </a:lnTo>
                  <a:lnTo>
                    <a:pt x="1474459" y="3217249"/>
                  </a:lnTo>
                  <a:lnTo>
                    <a:pt x="1444238" y="3179075"/>
                  </a:lnTo>
                  <a:lnTo>
                    <a:pt x="1414018" y="3139310"/>
                  </a:lnTo>
                  <a:lnTo>
                    <a:pt x="1383797" y="3099547"/>
                  </a:lnTo>
                  <a:lnTo>
                    <a:pt x="1353577" y="3061373"/>
                  </a:lnTo>
                  <a:lnTo>
                    <a:pt x="1321765" y="3024791"/>
                  </a:lnTo>
                  <a:lnTo>
                    <a:pt x="1285181" y="2992978"/>
                  </a:lnTo>
                  <a:lnTo>
                    <a:pt x="1250188" y="2964348"/>
                  </a:lnTo>
                  <a:lnTo>
                    <a:pt x="1210424" y="2942082"/>
                  </a:lnTo>
                  <a:lnTo>
                    <a:pt x="1167479" y="2922994"/>
                  </a:lnTo>
                  <a:lnTo>
                    <a:pt x="1121353" y="2907089"/>
                  </a:lnTo>
                  <a:lnTo>
                    <a:pt x="1073635" y="2892774"/>
                  </a:lnTo>
                  <a:lnTo>
                    <a:pt x="1025919" y="2880049"/>
                  </a:lnTo>
                  <a:lnTo>
                    <a:pt x="976611" y="2867324"/>
                  </a:lnTo>
                  <a:lnTo>
                    <a:pt x="930485" y="2853009"/>
                  </a:lnTo>
                  <a:lnTo>
                    <a:pt x="884357" y="2837103"/>
                  </a:lnTo>
                  <a:lnTo>
                    <a:pt x="841413" y="2818015"/>
                  </a:lnTo>
                  <a:lnTo>
                    <a:pt x="803238" y="2794157"/>
                  </a:lnTo>
                  <a:lnTo>
                    <a:pt x="768245" y="2765527"/>
                  </a:lnTo>
                  <a:lnTo>
                    <a:pt x="739617" y="2730536"/>
                  </a:lnTo>
                  <a:lnTo>
                    <a:pt x="715759" y="2692361"/>
                  </a:lnTo>
                  <a:lnTo>
                    <a:pt x="696671" y="2649416"/>
                  </a:lnTo>
                  <a:lnTo>
                    <a:pt x="680766" y="2603290"/>
                  </a:lnTo>
                  <a:lnTo>
                    <a:pt x="666450" y="2557164"/>
                  </a:lnTo>
                  <a:lnTo>
                    <a:pt x="653726" y="2507856"/>
                  </a:lnTo>
                  <a:lnTo>
                    <a:pt x="641000" y="2460140"/>
                  </a:lnTo>
                  <a:lnTo>
                    <a:pt x="626685" y="2412422"/>
                  </a:lnTo>
                  <a:lnTo>
                    <a:pt x="610780" y="2366295"/>
                  </a:lnTo>
                  <a:lnTo>
                    <a:pt x="591692" y="2323348"/>
                  </a:lnTo>
                  <a:lnTo>
                    <a:pt x="569424" y="2283586"/>
                  </a:lnTo>
                  <a:lnTo>
                    <a:pt x="540796" y="2248593"/>
                  </a:lnTo>
                  <a:lnTo>
                    <a:pt x="508983" y="2212010"/>
                  </a:lnTo>
                  <a:lnTo>
                    <a:pt x="472400" y="2180199"/>
                  </a:lnTo>
                  <a:lnTo>
                    <a:pt x="432635" y="2149978"/>
                  </a:lnTo>
                  <a:lnTo>
                    <a:pt x="392872" y="2119758"/>
                  </a:lnTo>
                  <a:lnTo>
                    <a:pt x="353108" y="2089537"/>
                  </a:lnTo>
                  <a:lnTo>
                    <a:pt x="314933" y="2059315"/>
                  </a:lnTo>
                  <a:lnTo>
                    <a:pt x="278350" y="2025914"/>
                  </a:lnTo>
                  <a:lnTo>
                    <a:pt x="246539" y="1992513"/>
                  </a:lnTo>
                  <a:lnTo>
                    <a:pt x="219500" y="1954338"/>
                  </a:lnTo>
                  <a:lnTo>
                    <a:pt x="198823" y="1914575"/>
                  </a:lnTo>
                  <a:lnTo>
                    <a:pt x="184508" y="1866859"/>
                  </a:lnTo>
                  <a:lnTo>
                    <a:pt x="178145" y="1817551"/>
                  </a:lnTo>
                  <a:lnTo>
                    <a:pt x="176554" y="1766651"/>
                  </a:lnTo>
                  <a:lnTo>
                    <a:pt x="181326" y="1712572"/>
                  </a:lnTo>
                  <a:lnTo>
                    <a:pt x="187688" y="1658493"/>
                  </a:lnTo>
                  <a:lnTo>
                    <a:pt x="195640" y="1604413"/>
                  </a:lnTo>
                  <a:lnTo>
                    <a:pt x="202004" y="1550335"/>
                  </a:lnTo>
                  <a:lnTo>
                    <a:pt x="205186" y="1496256"/>
                  </a:lnTo>
                  <a:lnTo>
                    <a:pt x="205186" y="1443766"/>
                  </a:lnTo>
                  <a:lnTo>
                    <a:pt x="198823" y="1394460"/>
                  </a:lnTo>
                  <a:lnTo>
                    <a:pt x="186098" y="1345152"/>
                  </a:lnTo>
                  <a:lnTo>
                    <a:pt x="167011" y="1299024"/>
                  </a:lnTo>
                  <a:lnTo>
                    <a:pt x="143153" y="1251308"/>
                  </a:lnTo>
                  <a:lnTo>
                    <a:pt x="116112" y="1203592"/>
                  </a:lnTo>
                  <a:lnTo>
                    <a:pt x="87483" y="1155874"/>
                  </a:lnTo>
                  <a:lnTo>
                    <a:pt x="60443" y="1109746"/>
                  </a:lnTo>
                  <a:lnTo>
                    <a:pt x="36583" y="1060441"/>
                  </a:lnTo>
                  <a:lnTo>
                    <a:pt x="17498" y="1012723"/>
                  </a:lnTo>
                  <a:lnTo>
                    <a:pt x="4773" y="963415"/>
                  </a:lnTo>
                  <a:lnTo>
                    <a:pt x="0" y="912516"/>
                  </a:lnTo>
                  <a:lnTo>
                    <a:pt x="4773" y="861620"/>
                  </a:lnTo>
                  <a:lnTo>
                    <a:pt x="17498" y="812312"/>
                  </a:lnTo>
                  <a:lnTo>
                    <a:pt x="36583" y="764594"/>
                  </a:lnTo>
                  <a:lnTo>
                    <a:pt x="60443" y="715288"/>
                  </a:lnTo>
                  <a:lnTo>
                    <a:pt x="87483" y="669160"/>
                  </a:lnTo>
                  <a:lnTo>
                    <a:pt x="116112" y="621444"/>
                  </a:lnTo>
                  <a:lnTo>
                    <a:pt x="143153" y="573726"/>
                  </a:lnTo>
                  <a:lnTo>
                    <a:pt x="167011" y="526010"/>
                  </a:lnTo>
                  <a:lnTo>
                    <a:pt x="186098" y="479882"/>
                  </a:lnTo>
                  <a:lnTo>
                    <a:pt x="198823" y="430575"/>
                  </a:lnTo>
                  <a:lnTo>
                    <a:pt x="205186" y="381268"/>
                  </a:lnTo>
                  <a:lnTo>
                    <a:pt x="205186" y="328780"/>
                  </a:lnTo>
                  <a:lnTo>
                    <a:pt x="202004" y="274700"/>
                  </a:lnTo>
                  <a:lnTo>
                    <a:pt x="195640" y="220621"/>
                  </a:lnTo>
                  <a:lnTo>
                    <a:pt x="187688" y="166541"/>
                  </a:lnTo>
                  <a:lnTo>
                    <a:pt x="181326" y="112462"/>
                  </a:lnTo>
                  <a:lnTo>
                    <a:pt x="176554" y="58383"/>
                  </a:lnTo>
                  <a:lnTo>
                    <a:pt x="178145" y="7485"/>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39" name="Freeform: Shape 38">
              <a:extLst>
                <a:ext uri="{FF2B5EF4-FFF2-40B4-BE49-F238E27FC236}">
                  <a16:creationId xmlns:a16="http://schemas.microsoft.com/office/drawing/2014/main" id="{F1AA6C21-51B2-47E8-9760-50708EB56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9582" y="0"/>
              <a:ext cx="4232421" cy="3429000"/>
            </a:xfrm>
            <a:custGeom>
              <a:avLst/>
              <a:gdLst>
                <a:gd name="connsiteX0" fmla="*/ 176695 w 4232421"/>
                <a:gd name="connsiteY0" fmla="*/ 0 h 3429000"/>
                <a:gd name="connsiteX1" fmla="*/ 4232421 w 4232421"/>
                <a:gd name="connsiteY1" fmla="*/ 0 h 3429000"/>
                <a:gd name="connsiteX2" fmla="*/ 4232421 w 4232421"/>
                <a:gd name="connsiteY2" fmla="*/ 2741963 h 3429000"/>
                <a:gd name="connsiteX3" fmla="*/ 4230819 w 4232421"/>
                <a:gd name="connsiteY3" fmla="*/ 2742965 h 3429000"/>
                <a:gd name="connsiteX4" fmla="*/ 4189566 w 4232421"/>
                <a:gd name="connsiteY4" fmla="*/ 2761300 h 3429000"/>
                <a:gd name="connsiteX5" fmla="*/ 4145256 w 4232421"/>
                <a:gd name="connsiteY5" fmla="*/ 2776579 h 3429000"/>
                <a:gd name="connsiteX6" fmla="*/ 4100946 w 4232421"/>
                <a:gd name="connsiteY6" fmla="*/ 2790330 h 3429000"/>
                <a:gd name="connsiteX7" fmla="*/ 4053581 w 4232421"/>
                <a:gd name="connsiteY7" fmla="*/ 2802553 h 3429000"/>
                <a:gd name="connsiteX8" fmla="*/ 4007741 w 4232421"/>
                <a:gd name="connsiteY8" fmla="*/ 2814777 h 3429000"/>
                <a:gd name="connsiteX9" fmla="*/ 3961906 w 4232421"/>
                <a:gd name="connsiteY9" fmla="*/ 2828531 h 3429000"/>
                <a:gd name="connsiteX10" fmla="*/ 3917596 w 4232421"/>
                <a:gd name="connsiteY10" fmla="*/ 2843809 h 3429000"/>
                <a:gd name="connsiteX11" fmla="*/ 3876343 w 4232421"/>
                <a:gd name="connsiteY11" fmla="*/ 2862145 h 3429000"/>
                <a:gd name="connsiteX12" fmla="*/ 3838145 w 4232421"/>
                <a:gd name="connsiteY12" fmla="*/ 2883535 h 3429000"/>
                <a:gd name="connsiteX13" fmla="*/ 3804531 w 4232421"/>
                <a:gd name="connsiteY13" fmla="*/ 2911037 h 3429000"/>
                <a:gd name="connsiteX14" fmla="*/ 3769387 w 4232421"/>
                <a:gd name="connsiteY14" fmla="*/ 2941596 h 3429000"/>
                <a:gd name="connsiteX15" fmla="*/ 3738828 w 4232421"/>
                <a:gd name="connsiteY15" fmla="*/ 2976737 h 3429000"/>
                <a:gd name="connsiteX16" fmla="*/ 3709798 w 4232421"/>
                <a:gd name="connsiteY16" fmla="*/ 3013408 h 3429000"/>
                <a:gd name="connsiteX17" fmla="*/ 3680767 w 4232421"/>
                <a:gd name="connsiteY17" fmla="*/ 3051604 h 3429000"/>
                <a:gd name="connsiteX18" fmla="*/ 3651737 w 4232421"/>
                <a:gd name="connsiteY18" fmla="*/ 3089802 h 3429000"/>
                <a:gd name="connsiteX19" fmla="*/ 3622708 w 4232421"/>
                <a:gd name="connsiteY19" fmla="*/ 3126473 h 3429000"/>
                <a:gd name="connsiteX20" fmla="*/ 3590619 w 4232421"/>
                <a:gd name="connsiteY20" fmla="*/ 3161614 h 3429000"/>
                <a:gd name="connsiteX21" fmla="*/ 3558532 w 4232421"/>
                <a:gd name="connsiteY21" fmla="*/ 3192174 h 3429000"/>
                <a:gd name="connsiteX22" fmla="*/ 3521864 w 4232421"/>
                <a:gd name="connsiteY22" fmla="*/ 3218148 h 3429000"/>
                <a:gd name="connsiteX23" fmla="*/ 3483665 w 4232421"/>
                <a:gd name="connsiteY23" fmla="*/ 3238011 h 3429000"/>
                <a:gd name="connsiteX24" fmla="*/ 3437828 w 4232421"/>
                <a:gd name="connsiteY24" fmla="*/ 3251762 h 3429000"/>
                <a:gd name="connsiteX25" fmla="*/ 3390461 w 4232421"/>
                <a:gd name="connsiteY25" fmla="*/ 3257874 h 3429000"/>
                <a:gd name="connsiteX26" fmla="*/ 3341569 w 4232421"/>
                <a:gd name="connsiteY26" fmla="*/ 3259401 h 3429000"/>
                <a:gd name="connsiteX27" fmla="*/ 3289619 w 4232421"/>
                <a:gd name="connsiteY27" fmla="*/ 3254819 h 3429000"/>
                <a:gd name="connsiteX28" fmla="*/ 3237670 w 4232421"/>
                <a:gd name="connsiteY28" fmla="*/ 3248707 h 3429000"/>
                <a:gd name="connsiteX29" fmla="*/ 3185721 w 4232421"/>
                <a:gd name="connsiteY29" fmla="*/ 3241066 h 3429000"/>
                <a:gd name="connsiteX30" fmla="*/ 3133771 w 4232421"/>
                <a:gd name="connsiteY30" fmla="*/ 3234956 h 3429000"/>
                <a:gd name="connsiteX31" fmla="*/ 3081822 w 4232421"/>
                <a:gd name="connsiteY31" fmla="*/ 3231899 h 3429000"/>
                <a:gd name="connsiteX32" fmla="*/ 3031400 w 4232421"/>
                <a:gd name="connsiteY32" fmla="*/ 3231899 h 3429000"/>
                <a:gd name="connsiteX33" fmla="*/ 2984035 w 4232421"/>
                <a:gd name="connsiteY33" fmla="*/ 3238011 h 3429000"/>
                <a:gd name="connsiteX34" fmla="*/ 2935140 w 4232421"/>
                <a:gd name="connsiteY34" fmla="*/ 3250235 h 3429000"/>
                <a:gd name="connsiteX35" fmla="*/ 2890830 w 4232421"/>
                <a:gd name="connsiteY35" fmla="*/ 3268570 h 3429000"/>
                <a:gd name="connsiteX36" fmla="*/ 2844995 w 4232421"/>
                <a:gd name="connsiteY36" fmla="*/ 3293018 h 3429000"/>
                <a:gd name="connsiteX37" fmla="*/ 2799158 w 4232421"/>
                <a:gd name="connsiteY37" fmla="*/ 3317465 h 3429000"/>
                <a:gd name="connsiteX38" fmla="*/ 2753317 w 4232421"/>
                <a:gd name="connsiteY38" fmla="*/ 3344964 h 3429000"/>
                <a:gd name="connsiteX39" fmla="*/ 2709007 w 4232421"/>
                <a:gd name="connsiteY39" fmla="*/ 3370942 h 3429000"/>
                <a:gd name="connsiteX40" fmla="*/ 2661643 w 4232421"/>
                <a:gd name="connsiteY40" fmla="*/ 3393859 h 3429000"/>
                <a:gd name="connsiteX41" fmla="*/ 2615805 w 4232421"/>
                <a:gd name="connsiteY41" fmla="*/ 3412195 h 3429000"/>
                <a:gd name="connsiteX42" fmla="*/ 2568440 w 4232421"/>
                <a:gd name="connsiteY42" fmla="*/ 3424418 h 3429000"/>
                <a:gd name="connsiteX43" fmla="*/ 2519548 w 4232421"/>
                <a:gd name="connsiteY43" fmla="*/ 3429000 h 3429000"/>
                <a:gd name="connsiteX44" fmla="*/ 2470653 w 4232421"/>
                <a:gd name="connsiteY44" fmla="*/ 3424418 h 3429000"/>
                <a:gd name="connsiteX45" fmla="*/ 2423286 w 4232421"/>
                <a:gd name="connsiteY45" fmla="*/ 3412195 h 3429000"/>
                <a:gd name="connsiteX46" fmla="*/ 2377451 w 4232421"/>
                <a:gd name="connsiteY46" fmla="*/ 3393859 h 3429000"/>
                <a:gd name="connsiteX47" fmla="*/ 2330084 w 4232421"/>
                <a:gd name="connsiteY47" fmla="*/ 3370942 h 3429000"/>
                <a:gd name="connsiteX48" fmla="*/ 2285773 w 4232421"/>
                <a:gd name="connsiteY48" fmla="*/ 3344964 h 3429000"/>
                <a:gd name="connsiteX49" fmla="*/ 2239936 w 4232421"/>
                <a:gd name="connsiteY49" fmla="*/ 3317465 h 3429000"/>
                <a:gd name="connsiteX50" fmla="*/ 2194099 w 4232421"/>
                <a:gd name="connsiteY50" fmla="*/ 3293018 h 3429000"/>
                <a:gd name="connsiteX51" fmla="*/ 2148261 w 4232421"/>
                <a:gd name="connsiteY51" fmla="*/ 3268570 h 3429000"/>
                <a:gd name="connsiteX52" fmla="*/ 2102426 w 4232421"/>
                <a:gd name="connsiteY52" fmla="*/ 3250235 h 3429000"/>
                <a:gd name="connsiteX53" fmla="*/ 2055059 w 4232421"/>
                <a:gd name="connsiteY53" fmla="*/ 3238011 h 3429000"/>
                <a:gd name="connsiteX54" fmla="*/ 2007691 w 4232421"/>
                <a:gd name="connsiteY54" fmla="*/ 3231899 h 3429000"/>
                <a:gd name="connsiteX55" fmla="*/ 1957269 w 4232421"/>
                <a:gd name="connsiteY55" fmla="*/ 3231899 h 3429000"/>
                <a:gd name="connsiteX56" fmla="*/ 1905320 w 4232421"/>
                <a:gd name="connsiteY56" fmla="*/ 3234956 h 3429000"/>
                <a:gd name="connsiteX57" fmla="*/ 1853373 w 4232421"/>
                <a:gd name="connsiteY57" fmla="*/ 3241066 h 3429000"/>
                <a:gd name="connsiteX58" fmla="*/ 1801421 w 4232421"/>
                <a:gd name="connsiteY58" fmla="*/ 3248707 h 3429000"/>
                <a:gd name="connsiteX59" fmla="*/ 1749472 w 4232421"/>
                <a:gd name="connsiteY59" fmla="*/ 3254819 h 3429000"/>
                <a:gd name="connsiteX60" fmla="*/ 1697523 w 4232421"/>
                <a:gd name="connsiteY60" fmla="*/ 3259401 h 3429000"/>
                <a:gd name="connsiteX61" fmla="*/ 1648630 w 4232421"/>
                <a:gd name="connsiteY61" fmla="*/ 3257874 h 3429000"/>
                <a:gd name="connsiteX62" fmla="*/ 1601266 w 4232421"/>
                <a:gd name="connsiteY62" fmla="*/ 3251762 h 3429000"/>
                <a:gd name="connsiteX63" fmla="*/ 1555428 w 4232421"/>
                <a:gd name="connsiteY63" fmla="*/ 3238011 h 3429000"/>
                <a:gd name="connsiteX64" fmla="*/ 1517230 w 4232421"/>
                <a:gd name="connsiteY64" fmla="*/ 3218148 h 3429000"/>
                <a:gd name="connsiteX65" fmla="*/ 1480559 w 4232421"/>
                <a:gd name="connsiteY65" fmla="*/ 3192174 h 3429000"/>
                <a:gd name="connsiteX66" fmla="*/ 1448472 w 4232421"/>
                <a:gd name="connsiteY66" fmla="*/ 3161614 h 3429000"/>
                <a:gd name="connsiteX67" fmla="*/ 1416386 w 4232421"/>
                <a:gd name="connsiteY67" fmla="*/ 3126473 h 3429000"/>
                <a:gd name="connsiteX68" fmla="*/ 1387354 w 4232421"/>
                <a:gd name="connsiteY68" fmla="*/ 3089802 h 3429000"/>
                <a:gd name="connsiteX69" fmla="*/ 1358325 w 4232421"/>
                <a:gd name="connsiteY69" fmla="*/ 3051604 h 3429000"/>
                <a:gd name="connsiteX70" fmla="*/ 1329295 w 4232421"/>
                <a:gd name="connsiteY70" fmla="*/ 3013408 h 3429000"/>
                <a:gd name="connsiteX71" fmla="*/ 1300263 w 4232421"/>
                <a:gd name="connsiteY71" fmla="*/ 2976737 h 3429000"/>
                <a:gd name="connsiteX72" fmla="*/ 1269704 w 4232421"/>
                <a:gd name="connsiteY72" fmla="*/ 2941596 h 3429000"/>
                <a:gd name="connsiteX73" fmla="*/ 1234563 w 4232421"/>
                <a:gd name="connsiteY73" fmla="*/ 2911037 h 3429000"/>
                <a:gd name="connsiteX74" fmla="*/ 1200949 w 4232421"/>
                <a:gd name="connsiteY74" fmla="*/ 2883535 h 3429000"/>
                <a:gd name="connsiteX75" fmla="*/ 1162751 w 4232421"/>
                <a:gd name="connsiteY75" fmla="*/ 2862145 h 3429000"/>
                <a:gd name="connsiteX76" fmla="*/ 1121495 w 4232421"/>
                <a:gd name="connsiteY76" fmla="*/ 2843809 h 3429000"/>
                <a:gd name="connsiteX77" fmla="*/ 1077188 w 4232421"/>
                <a:gd name="connsiteY77" fmla="*/ 2828531 h 3429000"/>
                <a:gd name="connsiteX78" fmla="*/ 1031348 w 4232421"/>
                <a:gd name="connsiteY78" fmla="*/ 2814777 h 3429000"/>
                <a:gd name="connsiteX79" fmla="*/ 985513 w 4232421"/>
                <a:gd name="connsiteY79" fmla="*/ 2802553 h 3429000"/>
                <a:gd name="connsiteX80" fmla="*/ 938145 w 4232421"/>
                <a:gd name="connsiteY80" fmla="*/ 2790330 h 3429000"/>
                <a:gd name="connsiteX81" fmla="*/ 893838 w 4232421"/>
                <a:gd name="connsiteY81" fmla="*/ 2776579 h 3429000"/>
                <a:gd name="connsiteX82" fmla="*/ 849525 w 4232421"/>
                <a:gd name="connsiteY82" fmla="*/ 2761300 h 3429000"/>
                <a:gd name="connsiteX83" fmla="*/ 808275 w 4232421"/>
                <a:gd name="connsiteY83" fmla="*/ 2742965 h 3429000"/>
                <a:gd name="connsiteX84" fmla="*/ 771601 w 4232421"/>
                <a:gd name="connsiteY84" fmla="*/ 2720045 h 3429000"/>
                <a:gd name="connsiteX85" fmla="*/ 737987 w 4232421"/>
                <a:gd name="connsiteY85" fmla="*/ 2692543 h 3429000"/>
                <a:gd name="connsiteX86" fmla="*/ 710485 w 4232421"/>
                <a:gd name="connsiteY86" fmla="*/ 2658929 h 3429000"/>
                <a:gd name="connsiteX87" fmla="*/ 687568 w 4232421"/>
                <a:gd name="connsiteY87" fmla="*/ 2622258 h 3429000"/>
                <a:gd name="connsiteX88" fmla="*/ 669232 w 4232421"/>
                <a:gd name="connsiteY88" fmla="*/ 2581005 h 3429000"/>
                <a:gd name="connsiteX89" fmla="*/ 653954 w 4232421"/>
                <a:gd name="connsiteY89" fmla="*/ 2536695 h 3429000"/>
                <a:gd name="connsiteX90" fmla="*/ 640203 w 4232421"/>
                <a:gd name="connsiteY90" fmla="*/ 2492387 h 3429000"/>
                <a:gd name="connsiteX91" fmla="*/ 627979 w 4232421"/>
                <a:gd name="connsiteY91" fmla="*/ 2445020 h 3429000"/>
                <a:gd name="connsiteX92" fmla="*/ 615753 w 4232421"/>
                <a:gd name="connsiteY92" fmla="*/ 2399185 h 3429000"/>
                <a:gd name="connsiteX93" fmla="*/ 602002 w 4232421"/>
                <a:gd name="connsiteY93" fmla="*/ 2353345 h 3429000"/>
                <a:gd name="connsiteX94" fmla="*/ 586724 w 4232421"/>
                <a:gd name="connsiteY94" fmla="*/ 2309035 h 3429000"/>
                <a:gd name="connsiteX95" fmla="*/ 568388 w 4232421"/>
                <a:gd name="connsiteY95" fmla="*/ 2267782 h 3429000"/>
                <a:gd name="connsiteX96" fmla="*/ 546998 w 4232421"/>
                <a:gd name="connsiteY96" fmla="*/ 2229583 h 3429000"/>
                <a:gd name="connsiteX97" fmla="*/ 519496 w 4232421"/>
                <a:gd name="connsiteY97" fmla="*/ 2195970 h 3429000"/>
                <a:gd name="connsiteX98" fmla="*/ 488937 w 4232421"/>
                <a:gd name="connsiteY98" fmla="*/ 2160826 h 3429000"/>
                <a:gd name="connsiteX99" fmla="*/ 453796 w 4232421"/>
                <a:gd name="connsiteY99" fmla="*/ 2130269 h 3429000"/>
                <a:gd name="connsiteX100" fmla="*/ 415595 w 4232421"/>
                <a:gd name="connsiteY100" fmla="*/ 2101240 h 3429000"/>
                <a:gd name="connsiteX101" fmla="*/ 377399 w 4232421"/>
                <a:gd name="connsiteY101" fmla="*/ 2072208 h 3429000"/>
                <a:gd name="connsiteX102" fmla="*/ 339201 w 4232421"/>
                <a:gd name="connsiteY102" fmla="*/ 2043179 h 3429000"/>
                <a:gd name="connsiteX103" fmla="*/ 302530 w 4232421"/>
                <a:gd name="connsiteY103" fmla="*/ 2014147 h 3429000"/>
                <a:gd name="connsiteX104" fmla="*/ 267389 w 4232421"/>
                <a:gd name="connsiteY104" fmla="*/ 1982060 h 3429000"/>
                <a:gd name="connsiteX105" fmla="*/ 236829 w 4232421"/>
                <a:gd name="connsiteY105" fmla="*/ 1949976 h 3429000"/>
                <a:gd name="connsiteX106" fmla="*/ 210855 w 4232421"/>
                <a:gd name="connsiteY106" fmla="*/ 1913305 h 3429000"/>
                <a:gd name="connsiteX107" fmla="*/ 190992 w 4232421"/>
                <a:gd name="connsiteY107" fmla="*/ 1875107 h 3429000"/>
                <a:gd name="connsiteX108" fmla="*/ 177241 w 4232421"/>
                <a:gd name="connsiteY108" fmla="*/ 1829269 h 3429000"/>
                <a:gd name="connsiteX109" fmla="*/ 171129 w 4232421"/>
                <a:gd name="connsiteY109" fmla="*/ 1781905 h 3429000"/>
                <a:gd name="connsiteX110" fmla="*/ 169599 w 4232421"/>
                <a:gd name="connsiteY110" fmla="*/ 1733010 h 3429000"/>
                <a:gd name="connsiteX111" fmla="*/ 174184 w 4232421"/>
                <a:gd name="connsiteY111" fmla="*/ 1681060 h 3429000"/>
                <a:gd name="connsiteX112" fmla="*/ 180296 w 4232421"/>
                <a:gd name="connsiteY112" fmla="*/ 1629111 h 3429000"/>
                <a:gd name="connsiteX113" fmla="*/ 187935 w 4232421"/>
                <a:gd name="connsiteY113" fmla="*/ 1577162 h 3429000"/>
                <a:gd name="connsiteX114" fmla="*/ 194049 w 4232421"/>
                <a:gd name="connsiteY114" fmla="*/ 1525212 h 3429000"/>
                <a:gd name="connsiteX115" fmla="*/ 197104 w 4232421"/>
                <a:gd name="connsiteY115" fmla="*/ 1473263 h 3429000"/>
                <a:gd name="connsiteX116" fmla="*/ 197104 w 4232421"/>
                <a:gd name="connsiteY116" fmla="*/ 1422841 h 3429000"/>
                <a:gd name="connsiteX117" fmla="*/ 190992 w 4232421"/>
                <a:gd name="connsiteY117" fmla="*/ 1375479 h 3429000"/>
                <a:gd name="connsiteX118" fmla="*/ 178768 w 4232421"/>
                <a:gd name="connsiteY118" fmla="*/ 1328111 h 3429000"/>
                <a:gd name="connsiteX119" fmla="*/ 160433 w 4232421"/>
                <a:gd name="connsiteY119" fmla="*/ 1283801 h 3429000"/>
                <a:gd name="connsiteX120" fmla="*/ 137515 w 4232421"/>
                <a:gd name="connsiteY120" fmla="*/ 1237964 h 3429000"/>
                <a:gd name="connsiteX121" fmla="*/ 111538 w 4232421"/>
                <a:gd name="connsiteY121" fmla="*/ 1192129 h 3429000"/>
                <a:gd name="connsiteX122" fmla="*/ 84039 w 4232421"/>
                <a:gd name="connsiteY122" fmla="*/ 1146289 h 3429000"/>
                <a:gd name="connsiteX123" fmla="*/ 58064 w 4232421"/>
                <a:gd name="connsiteY123" fmla="*/ 1101978 h 3429000"/>
                <a:gd name="connsiteX124" fmla="*/ 35144 w 4232421"/>
                <a:gd name="connsiteY124" fmla="*/ 1054614 h 3429000"/>
                <a:gd name="connsiteX125" fmla="*/ 16808 w 4232421"/>
                <a:gd name="connsiteY125" fmla="*/ 1008776 h 3429000"/>
                <a:gd name="connsiteX126" fmla="*/ 4585 w 4232421"/>
                <a:gd name="connsiteY126" fmla="*/ 961409 h 3429000"/>
                <a:gd name="connsiteX127" fmla="*/ 0 w 4232421"/>
                <a:gd name="connsiteY127" fmla="*/ 912517 h 3429000"/>
                <a:gd name="connsiteX128" fmla="*/ 4585 w 4232421"/>
                <a:gd name="connsiteY128" fmla="*/ 863625 h 3429000"/>
                <a:gd name="connsiteX129" fmla="*/ 16808 w 4232421"/>
                <a:gd name="connsiteY129" fmla="*/ 816260 h 3429000"/>
                <a:gd name="connsiteX130" fmla="*/ 35144 w 4232421"/>
                <a:gd name="connsiteY130" fmla="*/ 770420 h 3429000"/>
                <a:gd name="connsiteX131" fmla="*/ 58064 w 4232421"/>
                <a:gd name="connsiteY131" fmla="*/ 723055 h 3429000"/>
                <a:gd name="connsiteX132" fmla="*/ 84039 w 4232421"/>
                <a:gd name="connsiteY132" fmla="*/ 678745 h 3429000"/>
                <a:gd name="connsiteX133" fmla="*/ 111538 w 4232421"/>
                <a:gd name="connsiteY133" fmla="*/ 632910 h 3429000"/>
                <a:gd name="connsiteX134" fmla="*/ 137515 w 4232421"/>
                <a:gd name="connsiteY134" fmla="*/ 587070 h 3429000"/>
                <a:gd name="connsiteX135" fmla="*/ 160433 w 4232421"/>
                <a:gd name="connsiteY135" fmla="*/ 541232 h 3429000"/>
                <a:gd name="connsiteX136" fmla="*/ 178768 w 4232421"/>
                <a:gd name="connsiteY136" fmla="*/ 496922 h 3429000"/>
                <a:gd name="connsiteX137" fmla="*/ 190992 w 4232421"/>
                <a:gd name="connsiteY137" fmla="*/ 449557 h 3429000"/>
                <a:gd name="connsiteX138" fmla="*/ 197104 w 4232421"/>
                <a:gd name="connsiteY138" fmla="*/ 402192 h 3429000"/>
                <a:gd name="connsiteX139" fmla="*/ 197104 w 4232421"/>
                <a:gd name="connsiteY139" fmla="*/ 351770 h 3429000"/>
                <a:gd name="connsiteX140" fmla="*/ 194049 w 4232421"/>
                <a:gd name="connsiteY140" fmla="*/ 299821 h 3429000"/>
                <a:gd name="connsiteX141" fmla="*/ 187935 w 4232421"/>
                <a:gd name="connsiteY141" fmla="*/ 247872 h 3429000"/>
                <a:gd name="connsiteX142" fmla="*/ 180296 w 4232421"/>
                <a:gd name="connsiteY142" fmla="*/ 195922 h 3429000"/>
                <a:gd name="connsiteX143" fmla="*/ 174184 w 4232421"/>
                <a:gd name="connsiteY143" fmla="*/ 143973 h 3429000"/>
                <a:gd name="connsiteX144" fmla="*/ 169599 w 4232421"/>
                <a:gd name="connsiteY144" fmla="*/ 92024 h 3429000"/>
                <a:gd name="connsiteX145" fmla="*/ 171129 w 4232421"/>
                <a:gd name="connsiteY145" fmla="*/ 43131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232421" h="3429000">
                  <a:moveTo>
                    <a:pt x="176695" y="0"/>
                  </a:moveTo>
                  <a:lnTo>
                    <a:pt x="4232421" y="0"/>
                  </a:lnTo>
                  <a:lnTo>
                    <a:pt x="4232421" y="2741963"/>
                  </a:lnTo>
                  <a:lnTo>
                    <a:pt x="4230819" y="2742965"/>
                  </a:lnTo>
                  <a:lnTo>
                    <a:pt x="4189566" y="2761300"/>
                  </a:lnTo>
                  <a:lnTo>
                    <a:pt x="4145256" y="2776579"/>
                  </a:lnTo>
                  <a:lnTo>
                    <a:pt x="4100946" y="2790330"/>
                  </a:lnTo>
                  <a:lnTo>
                    <a:pt x="4053581" y="2802553"/>
                  </a:lnTo>
                  <a:lnTo>
                    <a:pt x="4007741" y="2814777"/>
                  </a:lnTo>
                  <a:lnTo>
                    <a:pt x="3961906" y="2828531"/>
                  </a:lnTo>
                  <a:lnTo>
                    <a:pt x="3917596" y="2843809"/>
                  </a:lnTo>
                  <a:lnTo>
                    <a:pt x="3876343" y="2862145"/>
                  </a:lnTo>
                  <a:lnTo>
                    <a:pt x="3838145" y="2883535"/>
                  </a:lnTo>
                  <a:lnTo>
                    <a:pt x="3804531" y="2911037"/>
                  </a:lnTo>
                  <a:lnTo>
                    <a:pt x="3769387" y="2941596"/>
                  </a:lnTo>
                  <a:lnTo>
                    <a:pt x="3738828" y="2976737"/>
                  </a:lnTo>
                  <a:lnTo>
                    <a:pt x="3709798" y="3013408"/>
                  </a:lnTo>
                  <a:lnTo>
                    <a:pt x="3680767" y="3051604"/>
                  </a:lnTo>
                  <a:lnTo>
                    <a:pt x="3651737" y="3089802"/>
                  </a:lnTo>
                  <a:lnTo>
                    <a:pt x="3622708" y="3126473"/>
                  </a:lnTo>
                  <a:lnTo>
                    <a:pt x="3590619" y="3161614"/>
                  </a:lnTo>
                  <a:lnTo>
                    <a:pt x="3558532" y="3192174"/>
                  </a:lnTo>
                  <a:lnTo>
                    <a:pt x="3521864" y="3218148"/>
                  </a:lnTo>
                  <a:lnTo>
                    <a:pt x="3483665" y="3238011"/>
                  </a:lnTo>
                  <a:lnTo>
                    <a:pt x="3437828" y="3251762"/>
                  </a:lnTo>
                  <a:lnTo>
                    <a:pt x="3390461" y="3257874"/>
                  </a:lnTo>
                  <a:lnTo>
                    <a:pt x="3341569" y="3259401"/>
                  </a:lnTo>
                  <a:lnTo>
                    <a:pt x="3289619" y="3254819"/>
                  </a:lnTo>
                  <a:lnTo>
                    <a:pt x="3237670" y="3248707"/>
                  </a:lnTo>
                  <a:lnTo>
                    <a:pt x="3185721" y="3241066"/>
                  </a:lnTo>
                  <a:lnTo>
                    <a:pt x="3133771" y="3234956"/>
                  </a:lnTo>
                  <a:lnTo>
                    <a:pt x="3081822" y="3231899"/>
                  </a:lnTo>
                  <a:lnTo>
                    <a:pt x="3031400" y="3231899"/>
                  </a:lnTo>
                  <a:lnTo>
                    <a:pt x="2984035" y="3238011"/>
                  </a:lnTo>
                  <a:lnTo>
                    <a:pt x="2935140" y="3250235"/>
                  </a:lnTo>
                  <a:lnTo>
                    <a:pt x="2890830" y="3268570"/>
                  </a:lnTo>
                  <a:lnTo>
                    <a:pt x="2844995" y="3293018"/>
                  </a:lnTo>
                  <a:lnTo>
                    <a:pt x="2799158" y="3317465"/>
                  </a:lnTo>
                  <a:lnTo>
                    <a:pt x="2753317" y="3344964"/>
                  </a:lnTo>
                  <a:lnTo>
                    <a:pt x="2709007" y="3370942"/>
                  </a:lnTo>
                  <a:lnTo>
                    <a:pt x="2661643" y="3393859"/>
                  </a:lnTo>
                  <a:lnTo>
                    <a:pt x="2615805" y="3412195"/>
                  </a:lnTo>
                  <a:lnTo>
                    <a:pt x="2568440" y="3424418"/>
                  </a:lnTo>
                  <a:lnTo>
                    <a:pt x="2519548" y="3429000"/>
                  </a:lnTo>
                  <a:lnTo>
                    <a:pt x="2470653" y="3424418"/>
                  </a:lnTo>
                  <a:lnTo>
                    <a:pt x="2423286" y="3412195"/>
                  </a:lnTo>
                  <a:lnTo>
                    <a:pt x="2377451" y="3393859"/>
                  </a:lnTo>
                  <a:lnTo>
                    <a:pt x="2330084" y="3370942"/>
                  </a:lnTo>
                  <a:lnTo>
                    <a:pt x="2285773" y="3344964"/>
                  </a:lnTo>
                  <a:lnTo>
                    <a:pt x="2239936" y="3317465"/>
                  </a:lnTo>
                  <a:lnTo>
                    <a:pt x="2194099" y="3293018"/>
                  </a:lnTo>
                  <a:lnTo>
                    <a:pt x="2148261" y="3268570"/>
                  </a:lnTo>
                  <a:lnTo>
                    <a:pt x="2102426" y="3250235"/>
                  </a:lnTo>
                  <a:lnTo>
                    <a:pt x="2055059" y="3238011"/>
                  </a:lnTo>
                  <a:lnTo>
                    <a:pt x="2007691" y="3231899"/>
                  </a:lnTo>
                  <a:lnTo>
                    <a:pt x="1957269" y="3231899"/>
                  </a:lnTo>
                  <a:lnTo>
                    <a:pt x="1905320" y="3234956"/>
                  </a:lnTo>
                  <a:lnTo>
                    <a:pt x="1853373" y="3241066"/>
                  </a:lnTo>
                  <a:lnTo>
                    <a:pt x="1801421" y="3248707"/>
                  </a:lnTo>
                  <a:lnTo>
                    <a:pt x="1749472" y="3254819"/>
                  </a:lnTo>
                  <a:lnTo>
                    <a:pt x="1697523" y="3259401"/>
                  </a:lnTo>
                  <a:lnTo>
                    <a:pt x="1648630" y="3257874"/>
                  </a:lnTo>
                  <a:lnTo>
                    <a:pt x="1601266" y="3251762"/>
                  </a:lnTo>
                  <a:lnTo>
                    <a:pt x="1555428" y="3238011"/>
                  </a:lnTo>
                  <a:lnTo>
                    <a:pt x="1517230" y="3218148"/>
                  </a:lnTo>
                  <a:lnTo>
                    <a:pt x="1480559" y="3192174"/>
                  </a:lnTo>
                  <a:lnTo>
                    <a:pt x="1448472" y="3161614"/>
                  </a:lnTo>
                  <a:lnTo>
                    <a:pt x="1416386" y="3126473"/>
                  </a:lnTo>
                  <a:lnTo>
                    <a:pt x="1387354" y="3089802"/>
                  </a:lnTo>
                  <a:lnTo>
                    <a:pt x="1358325" y="3051604"/>
                  </a:lnTo>
                  <a:lnTo>
                    <a:pt x="1329295" y="3013408"/>
                  </a:lnTo>
                  <a:lnTo>
                    <a:pt x="1300263" y="2976737"/>
                  </a:lnTo>
                  <a:lnTo>
                    <a:pt x="1269704" y="2941596"/>
                  </a:lnTo>
                  <a:lnTo>
                    <a:pt x="1234563" y="2911037"/>
                  </a:lnTo>
                  <a:lnTo>
                    <a:pt x="1200949" y="2883535"/>
                  </a:lnTo>
                  <a:lnTo>
                    <a:pt x="1162751" y="2862145"/>
                  </a:lnTo>
                  <a:lnTo>
                    <a:pt x="1121495" y="2843809"/>
                  </a:lnTo>
                  <a:lnTo>
                    <a:pt x="1077188" y="2828531"/>
                  </a:lnTo>
                  <a:lnTo>
                    <a:pt x="1031348" y="2814777"/>
                  </a:lnTo>
                  <a:lnTo>
                    <a:pt x="985513" y="2802553"/>
                  </a:lnTo>
                  <a:lnTo>
                    <a:pt x="938145" y="2790330"/>
                  </a:lnTo>
                  <a:lnTo>
                    <a:pt x="893838" y="2776579"/>
                  </a:lnTo>
                  <a:lnTo>
                    <a:pt x="849525" y="2761300"/>
                  </a:lnTo>
                  <a:lnTo>
                    <a:pt x="808275" y="2742965"/>
                  </a:lnTo>
                  <a:lnTo>
                    <a:pt x="771601" y="2720045"/>
                  </a:lnTo>
                  <a:lnTo>
                    <a:pt x="737987" y="2692543"/>
                  </a:lnTo>
                  <a:lnTo>
                    <a:pt x="710485" y="2658929"/>
                  </a:lnTo>
                  <a:lnTo>
                    <a:pt x="687568" y="2622258"/>
                  </a:lnTo>
                  <a:lnTo>
                    <a:pt x="669232" y="2581005"/>
                  </a:lnTo>
                  <a:lnTo>
                    <a:pt x="653954" y="2536695"/>
                  </a:lnTo>
                  <a:lnTo>
                    <a:pt x="640203" y="2492387"/>
                  </a:lnTo>
                  <a:lnTo>
                    <a:pt x="627979" y="2445020"/>
                  </a:lnTo>
                  <a:lnTo>
                    <a:pt x="615753" y="2399185"/>
                  </a:lnTo>
                  <a:lnTo>
                    <a:pt x="602002" y="2353345"/>
                  </a:lnTo>
                  <a:lnTo>
                    <a:pt x="586724" y="2309035"/>
                  </a:lnTo>
                  <a:lnTo>
                    <a:pt x="568388" y="2267782"/>
                  </a:lnTo>
                  <a:lnTo>
                    <a:pt x="546998" y="2229583"/>
                  </a:lnTo>
                  <a:lnTo>
                    <a:pt x="519496" y="2195970"/>
                  </a:lnTo>
                  <a:lnTo>
                    <a:pt x="488937" y="2160826"/>
                  </a:lnTo>
                  <a:lnTo>
                    <a:pt x="453796" y="2130269"/>
                  </a:lnTo>
                  <a:lnTo>
                    <a:pt x="415595" y="2101240"/>
                  </a:lnTo>
                  <a:lnTo>
                    <a:pt x="377399" y="2072208"/>
                  </a:lnTo>
                  <a:lnTo>
                    <a:pt x="339201" y="2043179"/>
                  </a:lnTo>
                  <a:lnTo>
                    <a:pt x="302530" y="2014147"/>
                  </a:lnTo>
                  <a:lnTo>
                    <a:pt x="267389" y="1982060"/>
                  </a:lnTo>
                  <a:lnTo>
                    <a:pt x="236829" y="1949976"/>
                  </a:lnTo>
                  <a:lnTo>
                    <a:pt x="210855" y="1913305"/>
                  </a:lnTo>
                  <a:lnTo>
                    <a:pt x="190992" y="1875107"/>
                  </a:lnTo>
                  <a:lnTo>
                    <a:pt x="177241" y="1829269"/>
                  </a:lnTo>
                  <a:lnTo>
                    <a:pt x="171129" y="1781905"/>
                  </a:lnTo>
                  <a:lnTo>
                    <a:pt x="169599" y="1733010"/>
                  </a:lnTo>
                  <a:lnTo>
                    <a:pt x="174184" y="1681060"/>
                  </a:lnTo>
                  <a:lnTo>
                    <a:pt x="180296" y="1629111"/>
                  </a:lnTo>
                  <a:lnTo>
                    <a:pt x="187935" y="1577162"/>
                  </a:lnTo>
                  <a:lnTo>
                    <a:pt x="194049" y="1525212"/>
                  </a:lnTo>
                  <a:lnTo>
                    <a:pt x="197104" y="1473263"/>
                  </a:lnTo>
                  <a:lnTo>
                    <a:pt x="197104" y="1422841"/>
                  </a:lnTo>
                  <a:lnTo>
                    <a:pt x="190992" y="1375479"/>
                  </a:lnTo>
                  <a:lnTo>
                    <a:pt x="178768" y="1328111"/>
                  </a:lnTo>
                  <a:lnTo>
                    <a:pt x="160433" y="1283801"/>
                  </a:lnTo>
                  <a:lnTo>
                    <a:pt x="137515" y="1237964"/>
                  </a:lnTo>
                  <a:lnTo>
                    <a:pt x="111538" y="1192129"/>
                  </a:lnTo>
                  <a:lnTo>
                    <a:pt x="84039" y="1146289"/>
                  </a:lnTo>
                  <a:lnTo>
                    <a:pt x="58064" y="1101978"/>
                  </a:lnTo>
                  <a:lnTo>
                    <a:pt x="35144" y="1054614"/>
                  </a:lnTo>
                  <a:lnTo>
                    <a:pt x="16808" y="1008776"/>
                  </a:lnTo>
                  <a:lnTo>
                    <a:pt x="4585" y="961409"/>
                  </a:lnTo>
                  <a:lnTo>
                    <a:pt x="0" y="912517"/>
                  </a:lnTo>
                  <a:lnTo>
                    <a:pt x="4585" y="863625"/>
                  </a:lnTo>
                  <a:lnTo>
                    <a:pt x="16808" y="816260"/>
                  </a:lnTo>
                  <a:lnTo>
                    <a:pt x="35144" y="770420"/>
                  </a:lnTo>
                  <a:lnTo>
                    <a:pt x="58064" y="723055"/>
                  </a:lnTo>
                  <a:lnTo>
                    <a:pt x="84039" y="678745"/>
                  </a:lnTo>
                  <a:lnTo>
                    <a:pt x="111538" y="632910"/>
                  </a:lnTo>
                  <a:lnTo>
                    <a:pt x="137515" y="587070"/>
                  </a:lnTo>
                  <a:lnTo>
                    <a:pt x="160433" y="541232"/>
                  </a:lnTo>
                  <a:lnTo>
                    <a:pt x="178768" y="496922"/>
                  </a:lnTo>
                  <a:lnTo>
                    <a:pt x="190992" y="449557"/>
                  </a:lnTo>
                  <a:lnTo>
                    <a:pt x="197104" y="402192"/>
                  </a:lnTo>
                  <a:lnTo>
                    <a:pt x="197104" y="351770"/>
                  </a:lnTo>
                  <a:lnTo>
                    <a:pt x="194049" y="299821"/>
                  </a:lnTo>
                  <a:lnTo>
                    <a:pt x="187935" y="247872"/>
                  </a:lnTo>
                  <a:lnTo>
                    <a:pt x="180296" y="195922"/>
                  </a:lnTo>
                  <a:lnTo>
                    <a:pt x="174184" y="143973"/>
                  </a:lnTo>
                  <a:lnTo>
                    <a:pt x="169599" y="92024"/>
                  </a:lnTo>
                  <a:lnTo>
                    <a:pt x="171129" y="4313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descr="Diagram&#10;&#10;Description automatically generated">
            <a:extLst>
              <a:ext uri="{FF2B5EF4-FFF2-40B4-BE49-F238E27FC236}">
                <a16:creationId xmlns:a16="http://schemas.microsoft.com/office/drawing/2014/main" id="{186E9DC9-A7C5-4831-85CE-CBAC51444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554" y="240253"/>
            <a:ext cx="3240000" cy="2160000"/>
          </a:xfrm>
          <a:prstGeom prst="rect">
            <a:avLst/>
          </a:prstGeom>
        </p:spPr>
      </p:pic>
      <p:grpSp>
        <p:nvGrpSpPr>
          <p:cNvPr id="41" name="Group 40">
            <a:extLst>
              <a:ext uri="{FF2B5EF4-FFF2-40B4-BE49-F238E27FC236}">
                <a16:creationId xmlns:a16="http://schemas.microsoft.com/office/drawing/2014/main" id="{5F42AC07-1FE2-483E-851B-FC91342103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82017" y="3754146"/>
            <a:ext cx="3309985" cy="3103853"/>
            <a:chOff x="8882017" y="3754146"/>
            <a:chExt cx="3309985" cy="3103853"/>
          </a:xfrm>
        </p:grpSpPr>
        <p:sp>
          <p:nvSpPr>
            <p:cNvPr id="42" name="Freeform: Shape 41">
              <a:extLst>
                <a:ext uri="{FF2B5EF4-FFF2-40B4-BE49-F238E27FC236}">
                  <a16:creationId xmlns:a16="http://schemas.microsoft.com/office/drawing/2014/main" id="{0A6D42E8-3193-4B5F-8230-2778A35E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2017" y="3754146"/>
              <a:ext cx="3309983" cy="3103853"/>
            </a:xfrm>
            <a:custGeom>
              <a:avLst/>
              <a:gdLst>
                <a:gd name="connsiteX0" fmla="*/ 2022059 w 3309983"/>
                <a:gd name="connsiteY0" fmla="*/ 0 h 3103853"/>
                <a:gd name="connsiteX1" fmla="*/ 2061297 w 3309983"/>
                <a:gd name="connsiteY1" fmla="*/ 3678 h 3103853"/>
                <a:gd name="connsiteX2" fmla="*/ 2099311 w 3309983"/>
                <a:gd name="connsiteY2" fmla="*/ 13488 h 3103853"/>
                <a:gd name="connsiteX3" fmla="*/ 2136099 w 3309983"/>
                <a:gd name="connsiteY3" fmla="*/ 28203 h 3103853"/>
                <a:gd name="connsiteX4" fmla="*/ 2174111 w 3309983"/>
                <a:gd name="connsiteY4" fmla="*/ 46597 h 3103853"/>
                <a:gd name="connsiteX5" fmla="*/ 2209672 w 3309983"/>
                <a:gd name="connsiteY5" fmla="*/ 67443 h 3103853"/>
                <a:gd name="connsiteX6" fmla="*/ 2246460 w 3309983"/>
                <a:gd name="connsiteY6" fmla="*/ 89515 h 3103853"/>
                <a:gd name="connsiteX7" fmla="*/ 2283247 w 3309983"/>
                <a:gd name="connsiteY7" fmla="*/ 109134 h 3103853"/>
                <a:gd name="connsiteX8" fmla="*/ 2320033 w 3309983"/>
                <a:gd name="connsiteY8" fmla="*/ 128755 h 3103853"/>
                <a:gd name="connsiteX9" fmla="*/ 2355594 w 3309983"/>
                <a:gd name="connsiteY9" fmla="*/ 143469 h 3103853"/>
                <a:gd name="connsiteX10" fmla="*/ 2394834 w 3309983"/>
                <a:gd name="connsiteY10" fmla="*/ 153279 h 3103853"/>
                <a:gd name="connsiteX11" fmla="*/ 2432846 w 3309983"/>
                <a:gd name="connsiteY11" fmla="*/ 158184 h 3103853"/>
                <a:gd name="connsiteX12" fmla="*/ 2473311 w 3309983"/>
                <a:gd name="connsiteY12" fmla="*/ 158184 h 3103853"/>
                <a:gd name="connsiteX13" fmla="*/ 2515004 w 3309983"/>
                <a:gd name="connsiteY13" fmla="*/ 155732 h 3103853"/>
                <a:gd name="connsiteX14" fmla="*/ 2556695 w 3309983"/>
                <a:gd name="connsiteY14" fmla="*/ 150827 h 3103853"/>
                <a:gd name="connsiteX15" fmla="*/ 2598388 w 3309983"/>
                <a:gd name="connsiteY15" fmla="*/ 144696 h 3103853"/>
                <a:gd name="connsiteX16" fmla="*/ 2640079 w 3309983"/>
                <a:gd name="connsiteY16" fmla="*/ 139791 h 3103853"/>
                <a:gd name="connsiteX17" fmla="*/ 2681772 w 3309983"/>
                <a:gd name="connsiteY17" fmla="*/ 136111 h 3103853"/>
                <a:gd name="connsiteX18" fmla="*/ 2721011 w 3309983"/>
                <a:gd name="connsiteY18" fmla="*/ 137338 h 3103853"/>
                <a:gd name="connsiteX19" fmla="*/ 2759024 w 3309983"/>
                <a:gd name="connsiteY19" fmla="*/ 142243 h 3103853"/>
                <a:gd name="connsiteX20" fmla="*/ 2795812 w 3309983"/>
                <a:gd name="connsiteY20" fmla="*/ 153279 h 3103853"/>
                <a:gd name="connsiteX21" fmla="*/ 2826468 w 3309983"/>
                <a:gd name="connsiteY21" fmla="*/ 169220 h 3103853"/>
                <a:gd name="connsiteX22" fmla="*/ 2855897 w 3309983"/>
                <a:gd name="connsiteY22" fmla="*/ 190066 h 3103853"/>
                <a:gd name="connsiteX23" fmla="*/ 2881648 w 3309983"/>
                <a:gd name="connsiteY23" fmla="*/ 214590 h 3103853"/>
                <a:gd name="connsiteX24" fmla="*/ 2907399 w 3309983"/>
                <a:gd name="connsiteY24" fmla="*/ 242793 h 3103853"/>
                <a:gd name="connsiteX25" fmla="*/ 2930697 w 3309983"/>
                <a:gd name="connsiteY25" fmla="*/ 272223 h 3103853"/>
                <a:gd name="connsiteX26" fmla="*/ 2953995 w 3309983"/>
                <a:gd name="connsiteY26" fmla="*/ 302879 h 3103853"/>
                <a:gd name="connsiteX27" fmla="*/ 2977294 w 3309983"/>
                <a:gd name="connsiteY27" fmla="*/ 333535 h 3103853"/>
                <a:gd name="connsiteX28" fmla="*/ 3000592 w 3309983"/>
                <a:gd name="connsiteY28" fmla="*/ 362964 h 3103853"/>
                <a:gd name="connsiteX29" fmla="*/ 3025118 w 3309983"/>
                <a:gd name="connsiteY29" fmla="*/ 391167 h 3103853"/>
                <a:gd name="connsiteX30" fmla="*/ 3053321 w 3309983"/>
                <a:gd name="connsiteY30" fmla="*/ 415693 h 3103853"/>
                <a:gd name="connsiteX31" fmla="*/ 3080299 w 3309983"/>
                <a:gd name="connsiteY31" fmla="*/ 437765 h 3103853"/>
                <a:gd name="connsiteX32" fmla="*/ 3110953 w 3309983"/>
                <a:gd name="connsiteY32" fmla="*/ 454931 h 3103853"/>
                <a:gd name="connsiteX33" fmla="*/ 3144062 w 3309983"/>
                <a:gd name="connsiteY33" fmla="*/ 469646 h 3103853"/>
                <a:gd name="connsiteX34" fmla="*/ 3179622 w 3309983"/>
                <a:gd name="connsiteY34" fmla="*/ 481908 h 3103853"/>
                <a:gd name="connsiteX35" fmla="*/ 3216409 w 3309983"/>
                <a:gd name="connsiteY35" fmla="*/ 492944 h 3103853"/>
                <a:gd name="connsiteX36" fmla="*/ 3253196 w 3309983"/>
                <a:gd name="connsiteY36" fmla="*/ 502755 h 3103853"/>
                <a:gd name="connsiteX37" fmla="*/ 3291210 w 3309983"/>
                <a:gd name="connsiteY37" fmla="*/ 512565 h 3103853"/>
                <a:gd name="connsiteX38" fmla="*/ 3309983 w 3309983"/>
                <a:gd name="connsiteY38" fmla="*/ 518391 h 3103853"/>
                <a:gd name="connsiteX39" fmla="*/ 3309983 w 3309983"/>
                <a:gd name="connsiteY39" fmla="*/ 3103853 h 3103853"/>
                <a:gd name="connsiteX40" fmla="*/ 454246 w 3309983"/>
                <a:gd name="connsiteY40" fmla="*/ 3103853 h 3103853"/>
                <a:gd name="connsiteX41" fmla="*/ 438991 w 3309983"/>
                <a:gd name="connsiteY41" fmla="*/ 3076613 h 3103853"/>
                <a:gd name="connsiteX42" fmla="*/ 416921 w 3309983"/>
                <a:gd name="connsiteY42" fmla="*/ 3049636 h 3103853"/>
                <a:gd name="connsiteX43" fmla="*/ 392395 w 3309983"/>
                <a:gd name="connsiteY43" fmla="*/ 3021432 h 3103853"/>
                <a:gd name="connsiteX44" fmla="*/ 364192 w 3309983"/>
                <a:gd name="connsiteY44" fmla="*/ 2996908 h 3103853"/>
                <a:gd name="connsiteX45" fmla="*/ 333535 w 3309983"/>
                <a:gd name="connsiteY45" fmla="*/ 2973610 h 3103853"/>
                <a:gd name="connsiteX46" fmla="*/ 302880 w 3309983"/>
                <a:gd name="connsiteY46" fmla="*/ 2950312 h 3103853"/>
                <a:gd name="connsiteX47" fmla="*/ 272224 w 3309983"/>
                <a:gd name="connsiteY47" fmla="*/ 2927014 h 3103853"/>
                <a:gd name="connsiteX48" fmla="*/ 242794 w 3309983"/>
                <a:gd name="connsiteY48" fmla="*/ 2903714 h 3103853"/>
                <a:gd name="connsiteX49" fmla="*/ 214591 w 3309983"/>
                <a:gd name="connsiteY49" fmla="*/ 2877964 h 3103853"/>
                <a:gd name="connsiteX50" fmla="*/ 190066 w 3309983"/>
                <a:gd name="connsiteY50" fmla="*/ 2852214 h 3103853"/>
                <a:gd name="connsiteX51" fmla="*/ 169221 w 3309983"/>
                <a:gd name="connsiteY51" fmla="*/ 2822783 h 3103853"/>
                <a:gd name="connsiteX52" fmla="*/ 153281 w 3309983"/>
                <a:gd name="connsiteY52" fmla="*/ 2792128 h 3103853"/>
                <a:gd name="connsiteX53" fmla="*/ 142244 w 3309983"/>
                <a:gd name="connsiteY53" fmla="*/ 2755342 h 3103853"/>
                <a:gd name="connsiteX54" fmla="*/ 137339 w 3309983"/>
                <a:gd name="connsiteY54" fmla="*/ 2717328 h 3103853"/>
                <a:gd name="connsiteX55" fmla="*/ 136112 w 3309983"/>
                <a:gd name="connsiteY55" fmla="*/ 2678088 h 3103853"/>
                <a:gd name="connsiteX56" fmla="*/ 139791 w 3309983"/>
                <a:gd name="connsiteY56" fmla="*/ 2636396 h 3103853"/>
                <a:gd name="connsiteX57" fmla="*/ 144696 w 3309983"/>
                <a:gd name="connsiteY57" fmla="*/ 2594705 h 3103853"/>
                <a:gd name="connsiteX58" fmla="*/ 150827 w 3309983"/>
                <a:gd name="connsiteY58" fmla="*/ 2553012 h 3103853"/>
                <a:gd name="connsiteX59" fmla="*/ 155732 w 3309983"/>
                <a:gd name="connsiteY59" fmla="*/ 2511321 h 3103853"/>
                <a:gd name="connsiteX60" fmla="*/ 158185 w 3309983"/>
                <a:gd name="connsiteY60" fmla="*/ 2469629 h 3103853"/>
                <a:gd name="connsiteX61" fmla="*/ 158185 w 3309983"/>
                <a:gd name="connsiteY61" fmla="*/ 2429163 h 3103853"/>
                <a:gd name="connsiteX62" fmla="*/ 153281 w 3309983"/>
                <a:gd name="connsiteY62" fmla="*/ 2391151 h 3103853"/>
                <a:gd name="connsiteX63" fmla="*/ 143470 w 3309983"/>
                <a:gd name="connsiteY63" fmla="*/ 2353137 h 3103853"/>
                <a:gd name="connsiteX64" fmla="*/ 128755 w 3309983"/>
                <a:gd name="connsiteY64" fmla="*/ 2317576 h 3103853"/>
                <a:gd name="connsiteX65" fmla="*/ 110362 w 3309983"/>
                <a:gd name="connsiteY65" fmla="*/ 2280789 h 3103853"/>
                <a:gd name="connsiteX66" fmla="*/ 89515 w 3309983"/>
                <a:gd name="connsiteY66" fmla="*/ 2244004 h 3103853"/>
                <a:gd name="connsiteX67" fmla="*/ 67444 w 3309983"/>
                <a:gd name="connsiteY67" fmla="*/ 2207216 h 3103853"/>
                <a:gd name="connsiteX68" fmla="*/ 46598 w 3309983"/>
                <a:gd name="connsiteY68" fmla="*/ 2171654 h 3103853"/>
                <a:gd name="connsiteX69" fmla="*/ 28203 w 3309983"/>
                <a:gd name="connsiteY69" fmla="*/ 2133642 h 3103853"/>
                <a:gd name="connsiteX70" fmla="*/ 13490 w 3309983"/>
                <a:gd name="connsiteY70" fmla="*/ 2096855 h 3103853"/>
                <a:gd name="connsiteX71" fmla="*/ 3680 w 3309983"/>
                <a:gd name="connsiteY71" fmla="*/ 2058841 h 3103853"/>
                <a:gd name="connsiteX72" fmla="*/ 0 w 3309983"/>
                <a:gd name="connsiteY72" fmla="*/ 2019602 h 3103853"/>
                <a:gd name="connsiteX73" fmla="*/ 3680 w 3309983"/>
                <a:gd name="connsiteY73" fmla="*/ 1980363 h 3103853"/>
                <a:gd name="connsiteX74" fmla="*/ 13490 w 3309983"/>
                <a:gd name="connsiteY74" fmla="*/ 1942350 h 3103853"/>
                <a:gd name="connsiteX75" fmla="*/ 28203 w 3309983"/>
                <a:gd name="connsiteY75" fmla="*/ 1905563 h 3103853"/>
                <a:gd name="connsiteX76" fmla="*/ 46598 w 3309983"/>
                <a:gd name="connsiteY76" fmla="*/ 1867550 h 3103853"/>
                <a:gd name="connsiteX77" fmla="*/ 67444 w 3309983"/>
                <a:gd name="connsiteY77" fmla="*/ 1831989 h 3103853"/>
                <a:gd name="connsiteX78" fmla="*/ 89515 w 3309983"/>
                <a:gd name="connsiteY78" fmla="*/ 1795203 h 3103853"/>
                <a:gd name="connsiteX79" fmla="*/ 110362 w 3309983"/>
                <a:gd name="connsiteY79" fmla="*/ 1758415 h 3103853"/>
                <a:gd name="connsiteX80" fmla="*/ 128755 w 3309983"/>
                <a:gd name="connsiteY80" fmla="*/ 1721629 h 3103853"/>
                <a:gd name="connsiteX81" fmla="*/ 143470 w 3309983"/>
                <a:gd name="connsiteY81" fmla="*/ 1686067 h 3103853"/>
                <a:gd name="connsiteX82" fmla="*/ 153281 w 3309983"/>
                <a:gd name="connsiteY82" fmla="*/ 1648054 h 3103853"/>
                <a:gd name="connsiteX83" fmla="*/ 158185 w 3309983"/>
                <a:gd name="connsiteY83" fmla="*/ 1610042 h 3103853"/>
                <a:gd name="connsiteX84" fmla="*/ 158185 w 3309983"/>
                <a:gd name="connsiteY84" fmla="*/ 1569576 h 3103853"/>
                <a:gd name="connsiteX85" fmla="*/ 155732 w 3309983"/>
                <a:gd name="connsiteY85" fmla="*/ 1527883 h 3103853"/>
                <a:gd name="connsiteX86" fmla="*/ 150827 w 3309983"/>
                <a:gd name="connsiteY86" fmla="*/ 1486192 h 3103853"/>
                <a:gd name="connsiteX87" fmla="*/ 144696 w 3309983"/>
                <a:gd name="connsiteY87" fmla="*/ 1444499 h 3103853"/>
                <a:gd name="connsiteX88" fmla="*/ 139791 w 3309983"/>
                <a:gd name="connsiteY88" fmla="*/ 1402808 h 3103853"/>
                <a:gd name="connsiteX89" fmla="*/ 136112 w 3309983"/>
                <a:gd name="connsiteY89" fmla="*/ 1361117 h 3103853"/>
                <a:gd name="connsiteX90" fmla="*/ 137339 w 3309983"/>
                <a:gd name="connsiteY90" fmla="*/ 1321877 h 3103853"/>
                <a:gd name="connsiteX91" fmla="*/ 142244 w 3309983"/>
                <a:gd name="connsiteY91" fmla="*/ 1283864 h 3103853"/>
                <a:gd name="connsiteX92" fmla="*/ 153281 w 3309983"/>
                <a:gd name="connsiteY92" fmla="*/ 1247077 h 3103853"/>
                <a:gd name="connsiteX93" fmla="*/ 169221 w 3309983"/>
                <a:gd name="connsiteY93" fmla="*/ 1216422 h 3103853"/>
                <a:gd name="connsiteX94" fmla="*/ 190066 w 3309983"/>
                <a:gd name="connsiteY94" fmla="*/ 1186992 h 3103853"/>
                <a:gd name="connsiteX95" fmla="*/ 214591 w 3309983"/>
                <a:gd name="connsiteY95" fmla="*/ 1161241 h 3103853"/>
                <a:gd name="connsiteX96" fmla="*/ 242794 w 3309983"/>
                <a:gd name="connsiteY96" fmla="*/ 1135491 h 3103853"/>
                <a:gd name="connsiteX97" fmla="*/ 272224 w 3309983"/>
                <a:gd name="connsiteY97" fmla="*/ 1112191 h 3103853"/>
                <a:gd name="connsiteX98" fmla="*/ 302880 w 3309983"/>
                <a:gd name="connsiteY98" fmla="*/ 1088893 h 3103853"/>
                <a:gd name="connsiteX99" fmla="*/ 333535 w 3309983"/>
                <a:gd name="connsiteY99" fmla="*/ 1065594 h 3103853"/>
                <a:gd name="connsiteX100" fmla="*/ 364192 w 3309983"/>
                <a:gd name="connsiteY100" fmla="*/ 1042296 h 3103853"/>
                <a:gd name="connsiteX101" fmla="*/ 392395 w 3309983"/>
                <a:gd name="connsiteY101" fmla="*/ 1017772 h 3103853"/>
                <a:gd name="connsiteX102" fmla="*/ 416921 w 3309983"/>
                <a:gd name="connsiteY102" fmla="*/ 989569 h 3103853"/>
                <a:gd name="connsiteX103" fmla="*/ 438991 w 3309983"/>
                <a:gd name="connsiteY103" fmla="*/ 962591 h 3103853"/>
                <a:gd name="connsiteX104" fmla="*/ 456159 w 3309983"/>
                <a:gd name="connsiteY104" fmla="*/ 931936 h 3103853"/>
                <a:gd name="connsiteX105" fmla="*/ 470874 w 3309983"/>
                <a:gd name="connsiteY105" fmla="*/ 898828 h 3103853"/>
                <a:gd name="connsiteX106" fmla="*/ 483136 w 3309983"/>
                <a:gd name="connsiteY106" fmla="*/ 863267 h 3103853"/>
                <a:gd name="connsiteX107" fmla="*/ 494172 w 3309983"/>
                <a:gd name="connsiteY107" fmla="*/ 826479 h 3103853"/>
                <a:gd name="connsiteX108" fmla="*/ 503983 w 3309983"/>
                <a:gd name="connsiteY108" fmla="*/ 789692 h 3103853"/>
                <a:gd name="connsiteX109" fmla="*/ 513793 w 3309983"/>
                <a:gd name="connsiteY109" fmla="*/ 751680 h 3103853"/>
                <a:gd name="connsiteX110" fmla="*/ 524829 w 3309983"/>
                <a:gd name="connsiteY110" fmla="*/ 716119 h 3103853"/>
                <a:gd name="connsiteX111" fmla="*/ 537091 w 3309983"/>
                <a:gd name="connsiteY111" fmla="*/ 680557 h 3103853"/>
                <a:gd name="connsiteX112" fmla="*/ 551806 w 3309983"/>
                <a:gd name="connsiteY112" fmla="*/ 647450 h 3103853"/>
                <a:gd name="connsiteX113" fmla="*/ 570199 w 3309983"/>
                <a:gd name="connsiteY113" fmla="*/ 618021 h 3103853"/>
                <a:gd name="connsiteX114" fmla="*/ 592270 w 3309983"/>
                <a:gd name="connsiteY114" fmla="*/ 591044 h 3103853"/>
                <a:gd name="connsiteX115" fmla="*/ 619248 w 3309983"/>
                <a:gd name="connsiteY115" fmla="*/ 568971 h 3103853"/>
                <a:gd name="connsiteX116" fmla="*/ 648679 w 3309983"/>
                <a:gd name="connsiteY116" fmla="*/ 550578 h 3103853"/>
                <a:gd name="connsiteX117" fmla="*/ 681785 w 3309983"/>
                <a:gd name="connsiteY117" fmla="*/ 535863 h 3103853"/>
                <a:gd name="connsiteX118" fmla="*/ 717347 w 3309983"/>
                <a:gd name="connsiteY118" fmla="*/ 523601 h 3103853"/>
                <a:gd name="connsiteX119" fmla="*/ 752908 w 3309983"/>
                <a:gd name="connsiteY119" fmla="*/ 512565 h 3103853"/>
                <a:gd name="connsiteX120" fmla="*/ 790921 w 3309983"/>
                <a:gd name="connsiteY120" fmla="*/ 502755 h 3103853"/>
                <a:gd name="connsiteX121" fmla="*/ 827707 w 3309983"/>
                <a:gd name="connsiteY121" fmla="*/ 492944 h 3103853"/>
                <a:gd name="connsiteX122" fmla="*/ 864495 w 3309983"/>
                <a:gd name="connsiteY122" fmla="*/ 481908 h 3103853"/>
                <a:gd name="connsiteX123" fmla="*/ 900055 w 3309983"/>
                <a:gd name="connsiteY123" fmla="*/ 469646 h 3103853"/>
                <a:gd name="connsiteX124" fmla="*/ 933163 w 3309983"/>
                <a:gd name="connsiteY124" fmla="*/ 454931 h 3103853"/>
                <a:gd name="connsiteX125" fmla="*/ 963819 w 3309983"/>
                <a:gd name="connsiteY125" fmla="*/ 437765 h 3103853"/>
                <a:gd name="connsiteX126" fmla="*/ 990796 w 3309983"/>
                <a:gd name="connsiteY126" fmla="*/ 415693 h 3103853"/>
                <a:gd name="connsiteX127" fmla="*/ 1019000 w 3309983"/>
                <a:gd name="connsiteY127" fmla="*/ 391167 h 3103853"/>
                <a:gd name="connsiteX128" fmla="*/ 1043525 w 3309983"/>
                <a:gd name="connsiteY128" fmla="*/ 362964 h 3103853"/>
                <a:gd name="connsiteX129" fmla="*/ 1066823 w 3309983"/>
                <a:gd name="connsiteY129" fmla="*/ 333535 h 3103853"/>
                <a:gd name="connsiteX130" fmla="*/ 1090122 w 3309983"/>
                <a:gd name="connsiteY130" fmla="*/ 302879 h 3103853"/>
                <a:gd name="connsiteX131" fmla="*/ 1113420 w 3309983"/>
                <a:gd name="connsiteY131" fmla="*/ 272223 h 3103853"/>
                <a:gd name="connsiteX132" fmla="*/ 1136718 w 3309983"/>
                <a:gd name="connsiteY132" fmla="*/ 242793 h 3103853"/>
                <a:gd name="connsiteX133" fmla="*/ 1162470 w 3309983"/>
                <a:gd name="connsiteY133" fmla="*/ 214590 h 3103853"/>
                <a:gd name="connsiteX134" fmla="*/ 1188220 w 3309983"/>
                <a:gd name="connsiteY134" fmla="*/ 190066 h 3103853"/>
                <a:gd name="connsiteX135" fmla="*/ 1217650 w 3309983"/>
                <a:gd name="connsiteY135" fmla="*/ 169220 h 3103853"/>
                <a:gd name="connsiteX136" fmla="*/ 1248306 w 3309983"/>
                <a:gd name="connsiteY136" fmla="*/ 153279 h 3103853"/>
                <a:gd name="connsiteX137" fmla="*/ 1285093 w 3309983"/>
                <a:gd name="connsiteY137" fmla="*/ 142243 h 3103853"/>
                <a:gd name="connsiteX138" fmla="*/ 1323107 w 3309983"/>
                <a:gd name="connsiteY138" fmla="*/ 137338 h 3103853"/>
                <a:gd name="connsiteX139" fmla="*/ 1362345 w 3309983"/>
                <a:gd name="connsiteY139" fmla="*/ 136111 h 3103853"/>
                <a:gd name="connsiteX140" fmla="*/ 1404036 w 3309983"/>
                <a:gd name="connsiteY140" fmla="*/ 139791 h 3103853"/>
                <a:gd name="connsiteX141" fmla="*/ 1445729 w 3309983"/>
                <a:gd name="connsiteY141" fmla="*/ 144696 h 3103853"/>
                <a:gd name="connsiteX142" fmla="*/ 1487421 w 3309983"/>
                <a:gd name="connsiteY142" fmla="*/ 150827 h 3103853"/>
                <a:gd name="connsiteX143" fmla="*/ 1529113 w 3309983"/>
                <a:gd name="connsiteY143" fmla="*/ 155732 h 3103853"/>
                <a:gd name="connsiteX144" fmla="*/ 1570804 w 3309983"/>
                <a:gd name="connsiteY144" fmla="*/ 158184 h 3103853"/>
                <a:gd name="connsiteX145" fmla="*/ 1611271 w 3309983"/>
                <a:gd name="connsiteY145" fmla="*/ 158184 h 3103853"/>
                <a:gd name="connsiteX146" fmla="*/ 1649285 w 3309983"/>
                <a:gd name="connsiteY146" fmla="*/ 153279 h 3103853"/>
                <a:gd name="connsiteX147" fmla="*/ 1687298 w 3309983"/>
                <a:gd name="connsiteY147" fmla="*/ 143469 h 3103853"/>
                <a:gd name="connsiteX148" fmla="*/ 1724085 w 3309983"/>
                <a:gd name="connsiteY148" fmla="*/ 128755 h 3103853"/>
                <a:gd name="connsiteX149" fmla="*/ 1760871 w 3309983"/>
                <a:gd name="connsiteY149" fmla="*/ 109134 h 3103853"/>
                <a:gd name="connsiteX150" fmla="*/ 1797658 w 3309983"/>
                <a:gd name="connsiteY150" fmla="*/ 89515 h 3103853"/>
                <a:gd name="connsiteX151" fmla="*/ 1834445 w 3309983"/>
                <a:gd name="connsiteY151" fmla="*/ 67443 h 3103853"/>
                <a:gd name="connsiteX152" fmla="*/ 1870007 w 3309983"/>
                <a:gd name="connsiteY152" fmla="*/ 46597 h 3103853"/>
                <a:gd name="connsiteX153" fmla="*/ 1908020 w 3309983"/>
                <a:gd name="connsiteY153" fmla="*/ 28203 h 3103853"/>
                <a:gd name="connsiteX154" fmla="*/ 1944806 w 3309983"/>
                <a:gd name="connsiteY154" fmla="*/ 13488 h 3103853"/>
                <a:gd name="connsiteX155" fmla="*/ 1982820 w 3309983"/>
                <a:gd name="connsiteY155" fmla="*/ 3678 h 310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3309983" h="3103853">
                  <a:moveTo>
                    <a:pt x="2022059" y="0"/>
                  </a:moveTo>
                  <a:lnTo>
                    <a:pt x="2061297" y="3678"/>
                  </a:lnTo>
                  <a:lnTo>
                    <a:pt x="2099311" y="13488"/>
                  </a:lnTo>
                  <a:lnTo>
                    <a:pt x="2136099" y="28203"/>
                  </a:lnTo>
                  <a:lnTo>
                    <a:pt x="2174111" y="46597"/>
                  </a:lnTo>
                  <a:lnTo>
                    <a:pt x="2209672" y="67443"/>
                  </a:lnTo>
                  <a:lnTo>
                    <a:pt x="2246460" y="89515"/>
                  </a:lnTo>
                  <a:lnTo>
                    <a:pt x="2283247" y="109134"/>
                  </a:lnTo>
                  <a:lnTo>
                    <a:pt x="2320033" y="128755"/>
                  </a:lnTo>
                  <a:lnTo>
                    <a:pt x="2355594" y="143469"/>
                  </a:lnTo>
                  <a:lnTo>
                    <a:pt x="2394834" y="153279"/>
                  </a:lnTo>
                  <a:lnTo>
                    <a:pt x="2432846" y="158184"/>
                  </a:lnTo>
                  <a:lnTo>
                    <a:pt x="2473311" y="158184"/>
                  </a:lnTo>
                  <a:lnTo>
                    <a:pt x="2515004" y="155732"/>
                  </a:lnTo>
                  <a:lnTo>
                    <a:pt x="2556695" y="150827"/>
                  </a:lnTo>
                  <a:lnTo>
                    <a:pt x="2598388" y="144696"/>
                  </a:lnTo>
                  <a:lnTo>
                    <a:pt x="2640079" y="139791"/>
                  </a:lnTo>
                  <a:lnTo>
                    <a:pt x="2681772" y="136111"/>
                  </a:lnTo>
                  <a:lnTo>
                    <a:pt x="2721011" y="137338"/>
                  </a:lnTo>
                  <a:lnTo>
                    <a:pt x="2759024" y="142243"/>
                  </a:lnTo>
                  <a:lnTo>
                    <a:pt x="2795812" y="153279"/>
                  </a:lnTo>
                  <a:lnTo>
                    <a:pt x="2826468" y="169220"/>
                  </a:lnTo>
                  <a:lnTo>
                    <a:pt x="2855897" y="190066"/>
                  </a:lnTo>
                  <a:lnTo>
                    <a:pt x="2881648" y="214590"/>
                  </a:lnTo>
                  <a:lnTo>
                    <a:pt x="2907399" y="242793"/>
                  </a:lnTo>
                  <a:lnTo>
                    <a:pt x="2930697" y="272223"/>
                  </a:lnTo>
                  <a:lnTo>
                    <a:pt x="2953995" y="302879"/>
                  </a:lnTo>
                  <a:lnTo>
                    <a:pt x="2977294" y="333535"/>
                  </a:lnTo>
                  <a:lnTo>
                    <a:pt x="3000592" y="362964"/>
                  </a:lnTo>
                  <a:lnTo>
                    <a:pt x="3025118" y="391167"/>
                  </a:lnTo>
                  <a:lnTo>
                    <a:pt x="3053321" y="415693"/>
                  </a:lnTo>
                  <a:lnTo>
                    <a:pt x="3080299" y="437765"/>
                  </a:lnTo>
                  <a:lnTo>
                    <a:pt x="3110953" y="454931"/>
                  </a:lnTo>
                  <a:lnTo>
                    <a:pt x="3144062" y="469646"/>
                  </a:lnTo>
                  <a:lnTo>
                    <a:pt x="3179622" y="481908"/>
                  </a:lnTo>
                  <a:lnTo>
                    <a:pt x="3216409" y="492944"/>
                  </a:lnTo>
                  <a:lnTo>
                    <a:pt x="3253196" y="502755"/>
                  </a:lnTo>
                  <a:lnTo>
                    <a:pt x="3291210" y="512565"/>
                  </a:lnTo>
                  <a:lnTo>
                    <a:pt x="3309983" y="518391"/>
                  </a:lnTo>
                  <a:lnTo>
                    <a:pt x="3309983" y="3103853"/>
                  </a:lnTo>
                  <a:lnTo>
                    <a:pt x="454246" y="3103853"/>
                  </a:lnTo>
                  <a:lnTo>
                    <a:pt x="438991" y="3076613"/>
                  </a:lnTo>
                  <a:lnTo>
                    <a:pt x="416921" y="3049636"/>
                  </a:lnTo>
                  <a:lnTo>
                    <a:pt x="392395" y="3021432"/>
                  </a:lnTo>
                  <a:lnTo>
                    <a:pt x="364192" y="2996908"/>
                  </a:lnTo>
                  <a:lnTo>
                    <a:pt x="333535" y="2973610"/>
                  </a:lnTo>
                  <a:lnTo>
                    <a:pt x="302880" y="2950312"/>
                  </a:lnTo>
                  <a:lnTo>
                    <a:pt x="272224" y="2927014"/>
                  </a:lnTo>
                  <a:lnTo>
                    <a:pt x="242794" y="2903714"/>
                  </a:lnTo>
                  <a:lnTo>
                    <a:pt x="214591" y="2877964"/>
                  </a:lnTo>
                  <a:lnTo>
                    <a:pt x="190066" y="2852214"/>
                  </a:lnTo>
                  <a:lnTo>
                    <a:pt x="169221" y="2822783"/>
                  </a:lnTo>
                  <a:lnTo>
                    <a:pt x="153281" y="2792128"/>
                  </a:lnTo>
                  <a:lnTo>
                    <a:pt x="142244" y="2755342"/>
                  </a:lnTo>
                  <a:lnTo>
                    <a:pt x="137339" y="2717328"/>
                  </a:lnTo>
                  <a:lnTo>
                    <a:pt x="136112" y="2678088"/>
                  </a:lnTo>
                  <a:lnTo>
                    <a:pt x="139791" y="2636396"/>
                  </a:lnTo>
                  <a:lnTo>
                    <a:pt x="144696" y="2594705"/>
                  </a:lnTo>
                  <a:lnTo>
                    <a:pt x="150827" y="2553012"/>
                  </a:lnTo>
                  <a:lnTo>
                    <a:pt x="155732" y="2511321"/>
                  </a:lnTo>
                  <a:lnTo>
                    <a:pt x="158185" y="2469629"/>
                  </a:lnTo>
                  <a:lnTo>
                    <a:pt x="158185" y="2429163"/>
                  </a:lnTo>
                  <a:lnTo>
                    <a:pt x="153281" y="2391151"/>
                  </a:lnTo>
                  <a:lnTo>
                    <a:pt x="143470" y="2353137"/>
                  </a:lnTo>
                  <a:lnTo>
                    <a:pt x="128755" y="2317576"/>
                  </a:lnTo>
                  <a:lnTo>
                    <a:pt x="110362" y="2280789"/>
                  </a:lnTo>
                  <a:lnTo>
                    <a:pt x="89515" y="2244004"/>
                  </a:lnTo>
                  <a:lnTo>
                    <a:pt x="67444" y="2207216"/>
                  </a:lnTo>
                  <a:lnTo>
                    <a:pt x="46598" y="2171654"/>
                  </a:lnTo>
                  <a:lnTo>
                    <a:pt x="28203" y="2133642"/>
                  </a:lnTo>
                  <a:lnTo>
                    <a:pt x="13490" y="2096855"/>
                  </a:lnTo>
                  <a:lnTo>
                    <a:pt x="3680" y="2058841"/>
                  </a:lnTo>
                  <a:lnTo>
                    <a:pt x="0" y="2019602"/>
                  </a:lnTo>
                  <a:lnTo>
                    <a:pt x="3680" y="1980363"/>
                  </a:lnTo>
                  <a:lnTo>
                    <a:pt x="13490" y="1942350"/>
                  </a:lnTo>
                  <a:lnTo>
                    <a:pt x="28203" y="1905563"/>
                  </a:lnTo>
                  <a:lnTo>
                    <a:pt x="46598" y="1867550"/>
                  </a:lnTo>
                  <a:lnTo>
                    <a:pt x="67444" y="1831989"/>
                  </a:lnTo>
                  <a:lnTo>
                    <a:pt x="89515" y="1795203"/>
                  </a:lnTo>
                  <a:lnTo>
                    <a:pt x="110362" y="1758415"/>
                  </a:lnTo>
                  <a:lnTo>
                    <a:pt x="128755" y="1721629"/>
                  </a:lnTo>
                  <a:lnTo>
                    <a:pt x="143470" y="1686067"/>
                  </a:lnTo>
                  <a:lnTo>
                    <a:pt x="153281" y="1648054"/>
                  </a:lnTo>
                  <a:lnTo>
                    <a:pt x="158185" y="1610042"/>
                  </a:lnTo>
                  <a:lnTo>
                    <a:pt x="158185" y="1569576"/>
                  </a:lnTo>
                  <a:lnTo>
                    <a:pt x="155732" y="1527883"/>
                  </a:lnTo>
                  <a:lnTo>
                    <a:pt x="150827" y="1486192"/>
                  </a:lnTo>
                  <a:lnTo>
                    <a:pt x="144696" y="1444499"/>
                  </a:lnTo>
                  <a:lnTo>
                    <a:pt x="139791" y="1402808"/>
                  </a:lnTo>
                  <a:lnTo>
                    <a:pt x="136112" y="1361117"/>
                  </a:lnTo>
                  <a:lnTo>
                    <a:pt x="137339" y="1321877"/>
                  </a:lnTo>
                  <a:lnTo>
                    <a:pt x="142244" y="1283864"/>
                  </a:lnTo>
                  <a:lnTo>
                    <a:pt x="153281" y="1247077"/>
                  </a:lnTo>
                  <a:lnTo>
                    <a:pt x="169221" y="1216422"/>
                  </a:lnTo>
                  <a:lnTo>
                    <a:pt x="190066" y="1186992"/>
                  </a:lnTo>
                  <a:lnTo>
                    <a:pt x="214591" y="1161241"/>
                  </a:lnTo>
                  <a:lnTo>
                    <a:pt x="242794" y="1135491"/>
                  </a:lnTo>
                  <a:lnTo>
                    <a:pt x="272224" y="1112191"/>
                  </a:lnTo>
                  <a:lnTo>
                    <a:pt x="302880" y="1088893"/>
                  </a:lnTo>
                  <a:lnTo>
                    <a:pt x="333535" y="1065594"/>
                  </a:lnTo>
                  <a:lnTo>
                    <a:pt x="364192" y="1042296"/>
                  </a:lnTo>
                  <a:lnTo>
                    <a:pt x="392395" y="1017772"/>
                  </a:lnTo>
                  <a:lnTo>
                    <a:pt x="416921" y="989569"/>
                  </a:lnTo>
                  <a:lnTo>
                    <a:pt x="438991" y="962591"/>
                  </a:lnTo>
                  <a:lnTo>
                    <a:pt x="456159" y="931936"/>
                  </a:lnTo>
                  <a:lnTo>
                    <a:pt x="470874" y="898828"/>
                  </a:lnTo>
                  <a:lnTo>
                    <a:pt x="483136" y="863267"/>
                  </a:lnTo>
                  <a:lnTo>
                    <a:pt x="494172" y="826479"/>
                  </a:lnTo>
                  <a:lnTo>
                    <a:pt x="503983" y="789692"/>
                  </a:lnTo>
                  <a:lnTo>
                    <a:pt x="513793" y="751680"/>
                  </a:lnTo>
                  <a:lnTo>
                    <a:pt x="524829" y="716119"/>
                  </a:lnTo>
                  <a:lnTo>
                    <a:pt x="537091" y="680557"/>
                  </a:lnTo>
                  <a:lnTo>
                    <a:pt x="551806" y="647450"/>
                  </a:lnTo>
                  <a:lnTo>
                    <a:pt x="570199" y="618021"/>
                  </a:lnTo>
                  <a:lnTo>
                    <a:pt x="592270" y="591044"/>
                  </a:lnTo>
                  <a:lnTo>
                    <a:pt x="619248" y="568971"/>
                  </a:lnTo>
                  <a:lnTo>
                    <a:pt x="648679" y="550578"/>
                  </a:lnTo>
                  <a:lnTo>
                    <a:pt x="681785" y="535863"/>
                  </a:lnTo>
                  <a:lnTo>
                    <a:pt x="717347" y="523601"/>
                  </a:lnTo>
                  <a:lnTo>
                    <a:pt x="752908" y="512565"/>
                  </a:lnTo>
                  <a:lnTo>
                    <a:pt x="790921" y="502755"/>
                  </a:lnTo>
                  <a:lnTo>
                    <a:pt x="827707" y="492944"/>
                  </a:lnTo>
                  <a:lnTo>
                    <a:pt x="864495" y="481908"/>
                  </a:lnTo>
                  <a:lnTo>
                    <a:pt x="900055" y="469646"/>
                  </a:lnTo>
                  <a:lnTo>
                    <a:pt x="933163" y="454931"/>
                  </a:lnTo>
                  <a:lnTo>
                    <a:pt x="963819" y="437765"/>
                  </a:lnTo>
                  <a:lnTo>
                    <a:pt x="990796" y="415693"/>
                  </a:lnTo>
                  <a:lnTo>
                    <a:pt x="1019000" y="391167"/>
                  </a:lnTo>
                  <a:lnTo>
                    <a:pt x="1043525" y="362964"/>
                  </a:lnTo>
                  <a:lnTo>
                    <a:pt x="1066823" y="333535"/>
                  </a:lnTo>
                  <a:lnTo>
                    <a:pt x="1090122" y="302879"/>
                  </a:lnTo>
                  <a:lnTo>
                    <a:pt x="1113420" y="272223"/>
                  </a:lnTo>
                  <a:lnTo>
                    <a:pt x="1136718" y="242793"/>
                  </a:lnTo>
                  <a:lnTo>
                    <a:pt x="1162470" y="214590"/>
                  </a:lnTo>
                  <a:lnTo>
                    <a:pt x="1188220" y="190066"/>
                  </a:lnTo>
                  <a:lnTo>
                    <a:pt x="1217650" y="169220"/>
                  </a:lnTo>
                  <a:lnTo>
                    <a:pt x="1248306" y="153279"/>
                  </a:lnTo>
                  <a:lnTo>
                    <a:pt x="1285093" y="142243"/>
                  </a:lnTo>
                  <a:lnTo>
                    <a:pt x="1323107" y="137338"/>
                  </a:lnTo>
                  <a:lnTo>
                    <a:pt x="1362345" y="136111"/>
                  </a:lnTo>
                  <a:lnTo>
                    <a:pt x="1404036" y="139791"/>
                  </a:lnTo>
                  <a:lnTo>
                    <a:pt x="1445729" y="144696"/>
                  </a:lnTo>
                  <a:lnTo>
                    <a:pt x="1487421" y="150827"/>
                  </a:lnTo>
                  <a:lnTo>
                    <a:pt x="1529113" y="155732"/>
                  </a:lnTo>
                  <a:lnTo>
                    <a:pt x="1570804" y="158184"/>
                  </a:lnTo>
                  <a:lnTo>
                    <a:pt x="1611271" y="158184"/>
                  </a:lnTo>
                  <a:lnTo>
                    <a:pt x="1649285" y="153279"/>
                  </a:lnTo>
                  <a:lnTo>
                    <a:pt x="1687298" y="143469"/>
                  </a:lnTo>
                  <a:lnTo>
                    <a:pt x="1724085" y="128755"/>
                  </a:lnTo>
                  <a:lnTo>
                    <a:pt x="1760871" y="109134"/>
                  </a:lnTo>
                  <a:lnTo>
                    <a:pt x="1797658" y="89515"/>
                  </a:lnTo>
                  <a:lnTo>
                    <a:pt x="1834445" y="67443"/>
                  </a:lnTo>
                  <a:lnTo>
                    <a:pt x="1870007" y="46597"/>
                  </a:lnTo>
                  <a:lnTo>
                    <a:pt x="1908020" y="28203"/>
                  </a:lnTo>
                  <a:lnTo>
                    <a:pt x="1944806" y="13488"/>
                  </a:lnTo>
                  <a:lnTo>
                    <a:pt x="1982820" y="3678"/>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43" name="Freeform: Shape 42">
              <a:extLst>
                <a:ext uri="{FF2B5EF4-FFF2-40B4-BE49-F238E27FC236}">
                  <a16:creationId xmlns:a16="http://schemas.microsoft.com/office/drawing/2014/main" id="{4C2C01E1-D319-482D-ACDE-2C00980C8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18359" y="3890298"/>
              <a:ext cx="3173643" cy="2967700"/>
            </a:xfrm>
            <a:custGeom>
              <a:avLst/>
              <a:gdLst>
                <a:gd name="connsiteX0" fmla="*/ 1885720 w 3173643"/>
                <a:gd name="connsiteY0" fmla="*/ 0 h 2967700"/>
                <a:gd name="connsiteX1" fmla="*/ 1922313 w 3173643"/>
                <a:gd name="connsiteY1" fmla="*/ 3430 h 2967700"/>
                <a:gd name="connsiteX2" fmla="*/ 1957763 w 3173643"/>
                <a:gd name="connsiteY2" fmla="*/ 12579 h 2967700"/>
                <a:gd name="connsiteX3" fmla="*/ 1992070 w 3173643"/>
                <a:gd name="connsiteY3" fmla="*/ 26302 h 2967700"/>
                <a:gd name="connsiteX4" fmla="*/ 2027519 w 3173643"/>
                <a:gd name="connsiteY4" fmla="*/ 43455 h 2967700"/>
                <a:gd name="connsiteX5" fmla="*/ 2060683 w 3173643"/>
                <a:gd name="connsiteY5" fmla="*/ 62896 h 2967700"/>
                <a:gd name="connsiteX6" fmla="*/ 2094991 w 3173643"/>
                <a:gd name="connsiteY6" fmla="*/ 83480 h 2967700"/>
                <a:gd name="connsiteX7" fmla="*/ 2129297 w 3173643"/>
                <a:gd name="connsiteY7" fmla="*/ 101777 h 2967700"/>
                <a:gd name="connsiteX8" fmla="*/ 2163602 w 3173643"/>
                <a:gd name="connsiteY8" fmla="*/ 120075 h 2967700"/>
                <a:gd name="connsiteX9" fmla="*/ 2196766 w 3173643"/>
                <a:gd name="connsiteY9" fmla="*/ 133797 h 2967700"/>
                <a:gd name="connsiteX10" fmla="*/ 2233360 w 3173643"/>
                <a:gd name="connsiteY10" fmla="*/ 142945 h 2967700"/>
                <a:gd name="connsiteX11" fmla="*/ 2268809 w 3173643"/>
                <a:gd name="connsiteY11" fmla="*/ 147520 h 2967700"/>
                <a:gd name="connsiteX12" fmla="*/ 2306546 w 3173643"/>
                <a:gd name="connsiteY12" fmla="*/ 147520 h 2967700"/>
                <a:gd name="connsiteX13" fmla="*/ 2345428 w 3173643"/>
                <a:gd name="connsiteY13" fmla="*/ 145233 h 2967700"/>
                <a:gd name="connsiteX14" fmla="*/ 2384308 w 3173643"/>
                <a:gd name="connsiteY14" fmla="*/ 140659 h 2967700"/>
                <a:gd name="connsiteX15" fmla="*/ 2423190 w 3173643"/>
                <a:gd name="connsiteY15" fmla="*/ 134941 h 2967700"/>
                <a:gd name="connsiteX16" fmla="*/ 2462070 w 3173643"/>
                <a:gd name="connsiteY16" fmla="*/ 130367 h 2967700"/>
                <a:gd name="connsiteX17" fmla="*/ 2500951 w 3173643"/>
                <a:gd name="connsiteY17" fmla="*/ 126936 h 2967700"/>
                <a:gd name="connsiteX18" fmla="*/ 2537544 w 3173643"/>
                <a:gd name="connsiteY18" fmla="*/ 128079 h 2967700"/>
                <a:gd name="connsiteX19" fmla="*/ 2572995 w 3173643"/>
                <a:gd name="connsiteY19" fmla="*/ 132653 h 2967700"/>
                <a:gd name="connsiteX20" fmla="*/ 2607301 w 3173643"/>
                <a:gd name="connsiteY20" fmla="*/ 142945 h 2967700"/>
                <a:gd name="connsiteX21" fmla="*/ 2635891 w 3173643"/>
                <a:gd name="connsiteY21" fmla="*/ 157812 h 2967700"/>
                <a:gd name="connsiteX22" fmla="*/ 2663335 w 3173643"/>
                <a:gd name="connsiteY22" fmla="*/ 177253 h 2967700"/>
                <a:gd name="connsiteX23" fmla="*/ 2687350 w 3173643"/>
                <a:gd name="connsiteY23" fmla="*/ 200124 h 2967700"/>
                <a:gd name="connsiteX24" fmla="*/ 2711365 w 3173643"/>
                <a:gd name="connsiteY24" fmla="*/ 226426 h 2967700"/>
                <a:gd name="connsiteX25" fmla="*/ 2733093 w 3173643"/>
                <a:gd name="connsiteY25" fmla="*/ 253871 h 2967700"/>
                <a:gd name="connsiteX26" fmla="*/ 2754820 w 3173643"/>
                <a:gd name="connsiteY26" fmla="*/ 282461 h 2967700"/>
                <a:gd name="connsiteX27" fmla="*/ 2776547 w 3173643"/>
                <a:gd name="connsiteY27" fmla="*/ 311049 h 2967700"/>
                <a:gd name="connsiteX28" fmla="*/ 2798275 w 3173643"/>
                <a:gd name="connsiteY28" fmla="*/ 338495 h 2967700"/>
                <a:gd name="connsiteX29" fmla="*/ 2821146 w 3173643"/>
                <a:gd name="connsiteY29" fmla="*/ 364797 h 2967700"/>
                <a:gd name="connsiteX30" fmla="*/ 2847448 w 3173643"/>
                <a:gd name="connsiteY30" fmla="*/ 387669 h 2967700"/>
                <a:gd name="connsiteX31" fmla="*/ 2872607 w 3173643"/>
                <a:gd name="connsiteY31" fmla="*/ 408253 h 2967700"/>
                <a:gd name="connsiteX32" fmla="*/ 2901195 w 3173643"/>
                <a:gd name="connsiteY32" fmla="*/ 424261 h 2967700"/>
                <a:gd name="connsiteX33" fmla="*/ 2932071 w 3173643"/>
                <a:gd name="connsiteY33" fmla="*/ 437985 h 2967700"/>
                <a:gd name="connsiteX34" fmla="*/ 2965233 w 3173643"/>
                <a:gd name="connsiteY34" fmla="*/ 449420 h 2967700"/>
                <a:gd name="connsiteX35" fmla="*/ 2999539 w 3173643"/>
                <a:gd name="connsiteY35" fmla="*/ 459712 h 2967700"/>
                <a:gd name="connsiteX36" fmla="*/ 3033847 w 3173643"/>
                <a:gd name="connsiteY36" fmla="*/ 468861 h 2967700"/>
                <a:gd name="connsiteX37" fmla="*/ 3069297 w 3173643"/>
                <a:gd name="connsiteY37" fmla="*/ 478010 h 2967700"/>
                <a:gd name="connsiteX38" fmla="*/ 3102460 w 3173643"/>
                <a:gd name="connsiteY38" fmla="*/ 488302 h 2967700"/>
                <a:gd name="connsiteX39" fmla="*/ 3135622 w 3173643"/>
                <a:gd name="connsiteY39" fmla="*/ 499737 h 2967700"/>
                <a:gd name="connsiteX40" fmla="*/ 3166499 w 3173643"/>
                <a:gd name="connsiteY40" fmla="*/ 513461 h 2967700"/>
                <a:gd name="connsiteX41" fmla="*/ 3173643 w 3173643"/>
                <a:gd name="connsiteY41" fmla="*/ 517926 h 2967700"/>
                <a:gd name="connsiteX42" fmla="*/ 3173643 w 3173643"/>
                <a:gd name="connsiteY42" fmla="*/ 2967700 h 2967700"/>
                <a:gd name="connsiteX43" fmla="*/ 452321 w 3173643"/>
                <a:gd name="connsiteY43" fmla="*/ 2967700 h 2967700"/>
                <a:gd name="connsiteX44" fmla="*/ 450560 w 3173643"/>
                <a:gd name="connsiteY44" fmla="*/ 2961831 h 2967700"/>
                <a:gd name="connsiteX45" fmla="*/ 439125 w 3173643"/>
                <a:gd name="connsiteY45" fmla="*/ 2928666 h 2967700"/>
                <a:gd name="connsiteX46" fmla="*/ 425402 w 3173643"/>
                <a:gd name="connsiteY46" fmla="*/ 2897790 h 2967700"/>
                <a:gd name="connsiteX47" fmla="*/ 409392 w 3173643"/>
                <a:gd name="connsiteY47" fmla="*/ 2869201 h 2967700"/>
                <a:gd name="connsiteX48" fmla="*/ 388809 w 3173643"/>
                <a:gd name="connsiteY48" fmla="*/ 2844043 h 2967700"/>
                <a:gd name="connsiteX49" fmla="*/ 365937 w 3173643"/>
                <a:gd name="connsiteY49" fmla="*/ 2817741 h 2967700"/>
                <a:gd name="connsiteX50" fmla="*/ 339636 w 3173643"/>
                <a:gd name="connsiteY50" fmla="*/ 2794870 h 2967700"/>
                <a:gd name="connsiteX51" fmla="*/ 311046 w 3173643"/>
                <a:gd name="connsiteY51" fmla="*/ 2773142 h 2967700"/>
                <a:gd name="connsiteX52" fmla="*/ 282458 w 3173643"/>
                <a:gd name="connsiteY52" fmla="*/ 2751415 h 2967700"/>
                <a:gd name="connsiteX53" fmla="*/ 253870 w 3173643"/>
                <a:gd name="connsiteY53" fmla="*/ 2729687 h 2967700"/>
                <a:gd name="connsiteX54" fmla="*/ 226423 w 3173643"/>
                <a:gd name="connsiteY54" fmla="*/ 2707959 h 2967700"/>
                <a:gd name="connsiteX55" fmla="*/ 200122 w 3173643"/>
                <a:gd name="connsiteY55" fmla="*/ 2683944 h 2967700"/>
                <a:gd name="connsiteX56" fmla="*/ 177251 w 3173643"/>
                <a:gd name="connsiteY56" fmla="*/ 2659930 h 2967700"/>
                <a:gd name="connsiteX57" fmla="*/ 157812 w 3173643"/>
                <a:gd name="connsiteY57" fmla="*/ 2632484 h 2967700"/>
                <a:gd name="connsiteX58" fmla="*/ 142945 w 3173643"/>
                <a:gd name="connsiteY58" fmla="*/ 2603895 h 2967700"/>
                <a:gd name="connsiteX59" fmla="*/ 132653 w 3173643"/>
                <a:gd name="connsiteY59" fmla="*/ 2569589 h 2967700"/>
                <a:gd name="connsiteX60" fmla="*/ 128079 w 3173643"/>
                <a:gd name="connsiteY60" fmla="*/ 2534138 h 2967700"/>
                <a:gd name="connsiteX61" fmla="*/ 126934 w 3173643"/>
                <a:gd name="connsiteY61" fmla="*/ 2497543 h 2967700"/>
                <a:gd name="connsiteX62" fmla="*/ 130365 w 3173643"/>
                <a:gd name="connsiteY62" fmla="*/ 2458662 h 2967700"/>
                <a:gd name="connsiteX63" fmla="*/ 134940 w 3173643"/>
                <a:gd name="connsiteY63" fmla="*/ 2419782 h 2967700"/>
                <a:gd name="connsiteX64" fmla="*/ 140657 w 3173643"/>
                <a:gd name="connsiteY64" fmla="*/ 2380900 h 2967700"/>
                <a:gd name="connsiteX65" fmla="*/ 145232 w 3173643"/>
                <a:gd name="connsiteY65" fmla="*/ 2342019 h 2967700"/>
                <a:gd name="connsiteX66" fmla="*/ 147519 w 3173643"/>
                <a:gd name="connsiteY66" fmla="*/ 2303138 h 2967700"/>
                <a:gd name="connsiteX67" fmla="*/ 147519 w 3173643"/>
                <a:gd name="connsiteY67" fmla="*/ 2265400 h 2967700"/>
                <a:gd name="connsiteX68" fmla="*/ 142945 w 3173643"/>
                <a:gd name="connsiteY68" fmla="*/ 2229950 h 2967700"/>
                <a:gd name="connsiteX69" fmla="*/ 133796 w 3173643"/>
                <a:gd name="connsiteY69" fmla="*/ 2194499 h 2967700"/>
                <a:gd name="connsiteX70" fmla="*/ 120073 w 3173643"/>
                <a:gd name="connsiteY70" fmla="*/ 2161335 h 2967700"/>
                <a:gd name="connsiteX71" fmla="*/ 102920 w 3173643"/>
                <a:gd name="connsiteY71" fmla="*/ 2127029 h 2967700"/>
                <a:gd name="connsiteX72" fmla="*/ 83479 w 3173643"/>
                <a:gd name="connsiteY72" fmla="*/ 2092723 h 2967700"/>
                <a:gd name="connsiteX73" fmla="*/ 62897 w 3173643"/>
                <a:gd name="connsiteY73" fmla="*/ 2058415 h 2967700"/>
                <a:gd name="connsiteX74" fmla="*/ 43456 w 3173643"/>
                <a:gd name="connsiteY74" fmla="*/ 2025251 h 2967700"/>
                <a:gd name="connsiteX75" fmla="*/ 26302 w 3173643"/>
                <a:gd name="connsiteY75" fmla="*/ 1989801 h 2967700"/>
                <a:gd name="connsiteX76" fmla="*/ 12580 w 3173643"/>
                <a:gd name="connsiteY76" fmla="*/ 1955494 h 2967700"/>
                <a:gd name="connsiteX77" fmla="*/ 3431 w 3173643"/>
                <a:gd name="connsiteY77" fmla="*/ 1920043 h 2967700"/>
                <a:gd name="connsiteX78" fmla="*/ 0 w 3173643"/>
                <a:gd name="connsiteY78" fmla="*/ 1883449 h 2967700"/>
                <a:gd name="connsiteX79" fmla="*/ 3431 w 3173643"/>
                <a:gd name="connsiteY79" fmla="*/ 1846856 h 2967700"/>
                <a:gd name="connsiteX80" fmla="*/ 12580 w 3173643"/>
                <a:gd name="connsiteY80" fmla="*/ 1811405 h 2967700"/>
                <a:gd name="connsiteX81" fmla="*/ 26302 w 3173643"/>
                <a:gd name="connsiteY81" fmla="*/ 1777098 h 2967700"/>
                <a:gd name="connsiteX82" fmla="*/ 43456 w 3173643"/>
                <a:gd name="connsiteY82" fmla="*/ 1741648 h 2967700"/>
                <a:gd name="connsiteX83" fmla="*/ 62897 w 3173643"/>
                <a:gd name="connsiteY83" fmla="*/ 1708484 h 2967700"/>
                <a:gd name="connsiteX84" fmla="*/ 83479 w 3173643"/>
                <a:gd name="connsiteY84" fmla="*/ 1674178 h 2967700"/>
                <a:gd name="connsiteX85" fmla="*/ 102920 w 3173643"/>
                <a:gd name="connsiteY85" fmla="*/ 1639870 h 2967700"/>
                <a:gd name="connsiteX86" fmla="*/ 120073 w 3173643"/>
                <a:gd name="connsiteY86" fmla="*/ 1605564 h 2967700"/>
                <a:gd name="connsiteX87" fmla="*/ 133796 w 3173643"/>
                <a:gd name="connsiteY87" fmla="*/ 1572400 h 2967700"/>
                <a:gd name="connsiteX88" fmla="*/ 142945 w 3173643"/>
                <a:gd name="connsiteY88" fmla="*/ 1536949 h 2967700"/>
                <a:gd name="connsiteX89" fmla="*/ 147519 w 3173643"/>
                <a:gd name="connsiteY89" fmla="*/ 1501500 h 2967700"/>
                <a:gd name="connsiteX90" fmla="*/ 147519 w 3173643"/>
                <a:gd name="connsiteY90" fmla="*/ 1463762 h 2967700"/>
                <a:gd name="connsiteX91" fmla="*/ 145232 w 3173643"/>
                <a:gd name="connsiteY91" fmla="*/ 1424880 h 2967700"/>
                <a:gd name="connsiteX92" fmla="*/ 140657 w 3173643"/>
                <a:gd name="connsiteY92" fmla="*/ 1386000 h 2967700"/>
                <a:gd name="connsiteX93" fmla="*/ 134940 w 3173643"/>
                <a:gd name="connsiteY93" fmla="*/ 1347118 h 2967700"/>
                <a:gd name="connsiteX94" fmla="*/ 130365 w 3173643"/>
                <a:gd name="connsiteY94" fmla="*/ 1308237 h 2967700"/>
                <a:gd name="connsiteX95" fmla="*/ 126934 w 3173643"/>
                <a:gd name="connsiteY95" fmla="*/ 1269356 h 2967700"/>
                <a:gd name="connsiteX96" fmla="*/ 128079 w 3173643"/>
                <a:gd name="connsiteY96" fmla="*/ 1232762 h 2967700"/>
                <a:gd name="connsiteX97" fmla="*/ 132653 w 3173643"/>
                <a:gd name="connsiteY97" fmla="*/ 1197312 h 2967700"/>
                <a:gd name="connsiteX98" fmla="*/ 142945 w 3173643"/>
                <a:gd name="connsiteY98" fmla="*/ 1163004 h 2967700"/>
                <a:gd name="connsiteX99" fmla="*/ 157812 w 3173643"/>
                <a:gd name="connsiteY99" fmla="*/ 1134416 h 2967700"/>
                <a:gd name="connsiteX100" fmla="*/ 177251 w 3173643"/>
                <a:gd name="connsiteY100" fmla="*/ 1106970 h 2967700"/>
                <a:gd name="connsiteX101" fmla="*/ 200122 w 3173643"/>
                <a:gd name="connsiteY101" fmla="*/ 1082955 h 2967700"/>
                <a:gd name="connsiteX102" fmla="*/ 226423 w 3173643"/>
                <a:gd name="connsiteY102" fmla="*/ 1058941 h 2967700"/>
                <a:gd name="connsiteX103" fmla="*/ 253870 w 3173643"/>
                <a:gd name="connsiteY103" fmla="*/ 1037212 h 2967700"/>
                <a:gd name="connsiteX104" fmla="*/ 282458 w 3173643"/>
                <a:gd name="connsiteY104" fmla="*/ 1015484 h 2967700"/>
                <a:gd name="connsiteX105" fmla="*/ 311046 w 3173643"/>
                <a:gd name="connsiteY105" fmla="*/ 993757 h 2967700"/>
                <a:gd name="connsiteX106" fmla="*/ 339636 w 3173643"/>
                <a:gd name="connsiteY106" fmla="*/ 972029 h 2967700"/>
                <a:gd name="connsiteX107" fmla="*/ 365937 w 3173643"/>
                <a:gd name="connsiteY107" fmla="*/ 949159 h 2967700"/>
                <a:gd name="connsiteX108" fmla="*/ 388809 w 3173643"/>
                <a:gd name="connsiteY108" fmla="*/ 922857 h 2967700"/>
                <a:gd name="connsiteX109" fmla="*/ 409392 w 3173643"/>
                <a:gd name="connsiteY109" fmla="*/ 897698 h 2967700"/>
                <a:gd name="connsiteX110" fmla="*/ 425402 w 3173643"/>
                <a:gd name="connsiteY110" fmla="*/ 869109 h 2967700"/>
                <a:gd name="connsiteX111" fmla="*/ 439125 w 3173643"/>
                <a:gd name="connsiteY111" fmla="*/ 838233 h 2967700"/>
                <a:gd name="connsiteX112" fmla="*/ 450560 w 3173643"/>
                <a:gd name="connsiteY112" fmla="*/ 805069 h 2967700"/>
                <a:gd name="connsiteX113" fmla="*/ 460852 w 3173643"/>
                <a:gd name="connsiteY113" fmla="*/ 770761 h 2967700"/>
                <a:gd name="connsiteX114" fmla="*/ 470001 w 3173643"/>
                <a:gd name="connsiteY114" fmla="*/ 736455 h 2967700"/>
                <a:gd name="connsiteX115" fmla="*/ 479150 w 3173643"/>
                <a:gd name="connsiteY115" fmla="*/ 701004 h 2967700"/>
                <a:gd name="connsiteX116" fmla="*/ 489442 w 3173643"/>
                <a:gd name="connsiteY116" fmla="*/ 667841 h 2967700"/>
                <a:gd name="connsiteX117" fmla="*/ 500877 w 3173643"/>
                <a:gd name="connsiteY117" fmla="*/ 634677 h 2967700"/>
                <a:gd name="connsiteX118" fmla="*/ 514600 w 3173643"/>
                <a:gd name="connsiteY118" fmla="*/ 603802 h 2967700"/>
                <a:gd name="connsiteX119" fmla="*/ 531753 w 3173643"/>
                <a:gd name="connsiteY119" fmla="*/ 576357 h 2967700"/>
                <a:gd name="connsiteX120" fmla="*/ 552336 w 3173643"/>
                <a:gd name="connsiteY120" fmla="*/ 551198 h 2967700"/>
                <a:gd name="connsiteX121" fmla="*/ 577494 w 3173643"/>
                <a:gd name="connsiteY121" fmla="*/ 530614 h 2967700"/>
                <a:gd name="connsiteX122" fmla="*/ 604941 w 3173643"/>
                <a:gd name="connsiteY122" fmla="*/ 513461 h 2967700"/>
                <a:gd name="connsiteX123" fmla="*/ 635815 w 3173643"/>
                <a:gd name="connsiteY123" fmla="*/ 499737 h 2967700"/>
                <a:gd name="connsiteX124" fmla="*/ 668979 w 3173643"/>
                <a:gd name="connsiteY124" fmla="*/ 488302 h 2967700"/>
                <a:gd name="connsiteX125" fmla="*/ 702142 w 3173643"/>
                <a:gd name="connsiteY125" fmla="*/ 478010 h 2967700"/>
                <a:gd name="connsiteX126" fmla="*/ 737592 w 3173643"/>
                <a:gd name="connsiteY126" fmla="*/ 468861 h 2967700"/>
                <a:gd name="connsiteX127" fmla="*/ 771898 w 3173643"/>
                <a:gd name="connsiteY127" fmla="*/ 459712 h 2967700"/>
                <a:gd name="connsiteX128" fmla="*/ 806205 w 3173643"/>
                <a:gd name="connsiteY128" fmla="*/ 449420 h 2967700"/>
                <a:gd name="connsiteX129" fmla="*/ 839368 w 3173643"/>
                <a:gd name="connsiteY129" fmla="*/ 437985 h 2967700"/>
                <a:gd name="connsiteX130" fmla="*/ 870244 w 3173643"/>
                <a:gd name="connsiteY130" fmla="*/ 424261 h 2967700"/>
                <a:gd name="connsiteX131" fmla="*/ 898833 w 3173643"/>
                <a:gd name="connsiteY131" fmla="*/ 408253 h 2967700"/>
                <a:gd name="connsiteX132" fmla="*/ 923991 w 3173643"/>
                <a:gd name="connsiteY132" fmla="*/ 387669 h 2967700"/>
                <a:gd name="connsiteX133" fmla="*/ 950293 w 3173643"/>
                <a:gd name="connsiteY133" fmla="*/ 364797 h 2967700"/>
                <a:gd name="connsiteX134" fmla="*/ 973165 w 3173643"/>
                <a:gd name="connsiteY134" fmla="*/ 338495 h 2967700"/>
                <a:gd name="connsiteX135" fmla="*/ 994892 w 3173643"/>
                <a:gd name="connsiteY135" fmla="*/ 311049 h 2967700"/>
                <a:gd name="connsiteX136" fmla="*/ 1016619 w 3173643"/>
                <a:gd name="connsiteY136" fmla="*/ 282461 h 2967700"/>
                <a:gd name="connsiteX137" fmla="*/ 1038347 w 3173643"/>
                <a:gd name="connsiteY137" fmla="*/ 253871 h 2967700"/>
                <a:gd name="connsiteX138" fmla="*/ 1060074 w 3173643"/>
                <a:gd name="connsiteY138" fmla="*/ 226426 h 2967700"/>
                <a:gd name="connsiteX139" fmla="*/ 1084089 w 3173643"/>
                <a:gd name="connsiteY139" fmla="*/ 200124 h 2967700"/>
                <a:gd name="connsiteX140" fmla="*/ 1108103 w 3173643"/>
                <a:gd name="connsiteY140" fmla="*/ 177253 h 2967700"/>
                <a:gd name="connsiteX141" fmla="*/ 1135549 w 3173643"/>
                <a:gd name="connsiteY141" fmla="*/ 157812 h 2967700"/>
                <a:gd name="connsiteX142" fmla="*/ 1164137 w 3173643"/>
                <a:gd name="connsiteY142" fmla="*/ 142945 h 2967700"/>
                <a:gd name="connsiteX143" fmla="*/ 1198445 w 3173643"/>
                <a:gd name="connsiteY143" fmla="*/ 132653 h 2967700"/>
                <a:gd name="connsiteX144" fmla="*/ 1233895 w 3173643"/>
                <a:gd name="connsiteY144" fmla="*/ 128079 h 2967700"/>
                <a:gd name="connsiteX145" fmla="*/ 1270487 w 3173643"/>
                <a:gd name="connsiteY145" fmla="*/ 126936 h 2967700"/>
                <a:gd name="connsiteX146" fmla="*/ 1309368 w 3173643"/>
                <a:gd name="connsiteY146" fmla="*/ 130367 h 2967700"/>
                <a:gd name="connsiteX147" fmla="*/ 1348249 w 3173643"/>
                <a:gd name="connsiteY147" fmla="*/ 134941 h 2967700"/>
                <a:gd name="connsiteX148" fmla="*/ 1387131 w 3173643"/>
                <a:gd name="connsiteY148" fmla="*/ 140659 h 2967700"/>
                <a:gd name="connsiteX149" fmla="*/ 1426011 w 3173643"/>
                <a:gd name="connsiteY149" fmla="*/ 145233 h 2967700"/>
                <a:gd name="connsiteX150" fmla="*/ 1464891 w 3173643"/>
                <a:gd name="connsiteY150" fmla="*/ 147520 h 2967700"/>
                <a:gd name="connsiteX151" fmla="*/ 1502630 w 3173643"/>
                <a:gd name="connsiteY151" fmla="*/ 147520 h 2967700"/>
                <a:gd name="connsiteX152" fmla="*/ 1538080 w 3173643"/>
                <a:gd name="connsiteY152" fmla="*/ 142945 h 2967700"/>
                <a:gd name="connsiteX153" fmla="*/ 1573531 w 3173643"/>
                <a:gd name="connsiteY153" fmla="*/ 133797 h 2967700"/>
                <a:gd name="connsiteX154" fmla="*/ 1607837 w 3173643"/>
                <a:gd name="connsiteY154" fmla="*/ 120075 h 2967700"/>
                <a:gd name="connsiteX155" fmla="*/ 1642143 w 3173643"/>
                <a:gd name="connsiteY155" fmla="*/ 101777 h 2967700"/>
                <a:gd name="connsiteX156" fmla="*/ 1676450 w 3173643"/>
                <a:gd name="connsiteY156" fmla="*/ 83480 h 2967700"/>
                <a:gd name="connsiteX157" fmla="*/ 1710756 w 3173643"/>
                <a:gd name="connsiteY157" fmla="*/ 62896 h 2967700"/>
                <a:gd name="connsiteX158" fmla="*/ 1743919 w 3173643"/>
                <a:gd name="connsiteY158" fmla="*/ 43455 h 2967700"/>
                <a:gd name="connsiteX159" fmla="*/ 1779370 w 3173643"/>
                <a:gd name="connsiteY159" fmla="*/ 26302 h 2967700"/>
                <a:gd name="connsiteX160" fmla="*/ 1813676 w 3173643"/>
                <a:gd name="connsiteY160" fmla="*/ 12579 h 2967700"/>
                <a:gd name="connsiteX161" fmla="*/ 1849126 w 3173643"/>
                <a:gd name="connsiteY161" fmla="*/ 3430 h 296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3173643" h="2967700">
                  <a:moveTo>
                    <a:pt x="1885720" y="0"/>
                  </a:moveTo>
                  <a:lnTo>
                    <a:pt x="1922313" y="3430"/>
                  </a:lnTo>
                  <a:lnTo>
                    <a:pt x="1957763" y="12579"/>
                  </a:lnTo>
                  <a:lnTo>
                    <a:pt x="1992070" y="26302"/>
                  </a:lnTo>
                  <a:lnTo>
                    <a:pt x="2027519" y="43455"/>
                  </a:lnTo>
                  <a:lnTo>
                    <a:pt x="2060683" y="62896"/>
                  </a:lnTo>
                  <a:lnTo>
                    <a:pt x="2094991" y="83480"/>
                  </a:lnTo>
                  <a:lnTo>
                    <a:pt x="2129297" y="101777"/>
                  </a:lnTo>
                  <a:lnTo>
                    <a:pt x="2163602" y="120075"/>
                  </a:lnTo>
                  <a:lnTo>
                    <a:pt x="2196766" y="133797"/>
                  </a:lnTo>
                  <a:lnTo>
                    <a:pt x="2233360" y="142945"/>
                  </a:lnTo>
                  <a:lnTo>
                    <a:pt x="2268809" y="147520"/>
                  </a:lnTo>
                  <a:lnTo>
                    <a:pt x="2306546" y="147520"/>
                  </a:lnTo>
                  <a:lnTo>
                    <a:pt x="2345428" y="145233"/>
                  </a:lnTo>
                  <a:lnTo>
                    <a:pt x="2384308" y="140659"/>
                  </a:lnTo>
                  <a:lnTo>
                    <a:pt x="2423190" y="134941"/>
                  </a:lnTo>
                  <a:lnTo>
                    <a:pt x="2462070" y="130367"/>
                  </a:lnTo>
                  <a:lnTo>
                    <a:pt x="2500951" y="126936"/>
                  </a:lnTo>
                  <a:lnTo>
                    <a:pt x="2537544" y="128079"/>
                  </a:lnTo>
                  <a:lnTo>
                    <a:pt x="2572995" y="132653"/>
                  </a:lnTo>
                  <a:lnTo>
                    <a:pt x="2607301" y="142945"/>
                  </a:lnTo>
                  <a:lnTo>
                    <a:pt x="2635891" y="157812"/>
                  </a:lnTo>
                  <a:lnTo>
                    <a:pt x="2663335" y="177253"/>
                  </a:lnTo>
                  <a:lnTo>
                    <a:pt x="2687350" y="200124"/>
                  </a:lnTo>
                  <a:lnTo>
                    <a:pt x="2711365" y="226426"/>
                  </a:lnTo>
                  <a:lnTo>
                    <a:pt x="2733093" y="253871"/>
                  </a:lnTo>
                  <a:lnTo>
                    <a:pt x="2754820" y="282461"/>
                  </a:lnTo>
                  <a:lnTo>
                    <a:pt x="2776547" y="311049"/>
                  </a:lnTo>
                  <a:lnTo>
                    <a:pt x="2798275" y="338495"/>
                  </a:lnTo>
                  <a:lnTo>
                    <a:pt x="2821146" y="364797"/>
                  </a:lnTo>
                  <a:lnTo>
                    <a:pt x="2847448" y="387669"/>
                  </a:lnTo>
                  <a:lnTo>
                    <a:pt x="2872607" y="408253"/>
                  </a:lnTo>
                  <a:lnTo>
                    <a:pt x="2901195" y="424261"/>
                  </a:lnTo>
                  <a:lnTo>
                    <a:pt x="2932071" y="437985"/>
                  </a:lnTo>
                  <a:lnTo>
                    <a:pt x="2965233" y="449420"/>
                  </a:lnTo>
                  <a:lnTo>
                    <a:pt x="2999539" y="459712"/>
                  </a:lnTo>
                  <a:lnTo>
                    <a:pt x="3033847" y="468861"/>
                  </a:lnTo>
                  <a:lnTo>
                    <a:pt x="3069297" y="478010"/>
                  </a:lnTo>
                  <a:lnTo>
                    <a:pt x="3102460" y="488302"/>
                  </a:lnTo>
                  <a:lnTo>
                    <a:pt x="3135622" y="499737"/>
                  </a:lnTo>
                  <a:lnTo>
                    <a:pt x="3166499" y="513461"/>
                  </a:lnTo>
                  <a:lnTo>
                    <a:pt x="3173643" y="517926"/>
                  </a:lnTo>
                  <a:lnTo>
                    <a:pt x="3173643" y="2967700"/>
                  </a:lnTo>
                  <a:lnTo>
                    <a:pt x="452321" y="2967700"/>
                  </a:lnTo>
                  <a:lnTo>
                    <a:pt x="450560" y="2961831"/>
                  </a:lnTo>
                  <a:lnTo>
                    <a:pt x="439125" y="2928666"/>
                  </a:lnTo>
                  <a:lnTo>
                    <a:pt x="425402" y="2897790"/>
                  </a:lnTo>
                  <a:lnTo>
                    <a:pt x="409392" y="2869201"/>
                  </a:lnTo>
                  <a:lnTo>
                    <a:pt x="388809" y="2844043"/>
                  </a:lnTo>
                  <a:lnTo>
                    <a:pt x="365937" y="2817741"/>
                  </a:lnTo>
                  <a:lnTo>
                    <a:pt x="339636" y="2794870"/>
                  </a:lnTo>
                  <a:lnTo>
                    <a:pt x="311046" y="2773142"/>
                  </a:lnTo>
                  <a:lnTo>
                    <a:pt x="282458" y="2751415"/>
                  </a:lnTo>
                  <a:lnTo>
                    <a:pt x="253870" y="2729687"/>
                  </a:lnTo>
                  <a:lnTo>
                    <a:pt x="226423" y="2707959"/>
                  </a:lnTo>
                  <a:lnTo>
                    <a:pt x="200122" y="2683944"/>
                  </a:lnTo>
                  <a:lnTo>
                    <a:pt x="177251" y="2659930"/>
                  </a:lnTo>
                  <a:lnTo>
                    <a:pt x="157812" y="2632484"/>
                  </a:lnTo>
                  <a:lnTo>
                    <a:pt x="142945" y="2603895"/>
                  </a:lnTo>
                  <a:lnTo>
                    <a:pt x="132653" y="2569589"/>
                  </a:lnTo>
                  <a:lnTo>
                    <a:pt x="128079" y="2534138"/>
                  </a:lnTo>
                  <a:lnTo>
                    <a:pt x="126934" y="2497543"/>
                  </a:lnTo>
                  <a:lnTo>
                    <a:pt x="130365" y="2458662"/>
                  </a:lnTo>
                  <a:lnTo>
                    <a:pt x="134940" y="2419782"/>
                  </a:lnTo>
                  <a:lnTo>
                    <a:pt x="140657" y="2380900"/>
                  </a:lnTo>
                  <a:lnTo>
                    <a:pt x="145232" y="2342019"/>
                  </a:lnTo>
                  <a:lnTo>
                    <a:pt x="147519" y="2303138"/>
                  </a:lnTo>
                  <a:lnTo>
                    <a:pt x="147519" y="2265400"/>
                  </a:lnTo>
                  <a:lnTo>
                    <a:pt x="142945" y="2229950"/>
                  </a:lnTo>
                  <a:lnTo>
                    <a:pt x="133796" y="2194499"/>
                  </a:lnTo>
                  <a:lnTo>
                    <a:pt x="120073" y="2161335"/>
                  </a:lnTo>
                  <a:lnTo>
                    <a:pt x="102920" y="2127029"/>
                  </a:lnTo>
                  <a:lnTo>
                    <a:pt x="83479" y="2092723"/>
                  </a:lnTo>
                  <a:lnTo>
                    <a:pt x="62897" y="2058415"/>
                  </a:lnTo>
                  <a:lnTo>
                    <a:pt x="43456" y="2025251"/>
                  </a:lnTo>
                  <a:lnTo>
                    <a:pt x="26302" y="1989801"/>
                  </a:lnTo>
                  <a:lnTo>
                    <a:pt x="12580" y="1955494"/>
                  </a:lnTo>
                  <a:lnTo>
                    <a:pt x="3431" y="1920043"/>
                  </a:lnTo>
                  <a:lnTo>
                    <a:pt x="0" y="1883449"/>
                  </a:lnTo>
                  <a:lnTo>
                    <a:pt x="3431" y="1846856"/>
                  </a:lnTo>
                  <a:lnTo>
                    <a:pt x="12580" y="1811405"/>
                  </a:lnTo>
                  <a:lnTo>
                    <a:pt x="26302" y="1777098"/>
                  </a:lnTo>
                  <a:lnTo>
                    <a:pt x="43456" y="1741648"/>
                  </a:lnTo>
                  <a:lnTo>
                    <a:pt x="62897" y="1708484"/>
                  </a:lnTo>
                  <a:lnTo>
                    <a:pt x="83479" y="1674178"/>
                  </a:lnTo>
                  <a:lnTo>
                    <a:pt x="102920" y="1639870"/>
                  </a:lnTo>
                  <a:lnTo>
                    <a:pt x="120073" y="1605564"/>
                  </a:lnTo>
                  <a:lnTo>
                    <a:pt x="133796" y="1572400"/>
                  </a:lnTo>
                  <a:lnTo>
                    <a:pt x="142945" y="1536949"/>
                  </a:lnTo>
                  <a:lnTo>
                    <a:pt x="147519" y="1501500"/>
                  </a:lnTo>
                  <a:lnTo>
                    <a:pt x="147519" y="1463762"/>
                  </a:lnTo>
                  <a:lnTo>
                    <a:pt x="145232" y="1424880"/>
                  </a:lnTo>
                  <a:lnTo>
                    <a:pt x="140657" y="1386000"/>
                  </a:lnTo>
                  <a:lnTo>
                    <a:pt x="134940" y="1347118"/>
                  </a:lnTo>
                  <a:lnTo>
                    <a:pt x="130365" y="1308237"/>
                  </a:lnTo>
                  <a:lnTo>
                    <a:pt x="126934" y="1269356"/>
                  </a:lnTo>
                  <a:lnTo>
                    <a:pt x="128079" y="1232762"/>
                  </a:lnTo>
                  <a:lnTo>
                    <a:pt x="132653" y="1197312"/>
                  </a:lnTo>
                  <a:lnTo>
                    <a:pt x="142945" y="1163004"/>
                  </a:lnTo>
                  <a:lnTo>
                    <a:pt x="157812" y="1134416"/>
                  </a:lnTo>
                  <a:lnTo>
                    <a:pt x="177251" y="1106970"/>
                  </a:lnTo>
                  <a:lnTo>
                    <a:pt x="200122" y="1082955"/>
                  </a:lnTo>
                  <a:lnTo>
                    <a:pt x="226423" y="1058941"/>
                  </a:lnTo>
                  <a:lnTo>
                    <a:pt x="253870" y="1037212"/>
                  </a:lnTo>
                  <a:lnTo>
                    <a:pt x="282458" y="1015484"/>
                  </a:lnTo>
                  <a:lnTo>
                    <a:pt x="311046" y="993757"/>
                  </a:lnTo>
                  <a:lnTo>
                    <a:pt x="339636" y="972029"/>
                  </a:lnTo>
                  <a:lnTo>
                    <a:pt x="365937" y="949159"/>
                  </a:lnTo>
                  <a:lnTo>
                    <a:pt x="388809" y="922857"/>
                  </a:lnTo>
                  <a:lnTo>
                    <a:pt x="409392" y="897698"/>
                  </a:lnTo>
                  <a:lnTo>
                    <a:pt x="425402" y="869109"/>
                  </a:lnTo>
                  <a:lnTo>
                    <a:pt x="439125" y="838233"/>
                  </a:lnTo>
                  <a:lnTo>
                    <a:pt x="450560" y="805069"/>
                  </a:lnTo>
                  <a:lnTo>
                    <a:pt x="460852" y="770761"/>
                  </a:lnTo>
                  <a:lnTo>
                    <a:pt x="470001" y="736455"/>
                  </a:lnTo>
                  <a:lnTo>
                    <a:pt x="479150" y="701004"/>
                  </a:lnTo>
                  <a:lnTo>
                    <a:pt x="489442" y="667841"/>
                  </a:lnTo>
                  <a:lnTo>
                    <a:pt x="500877" y="634677"/>
                  </a:lnTo>
                  <a:lnTo>
                    <a:pt x="514600" y="603802"/>
                  </a:lnTo>
                  <a:lnTo>
                    <a:pt x="531753" y="576357"/>
                  </a:lnTo>
                  <a:lnTo>
                    <a:pt x="552336" y="551198"/>
                  </a:lnTo>
                  <a:lnTo>
                    <a:pt x="577494" y="530614"/>
                  </a:lnTo>
                  <a:lnTo>
                    <a:pt x="604941" y="513461"/>
                  </a:lnTo>
                  <a:lnTo>
                    <a:pt x="635815" y="499737"/>
                  </a:lnTo>
                  <a:lnTo>
                    <a:pt x="668979" y="488302"/>
                  </a:lnTo>
                  <a:lnTo>
                    <a:pt x="702142" y="478010"/>
                  </a:lnTo>
                  <a:lnTo>
                    <a:pt x="737592" y="468861"/>
                  </a:lnTo>
                  <a:lnTo>
                    <a:pt x="771898" y="459712"/>
                  </a:lnTo>
                  <a:lnTo>
                    <a:pt x="806205" y="449420"/>
                  </a:lnTo>
                  <a:lnTo>
                    <a:pt x="839368" y="437985"/>
                  </a:lnTo>
                  <a:lnTo>
                    <a:pt x="870244" y="424261"/>
                  </a:lnTo>
                  <a:lnTo>
                    <a:pt x="898833" y="408253"/>
                  </a:lnTo>
                  <a:lnTo>
                    <a:pt x="923991" y="387669"/>
                  </a:lnTo>
                  <a:lnTo>
                    <a:pt x="950293" y="364797"/>
                  </a:lnTo>
                  <a:lnTo>
                    <a:pt x="973165" y="338495"/>
                  </a:lnTo>
                  <a:lnTo>
                    <a:pt x="994892" y="311049"/>
                  </a:lnTo>
                  <a:lnTo>
                    <a:pt x="1016619" y="282461"/>
                  </a:lnTo>
                  <a:lnTo>
                    <a:pt x="1038347" y="253871"/>
                  </a:lnTo>
                  <a:lnTo>
                    <a:pt x="1060074" y="226426"/>
                  </a:lnTo>
                  <a:lnTo>
                    <a:pt x="1084089" y="200124"/>
                  </a:lnTo>
                  <a:lnTo>
                    <a:pt x="1108103" y="177253"/>
                  </a:lnTo>
                  <a:lnTo>
                    <a:pt x="1135549" y="157812"/>
                  </a:lnTo>
                  <a:lnTo>
                    <a:pt x="1164137" y="142945"/>
                  </a:lnTo>
                  <a:lnTo>
                    <a:pt x="1198445" y="132653"/>
                  </a:lnTo>
                  <a:lnTo>
                    <a:pt x="1233895" y="128079"/>
                  </a:lnTo>
                  <a:lnTo>
                    <a:pt x="1270487" y="126936"/>
                  </a:lnTo>
                  <a:lnTo>
                    <a:pt x="1309368" y="130367"/>
                  </a:lnTo>
                  <a:lnTo>
                    <a:pt x="1348249" y="134941"/>
                  </a:lnTo>
                  <a:lnTo>
                    <a:pt x="1387131" y="140659"/>
                  </a:lnTo>
                  <a:lnTo>
                    <a:pt x="1426011" y="145233"/>
                  </a:lnTo>
                  <a:lnTo>
                    <a:pt x="1464891" y="147520"/>
                  </a:lnTo>
                  <a:lnTo>
                    <a:pt x="1502630" y="147520"/>
                  </a:lnTo>
                  <a:lnTo>
                    <a:pt x="1538080" y="142945"/>
                  </a:lnTo>
                  <a:lnTo>
                    <a:pt x="1573531" y="133797"/>
                  </a:lnTo>
                  <a:lnTo>
                    <a:pt x="1607837" y="120075"/>
                  </a:lnTo>
                  <a:lnTo>
                    <a:pt x="1642143" y="101777"/>
                  </a:lnTo>
                  <a:lnTo>
                    <a:pt x="1676450" y="83480"/>
                  </a:lnTo>
                  <a:lnTo>
                    <a:pt x="1710756" y="62896"/>
                  </a:lnTo>
                  <a:lnTo>
                    <a:pt x="1743919" y="43455"/>
                  </a:lnTo>
                  <a:lnTo>
                    <a:pt x="1779370" y="26302"/>
                  </a:lnTo>
                  <a:lnTo>
                    <a:pt x="1813676" y="12579"/>
                  </a:lnTo>
                  <a:lnTo>
                    <a:pt x="1849126" y="343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5" name="Group 44">
            <a:extLst>
              <a:ext uri="{FF2B5EF4-FFF2-40B4-BE49-F238E27FC236}">
                <a16:creationId xmlns:a16="http://schemas.microsoft.com/office/drawing/2014/main" id="{990CD16F-8620-4B36-8D85-DB9DD98696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0946" y="2529102"/>
            <a:ext cx="3361914" cy="3357830"/>
            <a:chOff x="5610946" y="2529102"/>
            <a:chExt cx="3361914" cy="3357830"/>
          </a:xfrm>
        </p:grpSpPr>
        <p:sp>
          <p:nvSpPr>
            <p:cNvPr id="46" name="Freeform: Shape 45">
              <a:extLst>
                <a:ext uri="{FF2B5EF4-FFF2-40B4-BE49-F238E27FC236}">
                  <a16:creationId xmlns:a16="http://schemas.microsoft.com/office/drawing/2014/main" id="{4AF1E51D-8E17-4D73-9B13-D0D66F9E2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10946" y="2529102"/>
              <a:ext cx="3361914" cy="3357830"/>
            </a:xfrm>
            <a:custGeom>
              <a:avLst/>
              <a:gdLst>
                <a:gd name="connsiteX0" fmla="*/ 3095991 w 6191980"/>
                <a:gd name="connsiteY0" fmla="*/ 0 h 6184462"/>
                <a:gd name="connsiteX1" fmla="*/ 3156069 w 6191980"/>
                <a:gd name="connsiteY1" fmla="*/ 5631 h 6184462"/>
                <a:gd name="connsiteX2" fmla="*/ 3214272 w 6191980"/>
                <a:gd name="connsiteY2" fmla="*/ 20652 h 6184462"/>
                <a:gd name="connsiteX3" fmla="*/ 3270598 w 6191980"/>
                <a:gd name="connsiteY3" fmla="*/ 43182 h 6184462"/>
                <a:gd name="connsiteX4" fmla="*/ 3328798 w 6191980"/>
                <a:gd name="connsiteY4" fmla="*/ 71344 h 6184462"/>
                <a:gd name="connsiteX5" fmla="*/ 3383247 w 6191980"/>
                <a:gd name="connsiteY5" fmla="*/ 103262 h 6184462"/>
                <a:gd name="connsiteX6" fmla="*/ 3439573 w 6191980"/>
                <a:gd name="connsiteY6" fmla="*/ 137057 h 6184462"/>
                <a:gd name="connsiteX7" fmla="*/ 3495897 w 6191980"/>
                <a:gd name="connsiteY7" fmla="*/ 167096 h 6184462"/>
                <a:gd name="connsiteX8" fmla="*/ 3552221 w 6191980"/>
                <a:gd name="connsiteY8" fmla="*/ 197137 h 6184462"/>
                <a:gd name="connsiteX9" fmla="*/ 3606669 w 6191980"/>
                <a:gd name="connsiteY9" fmla="*/ 219666 h 6184462"/>
                <a:gd name="connsiteX10" fmla="*/ 3666749 w 6191980"/>
                <a:gd name="connsiteY10" fmla="*/ 234686 h 6184462"/>
                <a:gd name="connsiteX11" fmla="*/ 3724950 w 6191980"/>
                <a:gd name="connsiteY11" fmla="*/ 242197 h 6184462"/>
                <a:gd name="connsiteX12" fmla="*/ 3786907 w 6191980"/>
                <a:gd name="connsiteY12" fmla="*/ 242197 h 6184462"/>
                <a:gd name="connsiteX13" fmla="*/ 3850743 w 6191980"/>
                <a:gd name="connsiteY13" fmla="*/ 238443 h 6184462"/>
                <a:gd name="connsiteX14" fmla="*/ 3914577 w 6191980"/>
                <a:gd name="connsiteY14" fmla="*/ 230932 h 6184462"/>
                <a:gd name="connsiteX15" fmla="*/ 3978413 w 6191980"/>
                <a:gd name="connsiteY15" fmla="*/ 221545 h 6184462"/>
                <a:gd name="connsiteX16" fmla="*/ 4042247 w 6191980"/>
                <a:gd name="connsiteY16" fmla="*/ 214035 h 6184462"/>
                <a:gd name="connsiteX17" fmla="*/ 4106083 w 6191980"/>
                <a:gd name="connsiteY17" fmla="*/ 208401 h 6184462"/>
                <a:gd name="connsiteX18" fmla="*/ 4166161 w 6191980"/>
                <a:gd name="connsiteY18" fmla="*/ 210279 h 6184462"/>
                <a:gd name="connsiteX19" fmla="*/ 4224364 w 6191980"/>
                <a:gd name="connsiteY19" fmla="*/ 217789 h 6184462"/>
                <a:gd name="connsiteX20" fmla="*/ 4280690 w 6191980"/>
                <a:gd name="connsiteY20" fmla="*/ 234686 h 6184462"/>
                <a:gd name="connsiteX21" fmla="*/ 4327628 w 6191980"/>
                <a:gd name="connsiteY21" fmla="*/ 259094 h 6184462"/>
                <a:gd name="connsiteX22" fmla="*/ 4372686 w 6191980"/>
                <a:gd name="connsiteY22" fmla="*/ 291012 h 6184462"/>
                <a:gd name="connsiteX23" fmla="*/ 4412114 w 6191980"/>
                <a:gd name="connsiteY23" fmla="*/ 328561 h 6184462"/>
                <a:gd name="connsiteX24" fmla="*/ 4451542 w 6191980"/>
                <a:gd name="connsiteY24" fmla="*/ 371743 h 6184462"/>
                <a:gd name="connsiteX25" fmla="*/ 4487214 w 6191980"/>
                <a:gd name="connsiteY25" fmla="*/ 416803 h 6184462"/>
                <a:gd name="connsiteX26" fmla="*/ 4522886 w 6191980"/>
                <a:gd name="connsiteY26" fmla="*/ 463741 h 6184462"/>
                <a:gd name="connsiteX27" fmla="*/ 4558559 w 6191980"/>
                <a:gd name="connsiteY27" fmla="*/ 510678 h 6184462"/>
                <a:gd name="connsiteX28" fmla="*/ 4594231 w 6191980"/>
                <a:gd name="connsiteY28" fmla="*/ 555737 h 6184462"/>
                <a:gd name="connsiteX29" fmla="*/ 4631782 w 6191980"/>
                <a:gd name="connsiteY29" fmla="*/ 598919 h 6184462"/>
                <a:gd name="connsiteX30" fmla="*/ 4674964 w 6191980"/>
                <a:gd name="connsiteY30" fmla="*/ 636471 h 6184462"/>
                <a:gd name="connsiteX31" fmla="*/ 4716270 w 6191980"/>
                <a:gd name="connsiteY31" fmla="*/ 670266 h 6184462"/>
                <a:gd name="connsiteX32" fmla="*/ 4763206 w 6191980"/>
                <a:gd name="connsiteY32" fmla="*/ 696549 h 6184462"/>
                <a:gd name="connsiteX33" fmla="*/ 4813899 w 6191980"/>
                <a:gd name="connsiteY33" fmla="*/ 719079 h 6184462"/>
                <a:gd name="connsiteX34" fmla="*/ 4868345 w 6191980"/>
                <a:gd name="connsiteY34" fmla="*/ 737854 h 6184462"/>
                <a:gd name="connsiteX35" fmla="*/ 4924669 w 6191980"/>
                <a:gd name="connsiteY35" fmla="*/ 754751 h 6184462"/>
                <a:gd name="connsiteX36" fmla="*/ 4980995 w 6191980"/>
                <a:gd name="connsiteY36" fmla="*/ 769772 h 6184462"/>
                <a:gd name="connsiteX37" fmla="*/ 5039198 w 6191980"/>
                <a:gd name="connsiteY37" fmla="*/ 784792 h 6184462"/>
                <a:gd name="connsiteX38" fmla="*/ 5093644 w 6191980"/>
                <a:gd name="connsiteY38" fmla="*/ 801690 h 6184462"/>
                <a:gd name="connsiteX39" fmla="*/ 5148091 w 6191980"/>
                <a:gd name="connsiteY39" fmla="*/ 820464 h 6184462"/>
                <a:gd name="connsiteX40" fmla="*/ 5198784 w 6191980"/>
                <a:gd name="connsiteY40" fmla="*/ 842995 h 6184462"/>
                <a:gd name="connsiteX41" fmla="*/ 5243845 w 6191980"/>
                <a:gd name="connsiteY41" fmla="*/ 871157 h 6184462"/>
                <a:gd name="connsiteX42" fmla="*/ 5285151 w 6191980"/>
                <a:gd name="connsiteY42" fmla="*/ 904952 h 6184462"/>
                <a:gd name="connsiteX43" fmla="*/ 5318944 w 6191980"/>
                <a:gd name="connsiteY43" fmla="*/ 946257 h 6184462"/>
                <a:gd name="connsiteX44" fmla="*/ 5347108 w 6191980"/>
                <a:gd name="connsiteY44" fmla="*/ 991317 h 6184462"/>
                <a:gd name="connsiteX45" fmla="*/ 5369636 w 6191980"/>
                <a:gd name="connsiteY45" fmla="*/ 1042007 h 6184462"/>
                <a:gd name="connsiteX46" fmla="*/ 5388410 w 6191980"/>
                <a:gd name="connsiteY46" fmla="*/ 1096456 h 6184462"/>
                <a:gd name="connsiteX47" fmla="*/ 5405308 w 6191980"/>
                <a:gd name="connsiteY47" fmla="*/ 1150903 h 6184462"/>
                <a:gd name="connsiteX48" fmla="*/ 5420328 w 6191980"/>
                <a:gd name="connsiteY48" fmla="*/ 1209105 h 6184462"/>
                <a:gd name="connsiteX49" fmla="*/ 5435349 w 6191980"/>
                <a:gd name="connsiteY49" fmla="*/ 1265429 h 6184462"/>
                <a:gd name="connsiteX50" fmla="*/ 5452246 w 6191980"/>
                <a:gd name="connsiteY50" fmla="*/ 1321755 h 6184462"/>
                <a:gd name="connsiteX51" fmla="*/ 5471021 w 6191980"/>
                <a:gd name="connsiteY51" fmla="*/ 1376203 h 6184462"/>
                <a:gd name="connsiteX52" fmla="*/ 5493550 w 6191980"/>
                <a:gd name="connsiteY52" fmla="*/ 1426896 h 6184462"/>
                <a:gd name="connsiteX53" fmla="*/ 5519836 w 6191980"/>
                <a:gd name="connsiteY53" fmla="*/ 1473832 h 6184462"/>
                <a:gd name="connsiteX54" fmla="*/ 5553632 w 6191980"/>
                <a:gd name="connsiteY54" fmla="*/ 1515138 h 6184462"/>
                <a:gd name="connsiteX55" fmla="*/ 5591181 w 6191980"/>
                <a:gd name="connsiteY55" fmla="*/ 1558320 h 6184462"/>
                <a:gd name="connsiteX56" fmla="*/ 5634364 w 6191980"/>
                <a:gd name="connsiteY56" fmla="*/ 1595869 h 6184462"/>
                <a:gd name="connsiteX57" fmla="*/ 5679425 w 6191980"/>
                <a:gd name="connsiteY57" fmla="*/ 1631541 h 6184462"/>
                <a:gd name="connsiteX58" fmla="*/ 5728238 w 6191980"/>
                <a:gd name="connsiteY58" fmla="*/ 1667213 h 6184462"/>
                <a:gd name="connsiteX59" fmla="*/ 5775175 w 6191980"/>
                <a:gd name="connsiteY59" fmla="*/ 1702885 h 6184462"/>
                <a:gd name="connsiteX60" fmla="*/ 5820236 w 6191980"/>
                <a:gd name="connsiteY60" fmla="*/ 1738560 h 6184462"/>
                <a:gd name="connsiteX61" fmla="*/ 5863416 w 6191980"/>
                <a:gd name="connsiteY61" fmla="*/ 1777986 h 6184462"/>
                <a:gd name="connsiteX62" fmla="*/ 5900968 w 6191980"/>
                <a:gd name="connsiteY62" fmla="*/ 1817414 h 6184462"/>
                <a:gd name="connsiteX63" fmla="*/ 5932886 w 6191980"/>
                <a:gd name="connsiteY63" fmla="*/ 1862474 h 6184462"/>
                <a:gd name="connsiteX64" fmla="*/ 5957294 w 6191980"/>
                <a:gd name="connsiteY64" fmla="*/ 1909410 h 6184462"/>
                <a:gd name="connsiteX65" fmla="*/ 5974191 w 6191980"/>
                <a:gd name="connsiteY65" fmla="*/ 1965736 h 6184462"/>
                <a:gd name="connsiteX66" fmla="*/ 5981700 w 6191980"/>
                <a:gd name="connsiteY66" fmla="*/ 2023938 h 6184462"/>
                <a:gd name="connsiteX67" fmla="*/ 5983578 w 6191980"/>
                <a:gd name="connsiteY67" fmla="*/ 2084018 h 6184462"/>
                <a:gd name="connsiteX68" fmla="*/ 5977945 w 6191980"/>
                <a:gd name="connsiteY68" fmla="*/ 2147852 h 6184462"/>
                <a:gd name="connsiteX69" fmla="*/ 5970435 w 6191980"/>
                <a:gd name="connsiteY69" fmla="*/ 2211686 h 6184462"/>
                <a:gd name="connsiteX70" fmla="*/ 5961048 w 6191980"/>
                <a:gd name="connsiteY70" fmla="*/ 2275522 h 6184462"/>
                <a:gd name="connsiteX71" fmla="*/ 5953538 w 6191980"/>
                <a:gd name="connsiteY71" fmla="*/ 2339356 h 6184462"/>
                <a:gd name="connsiteX72" fmla="*/ 5949784 w 6191980"/>
                <a:gd name="connsiteY72" fmla="*/ 2403192 h 6184462"/>
                <a:gd name="connsiteX73" fmla="*/ 5949784 w 6191980"/>
                <a:gd name="connsiteY73" fmla="*/ 2465149 h 6184462"/>
                <a:gd name="connsiteX74" fmla="*/ 5957294 w 6191980"/>
                <a:gd name="connsiteY74" fmla="*/ 2523350 h 6184462"/>
                <a:gd name="connsiteX75" fmla="*/ 5972312 w 6191980"/>
                <a:gd name="connsiteY75" fmla="*/ 2581552 h 6184462"/>
                <a:gd name="connsiteX76" fmla="*/ 5994843 w 6191980"/>
                <a:gd name="connsiteY76" fmla="*/ 2636001 h 6184462"/>
                <a:gd name="connsiteX77" fmla="*/ 6024884 w 6191980"/>
                <a:gd name="connsiteY77" fmla="*/ 2692325 h 6184462"/>
                <a:gd name="connsiteX78" fmla="*/ 6054922 w 6191980"/>
                <a:gd name="connsiteY78" fmla="*/ 2748651 h 6184462"/>
                <a:gd name="connsiteX79" fmla="*/ 6088718 w 6191980"/>
                <a:gd name="connsiteY79" fmla="*/ 2804974 h 6184462"/>
                <a:gd name="connsiteX80" fmla="*/ 6120634 w 6191980"/>
                <a:gd name="connsiteY80" fmla="*/ 2859423 h 6184462"/>
                <a:gd name="connsiteX81" fmla="*/ 6148798 w 6191980"/>
                <a:gd name="connsiteY81" fmla="*/ 2917624 h 6184462"/>
                <a:gd name="connsiteX82" fmla="*/ 6171326 w 6191980"/>
                <a:gd name="connsiteY82" fmla="*/ 2973950 h 6184462"/>
                <a:gd name="connsiteX83" fmla="*/ 6186347 w 6191980"/>
                <a:gd name="connsiteY83" fmla="*/ 3032152 h 6184462"/>
                <a:gd name="connsiteX84" fmla="*/ 6191980 w 6191980"/>
                <a:gd name="connsiteY84" fmla="*/ 3092230 h 6184462"/>
                <a:gd name="connsiteX85" fmla="*/ 6186347 w 6191980"/>
                <a:gd name="connsiteY85" fmla="*/ 3152310 h 6184462"/>
                <a:gd name="connsiteX86" fmla="*/ 6171326 w 6191980"/>
                <a:gd name="connsiteY86" fmla="*/ 3210513 h 6184462"/>
                <a:gd name="connsiteX87" fmla="*/ 6148798 w 6191980"/>
                <a:gd name="connsiteY87" fmla="*/ 3266839 h 6184462"/>
                <a:gd name="connsiteX88" fmla="*/ 6120634 w 6191980"/>
                <a:gd name="connsiteY88" fmla="*/ 3325039 h 6184462"/>
                <a:gd name="connsiteX89" fmla="*/ 6088718 w 6191980"/>
                <a:gd name="connsiteY89" fmla="*/ 3379488 h 6184462"/>
                <a:gd name="connsiteX90" fmla="*/ 6054922 w 6191980"/>
                <a:gd name="connsiteY90" fmla="*/ 3435814 h 6184462"/>
                <a:gd name="connsiteX91" fmla="*/ 6024884 w 6191980"/>
                <a:gd name="connsiteY91" fmla="*/ 3492137 h 6184462"/>
                <a:gd name="connsiteX92" fmla="*/ 5994843 w 6191980"/>
                <a:gd name="connsiteY92" fmla="*/ 3548461 h 6184462"/>
                <a:gd name="connsiteX93" fmla="*/ 5972312 w 6191980"/>
                <a:gd name="connsiteY93" fmla="*/ 3602910 h 6184462"/>
                <a:gd name="connsiteX94" fmla="*/ 5957294 w 6191980"/>
                <a:gd name="connsiteY94" fmla="*/ 3661113 h 6184462"/>
                <a:gd name="connsiteX95" fmla="*/ 5949784 w 6191980"/>
                <a:gd name="connsiteY95" fmla="*/ 3719313 h 6184462"/>
                <a:gd name="connsiteX96" fmla="*/ 5949784 w 6191980"/>
                <a:gd name="connsiteY96" fmla="*/ 3781272 h 6184462"/>
                <a:gd name="connsiteX97" fmla="*/ 5953538 w 6191980"/>
                <a:gd name="connsiteY97" fmla="*/ 3845106 h 6184462"/>
                <a:gd name="connsiteX98" fmla="*/ 5961048 w 6191980"/>
                <a:gd name="connsiteY98" fmla="*/ 3908940 h 6184462"/>
                <a:gd name="connsiteX99" fmla="*/ 5970435 w 6191980"/>
                <a:gd name="connsiteY99" fmla="*/ 3972776 h 6184462"/>
                <a:gd name="connsiteX100" fmla="*/ 5977945 w 6191980"/>
                <a:gd name="connsiteY100" fmla="*/ 4036610 h 6184462"/>
                <a:gd name="connsiteX101" fmla="*/ 5983578 w 6191980"/>
                <a:gd name="connsiteY101" fmla="*/ 4100444 h 6184462"/>
                <a:gd name="connsiteX102" fmla="*/ 5981700 w 6191980"/>
                <a:gd name="connsiteY102" fmla="*/ 4160526 h 6184462"/>
                <a:gd name="connsiteX103" fmla="*/ 5974191 w 6191980"/>
                <a:gd name="connsiteY103" fmla="*/ 4218729 h 6184462"/>
                <a:gd name="connsiteX104" fmla="*/ 5957294 w 6191980"/>
                <a:gd name="connsiteY104" fmla="*/ 4275053 h 6184462"/>
                <a:gd name="connsiteX105" fmla="*/ 5932886 w 6191980"/>
                <a:gd name="connsiteY105" fmla="*/ 4321989 h 6184462"/>
                <a:gd name="connsiteX106" fmla="*/ 5900968 w 6191980"/>
                <a:gd name="connsiteY106" fmla="*/ 4367050 h 6184462"/>
                <a:gd name="connsiteX107" fmla="*/ 5863416 w 6191980"/>
                <a:gd name="connsiteY107" fmla="*/ 4406477 h 6184462"/>
                <a:gd name="connsiteX108" fmla="*/ 5820236 w 6191980"/>
                <a:gd name="connsiteY108" fmla="*/ 4445903 h 6184462"/>
                <a:gd name="connsiteX109" fmla="*/ 5775175 w 6191980"/>
                <a:gd name="connsiteY109" fmla="*/ 4481577 h 6184462"/>
                <a:gd name="connsiteX110" fmla="*/ 5728238 w 6191980"/>
                <a:gd name="connsiteY110" fmla="*/ 4517249 h 6184462"/>
                <a:gd name="connsiteX111" fmla="*/ 5679425 w 6191980"/>
                <a:gd name="connsiteY111" fmla="*/ 4552921 h 6184462"/>
                <a:gd name="connsiteX112" fmla="*/ 5634364 w 6191980"/>
                <a:gd name="connsiteY112" fmla="*/ 4588593 h 6184462"/>
                <a:gd name="connsiteX113" fmla="*/ 5591181 w 6191980"/>
                <a:gd name="connsiteY113" fmla="*/ 4626142 h 6184462"/>
                <a:gd name="connsiteX114" fmla="*/ 5553632 w 6191980"/>
                <a:gd name="connsiteY114" fmla="*/ 4669325 h 6184462"/>
                <a:gd name="connsiteX115" fmla="*/ 5519836 w 6191980"/>
                <a:gd name="connsiteY115" fmla="*/ 4710630 h 6184462"/>
                <a:gd name="connsiteX116" fmla="*/ 5493550 w 6191980"/>
                <a:gd name="connsiteY116" fmla="*/ 4757566 h 6184462"/>
                <a:gd name="connsiteX117" fmla="*/ 5471021 w 6191980"/>
                <a:gd name="connsiteY117" fmla="*/ 4808259 h 6184462"/>
                <a:gd name="connsiteX118" fmla="*/ 5452246 w 6191980"/>
                <a:gd name="connsiteY118" fmla="*/ 4862708 h 6184462"/>
                <a:gd name="connsiteX119" fmla="*/ 5435349 w 6191980"/>
                <a:gd name="connsiteY119" fmla="*/ 4919033 h 6184462"/>
                <a:gd name="connsiteX120" fmla="*/ 5420328 w 6191980"/>
                <a:gd name="connsiteY120" fmla="*/ 4975357 h 6184462"/>
                <a:gd name="connsiteX121" fmla="*/ 5405308 w 6191980"/>
                <a:gd name="connsiteY121" fmla="*/ 5033560 h 6184462"/>
                <a:gd name="connsiteX122" fmla="*/ 5388410 w 6191980"/>
                <a:gd name="connsiteY122" fmla="*/ 5088007 h 6184462"/>
                <a:gd name="connsiteX123" fmla="*/ 5369636 w 6191980"/>
                <a:gd name="connsiteY123" fmla="*/ 5142453 h 6184462"/>
                <a:gd name="connsiteX124" fmla="*/ 5347108 w 6191980"/>
                <a:gd name="connsiteY124" fmla="*/ 5193146 h 6184462"/>
                <a:gd name="connsiteX125" fmla="*/ 5318944 w 6191980"/>
                <a:gd name="connsiteY125" fmla="*/ 5238207 h 6184462"/>
                <a:gd name="connsiteX126" fmla="*/ 5285151 w 6191980"/>
                <a:gd name="connsiteY126" fmla="*/ 5279510 h 6184462"/>
                <a:gd name="connsiteX127" fmla="*/ 5243845 w 6191980"/>
                <a:gd name="connsiteY127" fmla="*/ 5313305 h 6184462"/>
                <a:gd name="connsiteX128" fmla="*/ 5198784 w 6191980"/>
                <a:gd name="connsiteY128" fmla="*/ 5341467 h 6184462"/>
                <a:gd name="connsiteX129" fmla="*/ 5148091 w 6191980"/>
                <a:gd name="connsiteY129" fmla="*/ 5363998 h 6184462"/>
                <a:gd name="connsiteX130" fmla="*/ 5093644 w 6191980"/>
                <a:gd name="connsiteY130" fmla="*/ 5382773 h 6184462"/>
                <a:gd name="connsiteX131" fmla="*/ 5039198 w 6191980"/>
                <a:gd name="connsiteY131" fmla="*/ 5399670 h 6184462"/>
                <a:gd name="connsiteX132" fmla="*/ 4980995 w 6191980"/>
                <a:gd name="connsiteY132" fmla="*/ 5414691 h 6184462"/>
                <a:gd name="connsiteX133" fmla="*/ 4924669 w 6191980"/>
                <a:gd name="connsiteY133" fmla="*/ 5429711 h 6184462"/>
                <a:gd name="connsiteX134" fmla="*/ 4868345 w 6191980"/>
                <a:gd name="connsiteY134" fmla="*/ 5446609 h 6184462"/>
                <a:gd name="connsiteX135" fmla="*/ 4813899 w 6191980"/>
                <a:gd name="connsiteY135" fmla="*/ 5465383 h 6184462"/>
                <a:gd name="connsiteX136" fmla="*/ 4763206 w 6191980"/>
                <a:gd name="connsiteY136" fmla="*/ 5487914 h 6184462"/>
                <a:gd name="connsiteX137" fmla="*/ 4716270 w 6191980"/>
                <a:gd name="connsiteY137" fmla="*/ 5514197 h 6184462"/>
                <a:gd name="connsiteX138" fmla="*/ 4674964 w 6191980"/>
                <a:gd name="connsiteY138" fmla="*/ 5547992 h 6184462"/>
                <a:gd name="connsiteX139" fmla="*/ 4631782 w 6191980"/>
                <a:gd name="connsiteY139" fmla="*/ 5585543 h 6184462"/>
                <a:gd name="connsiteX140" fmla="*/ 4594231 w 6191980"/>
                <a:gd name="connsiteY140" fmla="*/ 5628725 h 6184462"/>
                <a:gd name="connsiteX141" fmla="*/ 4558559 w 6191980"/>
                <a:gd name="connsiteY141" fmla="*/ 5673785 h 6184462"/>
                <a:gd name="connsiteX142" fmla="*/ 4522886 w 6191980"/>
                <a:gd name="connsiteY142" fmla="*/ 5720721 h 6184462"/>
                <a:gd name="connsiteX143" fmla="*/ 4487214 w 6191980"/>
                <a:gd name="connsiteY143" fmla="*/ 5767659 h 6184462"/>
                <a:gd name="connsiteX144" fmla="*/ 4451542 w 6191980"/>
                <a:gd name="connsiteY144" fmla="*/ 5812719 h 6184462"/>
                <a:gd name="connsiteX145" fmla="*/ 4412114 w 6191980"/>
                <a:gd name="connsiteY145" fmla="*/ 5855901 h 6184462"/>
                <a:gd name="connsiteX146" fmla="*/ 4372686 w 6191980"/>
                <a:gd name="connsiteY146" fmla="*/ 5893450 h 6184462"/>
                <a:gd name="connsiteX147" fmla="*/ 4327628 w 6191980"/>
                <a:gd name="connsiteY147" fmla="*/ 5925368 h 6184462"/>
                <a:gd name="connsiteX148" fmla="*/ 4280690 w 6191980"/>
                <a:gd name="connsiteY148" fmla="*/ 5949776 h 6184462"/>
                <a:gd name="connsiteX149" fmla="*/ 4224364 w 6191980"/>
                <a:gd name="connsiteY149" fmla="*/ 5966674 h 6184462"/>
                <a:gd name="connsiteX150" fmla="*/ 4166161 w 6191980"/>
                <a:gd name="connsiteY150" fmla="*/ 5974184 h 6184462"/>
                <a:gd name="connsiteX151" fmla="*/ 4106083 w 6191980"/>
                <a:gd name="connsiteY151" fmla="*/ 5976061 h 6184462"/>
                <a:gd name="connsiteX152" fmla="*/ 4042247 w 6191980"/>
                <a:gd name="connsiteY152" fmla="*/ 5970428 h 6184462"/>
                <a:gd name="connsiteX153" fmla="*/ 3978413 w 6191980"/>
                <a:gd name="connsiteY153" fmla="*/ 5962919 h 6184462"/>
                <a:gd name="connsiteX154" fmla="*/ 3914577 w 6191980"/>
                <a:gd name="connsiteY154" fmla="*/ 5953530 h 6184462"/>
                <a:gd name="connsiteX155" fmla="*/ 3850743 w 6191980"/>
                <a:gd name="connsiteY155" fmla="*/ 5946022 h 6184462"/>
                <a:gd name="connsiteX156" fmla="*/ 3786907 w 6191980"/>
                <a:gd name="connsiteY156" fmla="*/ 5942266 h 6184462"/>
                <a:gd name="connsiteX157" fmla="*/ 3724950 w 6191980"/>
                <a:gd name="connsiteY157" fmla="*/ 5942266 h 6184462"/>
                <a:gd name="connsiteX158" fmla="*/ 3666749 w 6191980"/>
                <a:gd name="connsiteY158" fmla="*/ 5949776 h 6184462"/>
                <a:gd name="connsiteX159" fmla="*/ 3606669 w 6191980"/>
                <a:gd name="connsiteY159" fmla="*/ 5964797 h 6184462"/>
                <a:gd name="connsiteX160" fmla="*/ 3552221 w 6191980"/>
                <a:gd name="connsiteY160" fmla="*/ 5987325 h 6184462"/>
                <a:gd name="connsiteX161" fmla="*/ 3495897 w 6191980"/>
                <a:gd name="connsiteY161" fmla="*/ 6017366 h 6184462"/>
                <a:gd name="connsiteX162" fmla="*/ 3439573 w 6191980"/>
                <a:gd name="connsiteY162" fmla="*/ 6047407 h 6184462"/>
                <a:gd name="connsiteX163" fmla="*/ 3383247 w 6191980"/>
                <a:gd name="connsiteY163" fmla="*/ 6081200 h 6184462"/>
                <a:gd name="connsiteX164" fmla="*/ 3328798 w 6191980"/>
                <a:gd name="connsiteY164" fmla="*/ 6113118 h 6184462"/>
                <a:gd name="connsiteX165" fmla="*/ 3270598 w 6191980"/>
                <a:gd name="connsiteY165" fmla="*/ 6141280 h 6184462"/>
                <a:gd name="connsiteX166" fmla="*/ 3214272 w 6191980"/>
                <a:gd name="connsiteY166" fmla="*/ 6163811 h 6184462"/>
                <a:gd name="connsiteX167" fmla="*/ 3156069 w 6191980"/>
                <a:gd name="connsiteY167" fmla="*/ 6178831 h 6184462"/>
                <a:gd name="connsiteX168" fmla="*/ 3095991 w 6191980"/>
                <a:gd name="connsiteY168" fmla="*/ 6184462 h 6184462"/>
                <a:gd name="connsiteX169" fmla="*/ 3035911 w 6191980"/>
                <a:gd name="connsiteY169" fmla="*/ 6178831 h 6184462"/>
                <a:gd name="connsiteX170" fmla="*/ 2977708 w 6191980"/>
                <a:gd name="connsiteY170" fmla="*/ 6163811 h 6184462"/>
                <a:gd name="connsiteX171" fmla="*/ 2921385 w 6191980"/>
                <a:gd name="connsiteY171" fmla="*/ 6141280 h 6184462"/>
                <a:gd name="connsiteX172" fmla="*/ 2863182 w 6191980"/>
                <a:gd name="connsiteY172" fmla="*/ 6113118 h 6184462"/>
                <a:gd name="connsiteX173" fmla="*/ 2808733 w 6191980"/>
                <a:gd name="connsiteY173" fmla="*/ 6081200 h 6184462"/>
                <a:gd name="connsiteX174" fmla="*/ 2752409 w 6191980"/>
                <a:gd name="connsiteY174" fmla="*/ 6047407 h 6184462"/>
                <a:gd name="connsiteX175" fmla="*/ 2696083 w 6191980"/>
                <a:gd name="connsiteY175" fmla="*/ 6017366 h 6184462"/>
                <a:gd name="connsiteX176" fmla="*/ 2639760 w 6191980"/>
                <a:gd name="connsiteY176" fmla="*/ 5987325 h 6184462"/>
                <a:gd name="connsiteX177" fmla="*/ 2583436 w 6191980"/>
                <a:gd name="connsiteY177" fmla="*/ 5964797 h 6184462"/>
                <a:gd name="connsiteX178" fmla="*/ 2525233 w 6191980"/>
                <a:gd name="connsiteY178" fmla="*/ 5949776 h 6184462"/>
                <a:gd name="connsiteX179" fmla="*/ 2467030 w 6191980"/>
                <a:gd name="connsiteY179" fmla="*/ 5942266 h 6184462"/>
                <a:gd name="connsiteX180" fmla="*/ 2405071 w 6191980"/>
                <a:gd name="connsiteY180" fmla="*/ 5942266 h 6184462"/>
                <a:gd name="connsiteX181" fmla="*/ 2341237 w 6191980"/>
                <a:gd name="connsiteY181" fmla="*/ 5946022 h 6184462"/>
                <a:gd name="connsiteX182" fmla="*/ 2277403 w 6191980"/>
                <a:gd name="connsiteY182" fmla="*/ 5953530 h 6184462"/>
                <a:gd name="connsiteX183" fmla="*/ 2213567 w 6191980"/>
                <a:gd name="connsiteY183" fmla="*/ 5962919 h 6184462"/>
                <a:gd name="connsiteX184" fmla="*/ 2149731 w 6191980"/>
                <a:gd name="connsiteY184" fmla="*/ 5970428 h 6184462"/>
                <a:gd name="connsiteX185" fmla="*/ 2085897 w 6191980"/>
                <a:gd name="connsiteY185" fmla="*/ 5976061 h 6184462"/>
                <a:gd name="connsiteX186" fmla="*/ 2025819 w 6191980"/>
                <a:gd name="connsiteY186" fmla="*/ 5974184 h 6184462"/>
                <a:gd name="connsiteX187" fmla="*/ 1967617 w 6191980"/>
                <a:gd name="connsiteY187" fmla="*/ 5966674 h 6184462"/>
                <a:gd name="connsiteX188" fmla="*/ 1911291 w 6191980"/>
                <a:gd name="connsiteY188" fmla="*/ 5949776 h 6184462"/>
                <a:gd name="connsiteX189" fmla="*/ 1864354 w 6191980"/>
                <a:gd name="connsiteY189" fmla="*/ 5925368 h 6184462"/>
                <a:gd name="connsiteX190" fmla="*/ 1819293 w 6191980"/>
                <a:gd name="connsiteY190" fmla="*/ 5893450 h 6184462"/>
                <a:gd name="connsiteX191" fmla="*/ 1779867 w 6191980"/>
                <a:gd name="connsiteY191" fmla="*/ 5855901 h 6184462"/>
                <a:gd name="connsiteX192" fmla="*/ 1740438 w 6191980"/>
                <a:gd name="connsiteY192" fmla="*/ 5812719 h 6184462"/>
                <a:gd name="connsiteX193" fmla="*/ 1704766 w 6191980"/>
                <a:gd name="connsiteY193" fmla="*/ 5767659 h 6184462"/>
                <a:gd name="connsiteX194" fmla="*/ 1669094 w 6191980"/>
                <a:gd name="connsiteY194" fmla="*/ 5720721 h 6184462"/>
                <a:gd name="connsiteX195" fmla="*/ 1633422 w 6191980"/>
                <a:gd name="connsiteY195" fmla="*/ 5673785 h 6184462"/>
                <a:gd name="connsiteX196" fmla="*/ 1597750 w 6191980"/>
                <a:gd name="connsiteY196" fmla="*/ 5628725 h 6184462"/>
                <a:gd name="connsiteX197" fmla="*/ 1560199 w 6191980"/>
                <a:gd name="connsiteY197" fmla="*/ 5585543 h 6184462"/>
                <a:gd name="connsiteX198" fmla="*/ 1517016 w 6191980"/>
                <a:gd name="connsiteY198" fmla="*/ 5547992 h 6184462"/>
                <a:gd name="connsiteX199" fmla="*/ 1475711 w 6191980"/>
                <a:gd name="connsiteY199" fmla="*/ 5514197 h 6184462"/>
                <a:gd name="connsiteX200" fmla="*/ 1428774 w 6191980"/>
                <a:gd name="connsiteY200" fmla="*/ 5487914 h 6184462"/>
                <a:gd name="connsiteX201" fmla="*/ 1378082 w 6191980"/>
                <a:gd name="connsiteY201" fmla="*/ 5465383 h 6184462"/>
                <a:gd name="connsiteX202" fmla="*/ 1323635 w 6191980"/>
                <a:gd name="connsiteY202" fmla="*/ 5446609 h 6184462"/>
                <a:gd name="connsiteX203" fmla="*/ 1267309 w 6191980"/>
                <a:gd name="connsiteY203" fmla="*/ 5429711 h 6184462"/>
                <a:gd name="connsiteX204" fmla="*/ 1210986 w 6191980"/>
                <a:gd name="connsiteY204" fmla="*/ 5414691 h 6184462"/>
                <a:gd name="connsiteX205" fmla="*/ 1152783 w 6191980"/>
                <a:gd name="connsiteY205" fmla="*/ 5399670 h 6184462"/>
                <a:gd name="connsiteX206" fmla="*/ 1098336 w 6191980"/>
                <a:gd name="connsiteY206" fmla="*/ 5382773 h 6184462"/>
                <a:gd name="connsiteX207" fmla="*/ 1043887 w 6191980"/>
                <a:gd name="connsiteY207" fmla="*/ 5363998 h 6184462"/>
                <a:gd name="connsiteX208" fmla="*/ 993197 w 6191980"/>
                <a:gd name="connsiteY208" fmla="*/ 5341467 h 6184462"/>
                <a:gd name="connsiteX209" fmla="*/ 948135 w 6191980"/>
                <a:gd name="connsiteY209" fmla="*/ 5313305 h 6184462"/>
                <a:gd name="connsiteX210" fmla="*/ 906830 w 6191980"/>
                <a:gd name="connsiteY210" fmla="*/ 5279510 h 6184462"/>
                <a:gd name="connsiteX211" fmla="*/ 873037 w 6191980"/>
                <a:gd name="connsiteY211" fmla="*/ 5238207 h 6184462"/>
                <a:gd name="connsiteX212" fmla="*/ 844875 w 6191980"/>
                <a:gd name="connsiteY212" fmla="*/ 5193146 h 6184462"/>
                <a:gd name="connsiteX213" fmla="*/ 822344 w 6191980"/>
                <a:gd name="connsiteY213" fmla="*/ 5142453 h 6184462"/>
                <a:gd name="connsiteX214" fmla="*/ 803570 w 6191980"/>
                <a:gd name="connsiteY214" fmla="*/ 5088007 h 6184462"/>
                <a:gd name="connsiteX215" fmla="*/ 786672 w 6191980"/>
                <a:gd name="connsiteY215" fmla="*/ 5033560 h 6184462"/>
                <a:gd name="connsiteX216" fmla="*/ 771652 w 6191980"/>
                <a:gd name="connsiteY216" fmla="*/ 4975357 h 6184462"/>
                <a:gd name="connsiteX217" fmla="*/ 756631 w 6191980"/>
                <a:gd name="connsiteY217" fmla="*/ 4919033 h 6184462"/>
                <a:gd name="connsiteX218" fmla="*/ 739734 w 6191980"/>
                <a:gd name="connsiteY218" fmla="*/ 4862708 h 6184462"/>
                <a:gd name="connsiteX219" fmla="*/ 720959 w 6191980"/>
                <a:gd name="connsiteY219" fmla="*/ 4808259 h 6184462"/>
                <a:gd name="connsiteX220" fmla="*/ 698428 w 6191980"/>
                <a:gd name="connsiteY220" fmla="*/ 4757566 h 6184462"/>
                <a:gd name="connsiteX221" fmla="*/ 672143 w 6191980"/>
                <a:gd name="connsiteY221" fmla="*/ 4710630 h 6184462"/>
                <a:gd name="connsiteX222" fmla="*/ 638351 w 6191980"/>
                <a:gd name="connsiteY222" fmla="*/ 4669325 h 6184462"/>
                <a:gd name="connsiteX223" fmla="*/ 600799 w 6191980"/>
                <a:gd name="connsiteY223" fmla="*/ 4626142 h 6184462"/>
                <a:gd name="connsiteX224" fmla="*/ 557617 w 6191980"/>
                <a:gd name="connsiteY224" fmla="*/ 4588593 h 6184462"/>
                <a:gd name="connsiteX225" fmla="*/ 510678 w 6191980"/>
                <a:gd name="connsiteY225" fmla="*/ 4552921 h 6184462"/>
                <a:gd name="connsiteX226" fmla="*/ 463742 w 6191980"/>
                <a:gd name="connsiteY226" fmla="*/ 4517249 h 6184462"/>
                <a:gd name="connsiteX227" fmla="*/ 416805 w 6191980"/>
                <a:gd name="connsiteY227" fmla="*/ 4481577 h 6184462"/>
                <a:gd name="connsiteX228" fmla="*/ 371744 w 6191980"/>
                <a:gd name="connsiteY228" fmla="*/ 4445903 h 6184462"/>
                <a:gd name="connsiteX229" fmla="*/ 328562 w 6191980"/>
                <a:gd name="connsiteY229" fmla="*/ 4406477 h 6184462"/>
                <a:gd name="connsiteX230" fmla="*/ 291012 w 6191980"/>
                <a:gd name="connsiteY230" fmla="*/ 4367050 h 6184462"/>
                <a:gd name="connsiteX231" fmla="*/ 259096 w 6191980"/>
                <a:gd name="connsiteY231" fmla="*/ 4321989 h 6184462"/>
                <a:gd name="connsiteX232" fmla="*/ 234689 w 6191980"/>
                <a:gd name="connsiteY232" fmla="*/ 4275053 h 6184462"/>
                <a:gd name="connsiteX233" fmla="*/ 217791 w 6191980"/>
                <a:gd name="connsiteY233" fmla="*/ 4218729 h 6184462"/>
                <a:gd name="connsiteX234" fmla="*/ 210281 w 6191980"/>
                <a:gd name="connsiteY234" fmla="*/ 4160526 h 6184462"/>
                <a:gd name="connsiteX235" fmla="*/ 208402 w 6191980"/>
                <a:gd name="connsiteY235" fmla="*/ 4100444 h 6184462"/>
                <a:gd name="connsiteX236" fmla="*/ 214035 w 6191980"/>
                <a:gd name="connsiteY236" fmla="*/ 4036610 h 6184462"/>
                <a:gd name="connsiteX237" fmla="*/ 221545 w 6191980"/>
                <a:gd name="connsiteY237" fmla="*/ 3972776 h 6184462"/>
                <a:gd name="connsiteX238" fmla="*/ 230932 w 6191980"/>
                <a:gd name="connsiteY238" fmla="*/ 3908940 h 6184462"/>
                <a:gd name="connsiteX239" fmla="*/ 238443 w 6191980"/>
                <a:gd name="connsiteY239" fmla="*/ 3845106 h 6184462"/>
                <a:gd name="connsiteX240" fmla="*/ 242199 w 6191980"/>
                <a:gd name="connsiteY240" fmla="*/ 3781272 h 6184462"/>
                <a:gd name="connsiteX241" fmla="*/ 242199 w 6191980"/>
                <a:gd name="connsiteY241" fmla="*/ 3719313 h 6184462"/>
                <a:gd name="connsiteX242" fmla="*/ 234689 w 6191980"/>
                <a:gd name="connsiteY242" fmla="*/ 3661113 h 6184462"/>
                <a:gd name="connsiteX243" fmla="*/ 219668 w 6191980"/>
                <a:gd name="connsiteY243" fmla="*/ 3602910 h 6184462"/>
                <a:gd name="connsiteX244" fmla="*/ 197138 w 6191980"/>
                <a:gd name="connsiteY244" fmla="*/ 3548461 h 6184462"/>
                <a:gd name="connsiteX245" fmla="*/ 168976 w 6191980"/>
                <a:gd name="connsiteY245" fmla="*/ 3492137 h 6184462"/>
                <a:gd name="connsiteX246" fmla="*/ 137057 w 6191980"/>
                <a:gd name="connsiteY246" fmla="*/ 3435814 h 6184462"/>
                <a:gd name="connsiteX247" fmla="*/ 103264 w 6191980"/>
                <a:gd name="connsiteY247" fmla="*/ 3379488 h 6184462"/>
                <a:gd name="connsiteX248" fmla="*/ 71346 w 6191980"/>
                <a:gd name="connsiteY248" fmla="*/ 3325039 h 6184462"/>
                <a:gd name="connsiteX249" fmla="*/ 43182 w 6191980"/>
                <a:gd name="connsiteY249" fmla="*/ 3266839 h 6184462"/>
                <a:gd name="connsiteX250" fmla="*/ 20654 w 6191980"/>
                <a:gd name="connsiteY250" fmla="*/ 3210513 h 6184462"/>
                <a:gd name="connsiteX251" fmla="*/ 5634 w 6191980"/>
                <a:gd name="connsiteY251" fmla="*/ 3152310 h 6184462"/>
                <a:gd name="connsiteX252" fmla="*/ 0 w 6191980"/>
                <a:gd name="connsiteY252" fmla="*/ 3092230 h 6184462"/>
                <a:gd name="connsiteX253" fmla="*/ 5634 w 6191980"/>
                <a:gd name="connsiteY253" fmla="*/ 3032152 h 6184462"/>
                <a:gd name="connsiteX254" fmla="*/ 20654 w 6191980"/>
                <a:gd name="connsiteY254" fmla="*/ 2973950 h 6184462"/>
                <a:gd name="connsiteX255" fmla="*/ 43182 w 6191980"/>
                <a:gd name="connsiteY255" fmla="*/ 2917624 h 6184462"/>
                <a:gd name="connsiteX256" fmla="*/ 71346 w 6191980"/>
                <a:gd name="connsiteY256" fmla="*/ 2859423 h 6184462"/>
                <a:gd name="connsiteX257" fmla="*/ 103264 w 6191980"/>
                <a:gd name="connsiteY257" fmla="*/ 2804974 h 6184462"/>
                <a:gd name="connsiteX258" fmla="*/ 137057 w 6191980"/>
                <a:gd name="connsiteY258" fmla="*/ 2748651 h 6184462"/>
                <a:gd name="connsiteX259" fmla="*/ 168976 w 6191980"/>
                <a:gd name="connsiteY259" fmla="*/ 2692325 h 6184462"/>
                <a:gd name="connsiteX260" fmla="*/ 197138 w 6191980"/>
                <a:gd name="connsiteY260" fmla="*/ 2636001 h 6184462"/>
                <a:gd name="connsiteX261" fmla="*/ 219668 w 6191980"/>
                <a:gd name="connsiteY261" fmla="*/ 2581552 h 6184462"/>
                <a:gd name="connsiteX262" fmla="*/ 234689 w 6191980"/>
                <a:gd name="connsiteY262" fmla="*/ 2523350 h 6184462"/>
                <a:gd name="connsiteX263" fmla="*/ 242199 w 6191980"/>
                <a:gd name="connsiteY263" fmla="*/ 2465149 h 6184462"/>
                <a:gd name="connsiteX264" fmla="*/ 242199 w 6191980"/>
                <a:gd name="connsiteY264" fmla="*/ 2403192 h 6184462"/>
                <a:gd name="connsiteX265" fmla="*/ 238443 w 6191980"/>
                <a:gd name="connsiteY265" fmla="*/ 2339356 h 6184462"/>
                <a:gd name="connsiteX266" fmla="*/ 230932 w 6191980"/>
                <a:gd name="connsiteY266" fmla="*/ 2275522 h 6184462"/>
                <a:gd name="connsiteX267" fmla="*/ 221545 w 6191980"/>
                <a:gd name="connsiteY267" fmla="*/ 2211686 h 6184462"/>
                <a:gd name="connsiteX268" fmla="*/ 214035 w 6191980"/>
                <a:gd name="connsiteY268" fmla="*/ 2147852 h 6184462"/>
                <a:gd name="connsiteX269" fmla="*/ 208402 w 6191980"/>
                <a:gd name="connsiteY269" fmla="*/ 2084018 h 6184462"/>
                <a:gd name="connsiteX270" fmla="*/ 210281 w 6191980"/>
                <a:gd name="connsiteY270" fmla="*/ 2023938 h 6184462"/>
                <a:gd name="connsiteX271" fmla="*/ 217791 w 6191980"/>
                <a:gd name="connsiteY271" fmla="*/ 1965736 h 6184462"/>
                <a:gd name="connsiteX272" fmla="*/ 234689 w 6191980"/>
                <a:gd name="connsiteY272" fmla="*/ 1909410 h 6184462"/>
                <a:gd name="connsiteX273" fmla="*/ 259096 w 6191980"/>
                <a:gd name="connsiteY273" fmla="*/ 1862474 h 6184462"/>
                <a:gd name="connsiteX274" fmla="*/ 291012 w 6191980"/>
                <a:gd name="connsiteY274" fmla="*/ 1817414 h 6184462"/>
                <a:gd name="connsiteX275" fmla="*/ 328562 w 6191980"/>
                <a:gd name="connsiteY275" fmla="*/ 1777986 h 6184462"/>
                <a:gd name="connsiteX276" fmla="*/ 371744 w 6191980"/>
                <a:gd name="connsiteY276" fmla="*/ 1738560 h 6184462"/>
                <a:gd name="connsiteX277" fmla="*/ 416805 w 6191980"/>
                <a:gd name="connsiteY277" fmla="*/ 1702885 h 6184462"/>
                <a:gd name="connsiteX278" fmla="*/ 463742 w 6191980"/>
                <a:gd name="connsiteY278" fmla="*/ 1667213 h 6184462"/>
                <a:gd name="connsiteX279" fmla="*/ 510678 w 6191980"/>
                <a:gd name="connsiteY279" fmla="*/ 1631541 h 6184462"/>
                <a:gd name="connsiteX280" fmla="*/ 557617 w 6191980"/>
                <a:gd name="connsiteY280" fmla="*/ 1595869 h 6184462"/>
                <a:gd name="connsiteX281" fmla="*/ 600799 w 6191980"/>
                <a:gd name="connsiteY281" fmla="*/ 1558320 h 6184462"/>
                <a:gd name="connsiteX282" fmla="*/ 638351 w 6191980"/>
                <a:gd name="connsiteY282" fmla="*/ 1515138 h 6184462"/>
                <a:gd name="connsiteX283" fmla="*/ 672143 w 6191980"/>
                <a:gd name="connsiteY283" fmla="*/ 1473832 h 6184462"/>
                <a:gd name="connsiteX284" fmla="*/ 698428 w 6191980"/>
                <a:gd name="connsiteY284" fmla="*/ 1426896 h 6184462"/>
                <a:gd name="connsiteX285" fmla="*/ 720959 w 6191980"/>
                <a:gd name="connsiteY285" fmla="*/ 1376203 h 6184462"/>
                <a:gd name="connsiteX286" fmla="*/ 739734 w 6191980"/>
                <a:gd name="connsiteY286" fmla="*/ 1321755 h 6184462"/>
                <a:gd name="connsiteX287" fmla="*/ 756631 w 6191980"/>
                <a:gd name="connsiteY287" fmla="*/ 1265429 h 6184462"/>
                <a:gd name="connsiteX288" fmla="*/ 771652 w 6191980"/>
                <a:gd name="connsiteY288" fmla="*/ 1209105 h 6184462"/>
                <a:gd name="connsiteX289" fmla="*/ 786672 w 6191980"/>
                <a:gd name="connsiteY289" fmla="*/ 1150903 h 6184462"/>
                <a:gd name="connsiteX290" fmla="*/ 803570 w 6191980"/>
                <a:gd name="connsiteY290" fmla="*/ 1096456 h 6184462"/>
                <a:gd name="connsiteX291" fmla="*/ 822344 w 6191980"/>
                <a:gd name="connsiteY291" fmla="*/ 1042007 h 6184462"/>
                <a:gd name="connsiteX292" fmla="*/ 844875 w 6191980"/>
                <a:gd name="connsiteY292" fmla="*/ 991317 h 6184462"/>
                <a:gd name="connsiteX293" fmla="*/ 873037 w 6191980"/>
                <a:gd name="connsiteY293" fmla="*/ 946257 h 6184462"/>
                <a:gd name="connsiteX294" fmla="*/ 906830 w 6191980"/>
                <a:gd name="connsiteY294" fmla="*/ 904952 h 6184462"/>
                <a:gd name="connsiteX295" fmla="*/ 948135 w 6191980"/>
                <a:gd name="connsiteY295" fmla="*/ 871157 h 6184462"/>
                <a:gd name="connsiteX296" fmla="*/ 993197 w 6191980"/>
                <a:gd name="connsiteY296" fmla="*/ 842995 h 6184462"/>
                <a:gd name="connsiteX297" fmla="*/ 1043887 w 6191980"/>
                <a:gd name="connsiteY297" fmla="*/ 820464 h 6184462"/>
                <a:gd name="connsiteX298" fmla="*/ 1098336 w 6191980"/>
                <a:gd name="connsiteY298" fmla="*/ 801690 h 6184462"/>
                <a:gd name="connsiteX299" fmla="*/ 1152783 w 6191980"/>
                <a:gd name="connsiteY299" fmla="*/ 784792 h 6184462"/>
                <a:gd name="connsiteX300" fmla="*/ 1210986 w 6191980"/>
                <a:gd name="connsiteY300" fmla="*/ 769772 h 6184462"/>
                <a:gd name="connsiteX301" fmla="*/ 1267309 w 6191980"/>
                <a:gd name="connsiteY301" fmla="*/ 754751 h 6184462"/>
                <a:gd name="connsiteX302" fmla="*/ 1323635 w 6191980"/>
                <a:gd name="connsiteY302" fmla="*/ 737854 h 6184462"/>
                <a:gd name="connsiteX303" fmla="*/ 1378082 w 6191980"/>
                <a:gd name="connsiteY303" fmla="*/ 719079 h 6184462"/>
                <a:gd name="connsiteX304" fmla="*/ 1428774 w 6191980"/>
                <a:gd name="connsiteY304" fmla="*/ 696549 h 6184462"/>
                <a:gd name="connsiteX305" fmla="*/ 1475711 w 6191980"/>
                <a:gd name="connsiteY305" fmla="*/ 670266 h 6184462"/>
                <a:gd name="connsiteX306" fmla="*/ 1517016 w 6191980"/>
                <a:gd name="connsiteY306" fmla="*/ 636471 h 6184462"/>
                <a:gd name="connsiteX307" fmla="*/ 1560199 w 6191980"/>
                <a:gd name="connsiteY307" fmla="*/ 598919 h 6184462"/>
                <a:gd name="connsiteX308" fmla="*/ 1597750 w 6191980"/>
                <a:gd name="connsiteY308" fmla="*/ 555737 h 6184462"/>
                <a:gd name="connsiteX309" fmla="*/ 1633422 w 6191980"/>
                <a:gd name="connsiteY309" fmla="*/ 510678 h 6184462"/>
                <a:gd name="connsiteX310" fmla="*/ 1669094 w 6191980"/>
                <a:gd name="connsiteY310" fmla="*/ 463741 h 6184462"/>
                <a:gd name="connsiteX311" fmla="*/ 1704766 w 6191980"/>
                <a:gd name="connsiteY311" fmla="*/ 416803 h 6184462"/>
                <a:gd name="connsiteX312" fmla="*/ 1740438 w 6191980"/>
                <a:gd name="connsiteY312" fmla="*/ 371743 h 6184462"/>
                <a:gd name="connsiteX313" fmla="*/ 1779867 w 6191980"/>
                <a:gd name="connsiteY313" fmla="*/ 328561 h 6184462"/>
                <a:gd name="connsiteX314" fmla="*/ 1819293 w 6191980"/>
                <a:gd name="connsiteY314" fmla="*/ 291012 h 6184462"/>
                <a:gd name="connsiteX315" fmla="*/ 1864354 w 6191980"/>
                <a:gd name="connsiteY315" fmla="*/ 259094 h 6184462"/>
                <a:gd name="connsiteX316" fmla="*/ 1911291 w 6191980"/>
                <a:gd name="connsiteY316" fmla="*/ 234686 h 6184462"/>
                <a:gd name="connsiteX317" fmla="*/ 1967617 w 6191980"/>
                <a:gd name="connsiteY317" fmla="*/ 217789 h 6184462"/>
                <a:gd name="connsiteX318" fmla="*/ 2025819 w 6191980"/>
                <a:gd name="connsiteY318" fmla="*/ 210279 h 6184462"/>
                <a:gd name="connsiteX319" fmla="*/ 2085897 w 6191980"/>
                <a:gd name="connsiteY319" fmla="*/ 208401 h 6184462"/>
                <a:gd name="connsiteX320" fmla="*/ 2149731 w 6191980"/>
                <a:gd name="connsiteY320" fmla="*/ 214035 h 6184462"/>
                <a:gd name="connsiteX321" fmla="*/ 2213567 w 6191980"/>
                <a:gd name="connsiteY321" fmla="*/ 221545 h 6184462"/>
                <a:gd name="connsiteX322" fmla="*/ 2277403 w 6191980"/>
                <a:gd name="connsiteY322" fmla="*/ 230932 h 6184462"/>
                <a:gd name="connsiteX323" fmla="*/ 2341237 w 6191980"/>
                <a:gd name="connsiteY323" fmla="*/ 238443 h 6184462"/>
                <a:gd name="connsiteX324" fmla="*/ 2405071 w 6191980"/>
                <a:gd name="connsiteY324" fmla="*/ 242197 h 6184462"/>
                <a:gd name="connsiteX325" fmla="*/ 2467030 w 6191980"/>
                <a:gd name="connsiteY325" fmla="*/ 242197 h 6184462"/>
                <a:gd name="connsiteX326" fmla="*/ 2525233 w 6191980"/>
                <a:gd name="connsiteY326" fmla="*/ 234686 h 6184462"/>
                <a:gd name="connsiteX327" fmla="*/ 2583436 w 6191980"/>
                <a:gd name="connsiteY327" fmla="*/ 219666 h 6184462"/>
                <a:gd name="connsiteX328" fmla="*/ 2639760 w 6191980"/>
                <a:gd name="connsiteY328" fmla="*/ 197137 h 6184462"/>
                <a:gd name="connsiteX329" fmla="*/ 2696083 w 6191980"/>
                <a:gd name="connsiteY329" fmla="*/ 167096 h 6184462"/>
                <a:gd name="connsiteX330" fmla="*/ 2752409 w 6191980"/>
                <a:gd name="connsiteY330" fmla="*/ 137057 h 6184462"/>
                <a:gd name="connsiteX331" fmla="*/ 2808733 w 6191980"/>
                <a:gd name="connsiteY331" fmla="*/ 103262 h 6184462"/>
                <a:gd name="connsiteX332" fmla="*/ 2863182 w 6191980"/>
                <a:gd name="connsiteY332" fmla="*/ 71344 h 6184462"/>
                <a:gd name="connsiteX333" fmla="*/ 2921385 w 6191980"/>
                <a:gd name="connsiteY333" fmla="*/ 43182 h 6184462"/>
                <a:gd name="connsiteX334" fmla="*/ 2977708 w 6191980"/>
                <a:gd name="connsiteY334" fmla="*/ 20652 h 6184462"/>
                <a:gd name="connsiteX335" fmla="*/ 3035911 w 6191980"/>
                <a:gd name="connsiteY335" fmla="*/ 5631 h 61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6191980" h="6184462">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7214" y="416803"/>
                  </a:lnTo>
                  <a:lnTo>
                    <a:pt x="4522886" y="463741"/>
                  </a:lnTo>
                  <a:lnTo>
                    <a:pt x="4558559" y="510678"/>
                  </a:lnTo>
                  <a:lnTo>
                    <a:pt x="4594231" y="555737"/>
                  </a:lnTo>
                  <a:lnTo>
                    <a:pt x="4631782" y="598919"/>
                  </a:lnTo>
                  <a:lnTo>
                    <a:pt x="4674964" y="636471"/>
                  </a:lnTo>
                  <a:lnTo>
                    <a:pt x="4716270" y="670266"/>
                  </a:lnTo>
                  <a:lnTo>
                    <a:pt x="4763206" y="696549"/>
                  </a:lnTo>
                  <a:lnTo>
                    <a:pt x="4813899" y="719079"/>
                  </a:lnTo>
                  <a:lnTo>
                    <a:pt x="4868345" y="737854"/>
                  </a:lnTo>
                  <a:lnTo>
                    <a:pt x="4924669" y="754751"/>
                  </a:lnTo>
                  <a:lnTo>
                    <a:pt x="4980995" y="769772"/>
                  </a:lnTo>
                  <a:lnTo>
                    <a:pt x="5039198" y="784792"/>
                  </a:lnTo>
                  <a:lnTo>
                    <a:pt x="5093644" y="801690"/>
                  </a:lnTo>
                  <a:lnTo>
                    <a:pt x="5148091" y="820464"/>
                  </a:lnTo>
                  <a:lnTo>
                    <a:pt x="5198784" y="842995"/>
                  </a:lnTo>
                  <a:lnTo>
                    <a:pt x="5243845" y="871157"/>
                  </a:lnTo>
                  <a:lnTo>
                    <a:pt x="5285151" y="904952"/>
                  </a:lnTo>
                  <a:lnTo>
                    <a:pt x="5318944" y="946257"/>
                  </a:lnTo>
                  <a:lnTo>
                    <a:pt x="5347108" y="991317"/>
                  </a:lnTo>
                  <a:lnTo>
                    <a:pt x="5369636" y="1042007"/>
                  </a:lnTo>
                  <a:lnTo>
                    <a:pt x="5388410" y="1096456"/>
                  </a:lnTo>
                  <a:lnTo>
                    <a:pt x="5405308" y="1150903"/>
                  </a:lnTo>
                  <a:lnTo>
                    <a:pt x="5420328" y="1209105"/>
                  </a:lnTo>
                  <a:lnTo>
                    <a:pt x="5435349" y="1265429"/>
                  </a:lnTo>
                  <a:lnTo>
                    <a:pt x="5452246" y="1321755"/>
                  </a:lnTo>
                  <a:lnTo>
                    <a:pt x="5471021" y="1376203"/>
                  </a:lnTo>
                  <a:lnTo>
                    <a:pt x="5493550" y="1426896"/>
                  </a:lnTo>
                  <a:lnTo>
                    <a:pt x="5519836" y="1473832"/>
                  </a:lnTo>
                  <a:lnTo>
                    <a:pt x="5553632" y="1515138"/>
                  </a:lnTo>
                  <a:lnTo>
                    <a:pt x="5591181" y="1558320"/>
                  </a:lnTo>
                  <a:lnTo>
                    <a:pt x="5634364" y="1595869"/>
                  </a:lnTo>
                  <a:lnTo>
                    <a:pt x="5679425" y="1631541"/>
                  </a:lnTo>
                  <a:lnTo>
                    <a:pt x="5728238" y="1667213"/>
                  </a:lnTo>
                  <a:lnTo>
                    <a:pt x="5775175" y="1702885"/>
                  </a:lnTo>
                  <a:lnTo>
                    <a:pt x="5820236" y="1738560"/>
                  </a:lnTo>
                  <a:lnTo>
                    <a:pt x="5863416" y="1777986"/>
                  </a:lnTo>
                  <a:lnTo>
                    <a:pt x="5900968" y="1817414"/>
                  </a:lnTo>
                  <a:lnTo>
                    <a:pt x="5932886" y="1862474"/>
                  </a:lnTo>
                  <a:lnTo>
                    <a:pt x="5957294" y="1909410"/>
                  </a:lnTo>
                  <a:lnTo>
                    <a:pt x="5974191" y="1965736"/>
                  </a:lnTo>
                  <a:lnTo>
                    <a:pt x="5981700" y="2023938"/>
                  </a:lnTo>
                  <a:lnTo>
                    <a:pt x="5983578" y="2084018"/>
                  </a:lnTo>
                  <a:lnTo>
                    <a:pt x="5977945" y="2147852"/>
                  </a:lnTo>
                  <a:lnTo>
                    <a:pt x="5970435" y="2211686"/>
                  </a:lnTo>
                  <a:lnTo>
                    <a:pt x="5961048" y="2275522"/>
                  </a:lnTo>
                  <a:lnTo>
                    <a:pt x="5953538" y="2339356"/>
                  </a:lnTo>
                  <a:lnTo>
                    <a:pt x="5949784" y="2403192"/>
                  </a:lnTo>
                  <a:lnTo>
                    <a:pt x="5949784" y="2465149"/>
                  </a:lnTo>
                  <a:lnTo>
                    <a:pt x="5957294" y="2523350"/>
                  </a:lnTo>
                  <a:lnTo>
                    <a:pt x="5972312" y="2581552"/>
                  </a:lnTo>
                  <a:lnTo>
                    <a:pt x="5994843" y="2636001"/>
                  </a:lnTo>
                  <a:lnTo>
                    <a:pt x="6024884" y="2692325"/>
                  </a:lnTo>
                  <a:lnTo>
                    <a:pt x="6054922" y="2748651"/>
                  </a:lnTo>
                  <a:lnTo>
                    <a:pt x="6088718" y="2804974"/>
                  </a:lnTo>
                  <a:lnTo>
                    <a:pt x="6120634" y="2859423"/>
                  </a:lnTo>
                  <a:lnTo>
                    <a:pt x="6148798" y="2917624"/>
                  </a:lnTo>
                  <a:lnTo>
                    <a:pt x="6171326" y="2973950"/>
                  </a:lnTo>
                  <a:lnTo>
                    <a:pt x="6186347" y="3032152"/>
                  </a:lnTo>
                  <a:lnTo>
                    <a:pt x="6191980" y="3092230"/>
                  </a:lnTo>
                  <a:lnTo>
                    <a:pt x="6186347" y="3152310"/>
                  </a:lnTo>
                  <a:lnTo>
                    <a:pt x="6171326" y="3210513"/>
                  </a:lnTo>
                  <a:lnTo>
                    <a:pt x="6148798" y="3266839"/>
                  </a:lnTo>
                  <a:lnTo>
                    <a:pt x="6120634" y="3325039"/>
                  </a:lnTo>
                  <a:lnTo>
                    <a:pt x="6088718" y="3379488"/>
                  </a:lnTo>
                  <a:lnTo>
                    <a:pt x="6054922" y="3435814"/>
                  </a:lnTo>
                  <a:lnTo>
                    <a:pt x="6024884" y="3492137"/>
                  </a:lnTo>
                  <a:lnTo>
                    <a:pt x="5994843" y="3548461"/>
                  </a:lnTo>
                  <a:lnTo>
                    <a:pt x="5972312" y="3602910"/>
                  </a:lnTo>
                  <a:lnTo>
                    <a:pt x="5957294" y="3661113"/>
                  </a:lnTo>
                  <a:lnTo>
                    <a:pt x="5949784" y="3719313"/>
                  </a:lnTo>
                  <a:lnTo>
                    <a:pt x="5949784" y="3781272"/>
                  </a:lnTo>
                  <a:lnTo>
                    <a:pt x="5953538" y="3845106"/>
                  </a:lnTo>
                  <a:lnTo>
                    <a:pt x="5961048" y="3908940"/>
                  </a:lnTo>
                  <a:lnTo>
                    <a:pt x="5970435" y="3972776"/>
                  </a:lnTo>
                  <a:lnTo>
                    <a:pt x="5977945" y="4036610"/>
                  </a:lnTo>
                  <a:lnTo>
                    <a:pt x="5983578" y="4100444"/>
                  </a:lnTo>
                  <a:lnTo>
                    <a:pt x="5981700" y="4160526"/>
                  </a:lnTo>
                  <a:lnTo>
                    <a:pt x="5974191" y="4218729"/>
                  </a:lnTo>
                  <a:lnTo>
                    <a:pt x="5957294" y="4275053"/>
                  </a:lnTo>
                  <a:lnTo>
                    <a:pt x="5932886" y="4321989"/>
                  </a:lnTo>
                  <a:lnTo>
                    <a:pt x="5900968" y="4367050"/>
                  </a:lnTo>
                  <a:lnTo>
                    <a:pt x="5863416" y="4406477"/>
                  </a:lnTo>
                  <a:lnTo>
                    <a:pt x="5820236" y="4445903"/>
                  </a:lnTo>
                  <a:lnTo>
                    <a:pt x="5775175" y="4481577"/>
                  </a:lnTo>
                  <a:lnTo>
                    <a:pt x="5728238" y="4517249"/>
                  </a:lnTo>
                  <a:lnTo>
                    <a:pt x="5679425" y="4552921"/>
                  </a:lnTo>
                  <a:lnTo>
                    <a:pt x="5634364" y="4588593"/>
                  </a:lnTo>
                  <a:lnTo>
                    <a:pt x="5591181" y="4626142"/>
                  </a:lnTo>
                  <a:lnTo>
                    <a:pt x="5553632" y="4669325"/>
                  </a:lnTo>
                  <a:lnTo>
                    <a:pt x="5519836" y="4710630"/>
                  </a:lnTo>
                  <a:lnTo>
                    <a:pt x="5493550" y="4757566"/>
                  </a:lnTo>
                  <a:lnTo>
                    <a:pt x="5471021" y="4808259"/>
                  </a:lnTo>
                  <a:lnTo>
                    <a:pt x="5452246" y="4862708"/>
                  </a:lnTo>
                  <a:lnTo>
                    <a:pt x="5435349" y="4919033"/>
                  </a:lnTo>
                  <a:lnTo>
                    <a:pt x="5420328" y="4975357"/>
                  </a:lnTo>
                  <a:lnTo>
                    <a:pt x="5405308" y="5033560"/>
                  </a:lnTo>
                  <a:lnTo>
                    <a:pt x="5388410" y="5088007"/>
                  </a:lnTo>
                  <a:lnTo>
                    <a:pt x="5369636" y="5142453"/>
                  </a:lnTo>
                  <a:lnTo>
                    <a:pt x="5347108" y="5193146"/>
                  </a:lnTo>
                  <a:lnTo>
                    <a:pt x="5318944" y="5238207"/>
                  </a:lnTo>
                  <a:lnTo>
                    <a:pt x="5285151" y="5279510"/>
                  </a:lnTo>
                  <a:lnTo>
                    <a:pt x="5243845" y="5313305"/>
                  </a:lnTo>
                  <a:lnTo>
                    <a:pt x="5198784" y="5341467"/>
                  </a:lnTo>
                  <a:lnTo>
                    <a:pt x="5148091" y="5363998"/>
                  </a:lnTo>
                  <a:lnTo>
                    <a:pt x="5093644" y="5382773"/>
                  </a:lnTo>
                  <a:lnTo>
                    <a:pt x="5039198" y="5399670"/>
                  </a:lnTo>
                  <a:lnTo>
                    <a:pt x="4980995" y="5414691"/>
                  </a:lnTo>
                  <a:lnTo>
                    <a:pt x="4924669" y="5429711"/>
                  </a:lnTo>
                  <a:lnTo>
                    <a:pt x="4868345" y="5446609"/>
                  </a:lnTo>
                  <a:lnTo>
                    <a:pt x="4813899" y="5465383"/>
                  </a:lnTo>
                  <a:lnTo>
                    <a:pt x="4763206" y="5487914"/>
                  </a:lnTo>
                  <a:lnTo>
                    <a:pt x="4716270" y="5514197"/>
                  </a:lnTo>
                  <a:lnTo>
                    <a:pt x="4674964" y="5547992"/>
                  </a:lnTo>
                  <a:lnTo>
                    <a:pt x="4631782" y="5585543"/>
                  </a:lnTo>
                  <a:lnTo>
                    <a:pt x="4594231" y="5628725"/>
                  </a:lnTo>
                  <a:lnTo>
                    <a:pt x="4558559" y="5673785"/>
                  </a:lnTo>
                  <a:lnTo>
                    <a:pt x="4522886" y="5720721"/>
                  </a:lnTo>
                  <a:lnTo>
                    <a:pt x="4487214" y="5767659"/>
                  </a:lnTo>
                  <a:lnTo>
                    <a:pt x="4451542" y="5812719"/>
                  </a:lnTo>
                  <a:lnTo>
                    <a:pt x="4412114" y="5855901"/>
                  </a:lnTo>
                  <a:lnTo>
                    <a:pt x="4372686" y="5893450"/>
                  </a:lnTo>
                  <a:lnTo>
                    <a:pt x="4327628" y="5925368"/>
                  </a:lnTo>
                  <a:lnTo>
                    <a:pt x="4280690" y="5949776"/>
                  </a:lnTo>
                  <a:lnTo>
                    <a:pt x="4224364" y="5966674"/>
                  </a:lnTo>
                  <a:lnTo>
                    <a:pt x="4166161" y="5974184"/>
                  </a:lnTo>
                  <a:lnTo>
                    <a:pt x="4106083" y="5976061"/>
                  </a:lnTo>
                  <a:lnTo>
                    <a:pt x="4042247" y="5970428"/>
                  </a:lnTo>
                  <a:lnTo>
                    <a:pt x="3978413" y="5962919"/>
                  </a:lnTo>
                  <a:lnTo>
                    <a:pt x="3914577" y="5953530"/>
                  </a:lnTo>
                  <a:lnTo>
                    <a:pt x="3850743" y="5946022"/>
                  </a:lnTo>
                  <a:lnTo>
                    <a:pt x="3786907" y="5942266"/>
                  </a:lnTo>
                  <a:lnTo>
                    <a:pt x="3724950" y="5942266"/>
                  </a:lnTo>
                  <a:lnTo>
                    <a:pt x="3666749" y="5949776"/>
                  </a:lnTo>
                  <a:lnTo>
                    <a:pt x="3606669" y="5964797"/>
                  </a:lnTo>
                  <a:lnTo>
                    <a:pt x="3552221" y="5987325"/>
                  </a:lnTo>
                  <a:lnTo>
                    <a:pt x="3495897" y="6017366"/>
                  </a:lnTo>
                  <a:lnTo>
                    <a:pt x="3439573" y="6047407"/>
                  </a:lnTo>
                  <a:lnTo>
                    <a:pt x="3383247" y="6081200"/>
                  </a:lnTo>
                  <a:lnTo>
                    <a:pt x="3328798" y="6113118"/>
                  </a:lnTo>
                  <a:lnTo>
                    <a:pt x="3270598" y="6141280"/>
                  </a:lnTo>
                  <a:lnTo>
                    <a:pt x="3214272" y="6163811"/>
                  </a:lnTo>
                  <a:lnTo>
                    <a:pt x="3156069" y="6178831"/>
                  </a:lnTo>
                  <a:lnTo>
                    <a:pt x="3095991" y="6184462"/>
                  </a:lnTo>
                  <a:lnTo>
                    <a:pt x="3035911" y="6178831"/>
                  </a:lnTo>
                  <a:lnTo>
                    <a:pt x="2977708" y="6163811"/>
                  </a:lnTo>
                  <a:lnTo>
                    <a:pt x="2921385" y="6141280"/>
                  </a:lnTo>
                  <a:lnTo>
                    <a:pt x="2863182" y="6113118"/>
                  </a:lnTo>
                  <a:lnTo>
                    <a:pt x="2808733" y="6081200"/>
                  </a:lnTo>
                  <a:lnTo>
                    <a:pt x="2752409" y="6047407"/>
                  </a:lnTo>
                  <a:lnTo>
                    <a:pt x="2696083" y="6017366"/>
                  </a:lnTo>
                  <a:lnTo>
                    <a:pt x="2639760" y="5987325"/>
                  </a:lnTo>
                  <a:lnTo>
                    <a:pt x="2583436" y="5964797"/>
                  </a:lnTo>
                  <a:lnTo>
                    <a:pt x="2525233" y="5949776"/>
                  </a:lnTo>
                  <a:lnTo>
                    <a:pt x="2467030" y="5942266"/>
                  </a:lnTo>
                  <a:lnTo>
                    <a:pt x="2405071" y="5942266"/>
                  </a:lnTo>
                  <a:lnTo>
                    <a:pt x="2341237" y="5946022"/>
                  </a:lnTo>
                  <a:lnTo>
                    <a:pt x="2277403" y="5953530"/>
                  </a:lnTo>
                  <a:lnTo>
                    <a:pt x="2213567" y="5962919"/>
                  </a:lnTo>
                  <a:lnTo>
                    <a:pt x="2149731" y="5970428"/>
                  </a:lnTo>
                  <a:lnTo>
                    <a:pt x="2085897" y="5976061"/>
                  </a:lnTo>
                  <a:lnTo>
                    <a:pt x="2025819" y="5974184"/>
                  </a:lnTo>
                  <a:lnTo>
                    <a:pt x="1967617" y="5966674"/>
                  </a:lnTo>
                  <a:lnTo>
                    <a:pt x="1911291" y="5949776"/>
                  </a:lnTo>
                  <a:lnTo>
                    <a:pt x="1864354" y="5925368"/>
                  </a:lnTo>
                  <a:lnTo>
                    <a:pt x="1819293" y="5893450"/>
                  </a:lnTo>
                  <a:lnTo>
                    <a:pt x="1779867" y="5855901"/>
                  </a:lnTo>
                  <a:lnTo>
                    <a:pt x="1740438" y="5812719"/>
                  </a:lnTo>
                  <a:lnTo>
                    <a:pt x="1704766" y="5767659"/>
                  </a:lnTo>
                  <a:lnTo>
                    <a:pt x="1669094" y="5720721"/>
                  </a:lnTo>
                  <a:lnTo>
                    <a:pt x="1633422" y="5673785"/>
                  </a:lnTo>
                  <a:lnTo>
                    <a:pt x="1597750" y="5628725"/>
                  </a:lnTo>
                  <a:lnTo>
                    <a:pt x="1560199" y="5585543"/>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47" name="Freeform: Shape 46">
              <a:extLst>
                <a:ext uri="{FF2B5EF4-FFF2-40B4-BE49-F238E27FC236}">
                  <a16:creationId xmlns:a16="http://schemas.microsoft.com/office/drawing/2014/main" id="{D0530028-C7C7-40F1-BE0D-7B614DE9A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24287" y="2642287"/>
              <a:ext cx="3135234" cy="3131460"/>
            </a:xfrm>
            <a:custGeom>
              <a:avLst/>
              <a:gdLst>
                <a:gd name="connsiteX0" fmla="*/ 1567618 w 3135234"/>
                <a:gd name="connsiteY0" fmla="*/ 0 h 3131460"/>
                <a:gd name="connsiteX1" fmla="*/ 1598037 w 3135234"/>
                <a:gd name="connsiteY1" fmla="*/ 2851 h 3131460"/>
                <a:gd name="connsiteX2" fmla="*/ 1627508 w 3135234"/>
                <a:gd name="connsiteY2" fmla="*/ 10457 h 3131460"/>
                <a:gd name="connsiteX3" fmla="*/ 1656028 w 3135234"/>
                <a:gd name="connsiteY3" fmla="*/ 21865 h 3131460"/>
                <a:gd name="connsiteX4" fmla="*/ 1685497 w 3135234"/>
                <a:gd name="connsiteY4" fmla="*/ 36125 h 3131460"/>
                <a:gd name="connsiteX5" fmla="*/ 1713066 w 3135234"/>
                <a:gd name="connsiteY5" fmla="*/ 52286 h 3131460"/>
                <a:gd name="connsiteX6" fmla="*/ 1741586 w 3135234"/>
                <a:gd name="connsiteY6" fmla="*/ 69398 h 3131460"/>
                <a:gd name="connsiteX7" fmla="*/ 1770105 w 3135234"/>
                <a:gd name="connsiteY7" fmla="*/ 84608 h 3131460"/>
                <a:gd name="connsiteX8" fmla="*/ 1798624 w 3135234"/>
                <a:gd name="connsiteY8" fmla="*/ 99819 h 3131460"/>
                <a:gd name="connsiteX9" fmla="*/ 1826193 w 3135234"/>
                <a:gd name="connsiteY9" fmla="*/ 111226 h 3131460"/>
                <a:gd name="connsiteX10" fmla="*/ 1856614 w 3135234"/>
                <a:gd name="connsiteY10" fmla="*/ 118832 h 3131460"/>
                <a:gd name="connsiteX11" fmla="*/ 1886083 w 3135234"/>
                <a:gd name="connsiteY11" fmla="*/ 122635 h 3131460"/>
                <a:gd name="connsiteX12" fmla="*/ 1917455 w 3135234"/>
                <a:gd name="connsiteY12" fmla="*/ 122635 h 3131460"/>
                <a:gd name="connsiteX13" fmla="*/ 1949777 w 3135234"/>
                <a:gd name="connsiteY13" fmla="*/ 120734 h 3131460"/>
                <a:gd name="connsiteX14" fmla="*/ 1982099 w 3135234"/>
                <a:gd name="connsiteY14" fmla="*/ 116931 h 3131460"/>
                <a:gd name="connsiteX15" fmla="*/ 2014421 w 3135234"/>
                <a:gd name="connsiteY15" fmla="*/ 112178 h 3131460"/>
                <a:gd name="connsiteX16" fmla="*/ 2046743 w 3135234"/>
                <a:gd name="connsiteY16" fmla="*/ 108375 h 3131460"/>
                <a:gd name="connsiteX17" fmla="*/ 2079066 w 3135234"/>
                <a:gd name="connsiteY17" fmla="*/ 105523 h 3131460"/>
                <a:gd name="connsiteX18" fmla="*/ 2109485 w 3135234"/>
                <a:gd name="connsiteY18" fmla="*/ 106473 h 3131460"/>
                <a:gd name="connsiteX19" fmla="*/ 2138955 w 3135234"/>
                <a:gd name="connsiteY19" fmla="*/ 110276 h 3131460"/>
                <a:gd name="connsiteX20" fmla="*/ 2167475 w 3135234"/>
                <a:gd name="connsiteY20" fmla="*/ 118832 h 3131460"/>
                <a:gd name="connsiteX21" fmla="*/ 2191242 w 3135234"/>
                <a:gd name="connsiteY21" fmla="*/ 131191 h 3131460"/>
                <a:gd name="connsiteX22" fmla="*/ 2214056 w 3135234"/>
                <a:gd name="connsiteY22" fmla="*/ 147352 h 3131460"/>
                <a:gd name="connsiteX23" fmla="*/ 2234020 w 3135234"/>
                <a:gd name="connsiteY23" fmla="*/ 166365 h 3131460"/>
                <a:gd name="connsiteX24" fmla="*/ 2253984 w 3135234"/>
                <a:gd name="connsiteY24" fmla="*/ 188230 h 3131460"/>
                <a:gd name="connsiteX25" fmla="*/ 2272047 w 3135234"/>
                <a:gd name="connsiteY25" fmla="*/ 211045 h 3131460"/>
                <a:gd name="connsiteX26" fmla="*/ 2290109 w 3135234"/>
                <a:gd name="connsiteY26" fmla="*/ 234812 h 3131460"/>
                <a:gd name="connsiteX27" fmla="*/ 2308171 w 3135234"/>
                <a:gd name="connsiteY27" fmla="*/ 258578 h 3131460"/>
                <a:gd name="connsiteX28" fmla="*/ 2326233 w 3135234"/>
                <a:gd name="connsiteY28" fmla="*/ 281394 h 3131460"/>
                <a:gd name="connsiteX29" fmla="*/ 2345247 w 3135234"/>
                <a:gd name="connsiteY29" fmla="*/ 303259 h 3131460"/>
                <a:gd name="connsiteX30" fmla="*/ 2367111 w 3135234"/>
                <a:gd name="connsiteY30" fmla="*/ 322273 h 3131460"/>
                <a:gd name="connsiteX31" fmla="*/ 2388026 w 3135234"/>
                <a:gd name="connsiteY31" fmla="*/ 339385 h 3131460"/>
                <a:gd name="connsiteX32" fmla="*/ 2411792 w 3135234"/>
                <a:gd name="connsiteY32" fmla="*/ 352693 h 3131460"/>
                <a:gd name="connsiteX33" fmla="*/ 2437459 w 3135234"/>
                <a:gd name="connsiteY33" fmla="*/ 364101 h 3131460"/>
                <a:gd name="connsiteX34" fmla="*/ 2465028 w 3135234"/>
                <a:gd name="connsiteY34" fmla="*/ 373607 h 3131460"/>
                <a:gd name="connsiteX35" fmla="*/ 2493546 w 3135234"/>
                <a:gd name="connsiteY35" fmla="*/ 382163 h 3131460"/>
                <a:gd name="connsiteX36" fmla="*/ 2522066 w 3135234"/>
                <a:gd name="connsiteY36" fmla="*/ 389769 h 3131460"/>
                <a:gd name="connsiteX37" fmla="*/ 2551537 w 3135234"/>
                <a:gd name="connsiteY37" fmla="*/ 397374 h 3131460"/>
                <a:gd name="connsiteX38" fmla="*/ 2579105 w 3135234"/>
                <a:gd name="connsiteY38" fmla="*/ 405930 h 3131460"/>
                <a:gd name="connsiteX39" fmla="*/ 2606674 w 3135234"/>
                <a:gd name="connsiteY39" fmla="*/ 415437 h 3131460"/>
                <a:gd name="connsiteX40" fmla="*/ 2632341 w 3135234"/>
                <a:gd name="connsiteY40" fmla="*/ 426845 h 3131460"/>
                <a:gd name="connsiteX41" fmla="*/ 2655157 w 3135234"/>
                <a:gd name="connsiteY41" fmla="*/ 441104 h 3131460"/>
                <a:gd name="connsiteX42" fmla="*/ 2676072 w 3135234"/>
                <a:gd name="connsiteY42" fmla="*/ 458216 h 3131460"/>
                <a:gd name="connsiteX43" fmla="*/ 2693183 w 3135234"/>
                <a:gd name="connsiteY43" fmla="*/ 479131 h 3131460"/>
                <a:gd name="connsiteX44" fmla="*/ 2707443 w 3135234"/>
                <a:gd name="connsiteY44" fmla="*/ 501946 h 3131460"/>
                <a:gd name="connsiteX45" fmla="*/ 2718850 w 3135234"/>
                <a:gd name="connsiteY45" fmla="*/ 527613 h 3131460"/>
                <a:gd name="connsiteX46" fmla="*/ 2728356 w 3135234"/>
                <a:gd name="connsiteY46" fmla="*/ 555183 h 3131460"/>
                <a:gd name="connsiteX47" fmla="*/ 2736912 w 3135234"/>
                <a:gd name="connsiteY47" fmla="*/ 582752 h 3131460"/>
                <a:gd name="connsiteX48" fmla="*/ 2744518 w 3135234"/>
                <a:gd name="connsiteY48" fmla="*/ 612222 h 3131460"/>
                <a:gd name="connsiteX49" fmla="*/ 2752123 w 3135234"/>
                <a:gd name="connsiteY49" fmla="*/ 640741 h 3131460"/>
                <a:gd name="connsiteX50" fmla="*/ 2760679 w 3135234"/>
                <a:gd name="connsiteY50" fmla="*/ 669262 h 3131460"/>
                <a:gd name="connsiteX51" fmla="*/ 2770185 w 3135234"/>
                <a:gd name="connsiteY51" fmla="*/ 696831 h 3131460"/>
                <a:gd name="connsiteX52" fmla="*/ 2781592 w 3135234"/>
                <a:gd name="connsiteY52" fmla="*/ 722499 h 3131460"/>
                <a:gd name="connsiteX53" fmla="*/ 2794903 w 3135234"/>
                <a:gd name="connsiteY53" fmla="*/ 746265 h 3131460"/>
                <a:gd name="connsiteX54" fmla="*/ 2812014 w 3135234"/>
                <a:gd name="connsiteY54" fmla="*/ 767180 h 3131460"/>
                <a:gd name="connsiteX55" fmla="*/ 2831027 w 3135234"/>
                <a:gd name="connsiteY55" fmla="*/ 789045 h 3131460"/>
                <a:gd name="connsiteX56" fmla="*/ 2852891 w 3135234"/>
                <a:gd name="connsiteY56" fmla="*/ 808058 h 3131460"/>
                <a:gd name="connsiteX57" fmla="*/ 2875708 w 3135234"/>
                <a:gd name="connsiteY57" fmla="*/ 826120 h 3131460"/>
                <a:gd name="connsiteX58" fmla="*/ 2900424 w 3135234"/>
                <a:gd name="connsiteY58" fmla="*/ 844182 h 3131460"/>
                <a:gd name="connsiteX59" fmla="*/ 2924190 w 3135234"/>
                <a:gd name="connsiteY59" fmla="*/ 862244 h 3131460"/>
                <a:gd name="connsiteX60" fmla="*/ 2947006 w 3135234"/>
                <a:gd name="connsiteY60" fmla="*/ 880308 h 3131460"/>
                <a:gd name="connsiteX61" fmla="*/ 2968870 w 3135234"/>
                <a:gd name="connsiteY61" fmla="*/ 900271 h 3131460"/>
                <a:gd name="connsiteX62" fmla="*/ 2987883 w 3135234"/>
                <a:gd name="connsiteY62" fmla="*/ 920235 h 3131460"/>
                <a:gd name="connsiteX63" fmla="*/ 3004045 w 3135234"/>
                <a:gd name="connsiteY63" fmla="*/ 943051 h 3131460"/>
                <a:gd name="connsiteX64" fmla="*/ 3016403 w 3135234"/>
                <a:gd name="connsiteY64" fmla="*/ 966817 h 3131460"/>
                <a:gd name="connsiteX65" fmla="*/ 3024959 w 3135234"/>
                <a:gd name="connsiteY65" fmla="*/ 995337 h 3131460"/>
                <a:gd name="connsiteX66" fmla="*/ 3028761 w 3135234"/>
                <a:gd name="connsiteY66" fmla="*/ 1024807 h 3131460"/>
                <a:gd name="connsiteX67" fmla="*/ 3029713 w 3135234"/>
                <a:gd name="connsiteY67" fmla="*/ 1055228 h 3131460"/>
                <a:gd name="connsiteX68" fmla="*/ 3026860 w 3135234"/>
                <a:gd name="connsiteY68" fmla="*/ 1087550 h 3131460"/>
                <a:gd name="connsiteX69" fmla="*/ 3023057 w 3135234"/>
                <a:gd name="connsiteY69" fmla="*/ 1119872 h 3131460"/>
                <a:gd name="connsiteX70" fmla="*/ 3018304 w 3135234"/>
                <a:gd name="connsiteY70" fmla="*/ 1152195 h 3131460"/>
                <a:gd name="connsiteX71" fmla="*/ 3014501 w 3135234"/>
                <a:gd name="connsiteY71" fmla="*/ 1184517 h 3131460"/>
                <a:gd name="connsiteX72" fmla="*/ 3012601 w 3135234"/>
                <a:gd name="connsiteY72" fmla="*/ 1216840 h 3131460"/>
                <a:gd name="connsiteX73" fmla="*/ 3012601 w 3135234"/>
                <a:gd name="connsiteY73" fmla="*/ 1248211 h 3131460"/>
                <a:gd name="connsiteX74" fmla="*/ 3016403 w 3135234"/>
                <a:gd name="connsiteY74" fmla="*/ 1277681 h 3131460"/>
                <a:gd name="connsiteX75" fmla="*/ 3024008 w 3135234"/>
                <a:gd name="connsiteY75" fmla="*/ 1307152 h 3131460"/>
                <a:gd name="connsiteX76" fmla="*/ 3035416 w 3135234"/>
                <a:gd name="connsiteY76" fmla="*/ 1334721 h 3131460"/>
                <a:gd name="connsiteX77" fmla="*/ 3050627 w 3135234"/>
                <a:gd name="connsiteY77" fmla="*/ 1363240 h 3131460"/>
                <a:gd name="connsiteX78" fmla="*/ 3065837 w 3135234"/>
                <a:gd name="connsiteY78" fmla="*/ 1391761 h 3131460"/>
                <a:gd name="connsiteX79" fmla="*/ 3082949 w 3135234"/>
                <a:gd name="connsiteY79" fmla="*/ 1420280 h 3131460"/>
                <a:gd name="connsiteX80" fmla="*/ 3099109 w 3135234"/>
                <a:gd name="connsiteY80" fmla="*/ 1447849 h 3131460"/>
                <a:gd name="connsiteX81" fmla="*/ 3113369 w 3135234"/>
                <a:gd name="connsiteY81" fmla="*/ 1477319 h 3131460"/>
                <a:gd name="connsiteX82" fmla="*/ 3124776 w 3135234"/>
                <a:gd name="connsiteY82" fmla="*/ 1505839 h 3131460"/>
                <a:gd name="connsiteX83" fmla="*/ 3132382 w 3135234"/>
                <a:gd name="connsiteY83" fmla="*/ 1535310 h 3131460"/>
                <a:gd name="connsiteX84" fmla="*/ 3135234 w 3135234"/>
                <a:gd name="connsiteY84" fmla="*/ 1565730 h 3131460"/>
                <a:gd name="connsiteX85" fmla="*/ 3132382 w 3135234"/>
                <a:gd name="connsiteY85" fmla="*/ 1596151 h 3131460"/>
                <a:gd name="connsiteX86" fmla="*/ 3124776 w 3135234"/>
                <a:gd name="connsiteY86" fmla="*/ 1625621 h 3131460"/>
                <a:gd name="connsiteX87" fmla="*/ 3113369 w 3135234"/>
                <a:gd name="connsiteY87" fmla="*/ 1654141 h 3131460"/>
                <a:gd name="connsiteX88" fmla="*/ 3099109 w 3135234"/>
                <a:gd name="connsiteY88" fmla="*/ 1683611 h 3131460"/>
                <a:gd name="connsiteX89" fmla="*/ 3082949 w 3135234"/>
                <a:gd name="connsiteY89" fmla="*/ 1711181 h 3131460"/>
                <a:gd name="connsiteX90" fmla="*/ 3065837 w 3135234"/>
                <a:gd name="connsiteY90" fmla="*/ 1739701 h 3131460"/>
                <a:gd name="connsiteX91" fmla="*/ 3050627 w 3135234"/>
                <a:gd name="connsiteY91" fmla="*/ 1768220 h 3131460"/>
                <a:gd name="connsiteX92" fmla="*/ 3035416 w 3135234"/>
                <a:gd name="connsiteY92" fmla="*/ 1796739 h 3131460"/>
                <a:gd name="connsiteX93" fmla="*/ 3024008 w 3135234"/>
                <a:gd name="connsiteY93" fmla="*/ 1824309 h 3131460"/>
                <a:gd name="connsiteX94" fmla="*/ 3016403 w 3135234"/>
                <a:gd name="connsiteY94" fmla="*/ 1853779 h 3131460"/>
                <a:gd name="connsiteX95" fmla="*/ 3012601 w 3135234"/>
                <a:gd name="connsiteY95" fmla="*/ 1883249 h 3131460"/>
                <a:gd name="connsiteX96" fmla="*/ 3012601 w 3135234"/>
                <a:gd name="connsiteY96" fmla="*/ 1914621 h 3131460"/>
                <a:gd name="connsiteX97" fmla="*/ 3014501 w 3135234"/>
                <a:gd name="connsiteY97" fmla="*/ 1946943 h 3131460"/>
                <a:gd name="connsiteX98" fmla="*/ 3018304 w 3135234"/>
                <a:gd name="connsiteY98" fmla="*/ 1979265 h 3131460"/>
                <a:gd name="connsiteX99" fmla="*/ 3023057 w 3135234"/>
                <a:gd name="connsiteY99" fmla="*/ 2011588 h 3131460"/>
                <a:gd name="connsiteX100" fmla="*/ 3026860 w 3135234"/>
                <a:gd name="connsiteY100" fmla="*/ 2043910 h 3131460"/>
                <a:gd name="connsiteX101" fmla="*/ 3029713 w 3135234"/>
                <a:gd name="connsiteY101" fmla="*/ 2076232 h 3131460"/>
                <a:gd name="connsiteX102" fmla="*/ 3028761 w 3135234"/>
                <a:gd name="connsiteY102" fmla="*/ 2106654 h 3131460"/>
                <a:gd name="connsiteX103" fmla="*/ 3024959 w 3135234"/>
                <a:gd name="connsiteY103" fmla="*/ 2136125 h 3131460"/>
                <a:gd name="connsiteX104" fmla="*/ 3016403 w 3135234"/>
                <a:gd name="connsiteY104" fmla="*/ 2164644 h 3131460"/>
                <a:gd name="connsiteX105" fmla="*/ 3004045 w 3135234"/>
                <a:gd name="connsiteY105" fmla="*/ 2188410 h 3131460"/>
                <a:gd name="connsiteX106" fmla="*/ 2987883 w 3135234"/>
                <a:gd name="connsiteY106" fmla="*/ 2211226 h 3131460"/>
                <a:gd name="connsiteX107" fmla="*/ 2968870 w 3135234"/>
                <a:gd name="connsiteY107" fmla="*/ 2231189 h 3131460"/>
                <a:gd name="connsiteX108" fmla="*/ 2947006 w 3135234"/>
                <a:gd name="connsiteY108" fmla="*/ 2251152 h 3131460"/>
                <a:gd name="connsiteX109" fmla="*/ 2924190 w 3135234"/>
                <a:gd name="connsiteY109" fmla="*/ 2269216 h 3131460"/>
                <a:gd name="connsiteX110" fmla="*/ 2900424 w 3135234"/>
                <a:gd name="connsiteY110" fmla="*/ 2287278 h 3131460"/>
                <a:gd name="connsiteX111" fmla="*/ 2875708 w 3135234"/>
                <a:gd name="connsiteY111" fmla="*/ 2305340 h 3131460"/>
                <a:gd name="connsiteX112" fmla="*/ 2852891 w 3135234"/>
                <a:gd name="connsiteY112" fmla="*/ 2323403 h 3131460"/>
                <a:gd name="connsiteX113" fmla="*/ 2831027 w 3135234"/>
                <a:gd name="connsiteY113" fmla="*/ 2342416 h 3131460"/>
                <a:gd name="connsiteX114" fmla="*/ 2812014 w 3135234"/>
                <a:gd name="connsiteY114" fmla="*/ 2364281 h 3131460"/>
                <a:gd name="connsiteX115" fmla="*/ 2794903 w 3135234"/>
                <a:gd name="connsiteY115" fmla="*/ 2385195 h 3131460"/>
                <a:gd name="connsiteX116" fmla="*/ 2781592 w 3135234"/>
                <a:gd name="connsiteY116" fmla="*/ 2408961 h 3131460"/>
                <a:gd name="connsiteX117" fmla="*/ 2770185 w 3135234"/>
                <a:gd name="connsiteY117" fmla="*/ 2434629 h 3131460"/>
                <a:gd name="connsiteX118" fmla="*/ 2760679 w 3135234"/>
                <a:gd name="connsiteY118" fmla="*/ 2462199 h 3131460"/>
                <a:gd name="connsiteX119" fmla="*/ 2752123 w 3135234"/>
                <a:gd name="connsiteY119" fmla="*/ 2490719 h 3131460"/>
                <a:gd name="connsiteX120" fmla="*/ 2744518 w 3135234"/>
                <a:gd name="connsiteY120" fmla="*/ 2519238 h 3131460"/>
                <a:gd name="connsiteX121" fmla="*/ 2736912 w 3135234"/>
                <a:gd name="connsiteY121" fmla="*/ 2548709 h 3131460"/>
                <a:gd name="connsiteX122" fmla="*/ 2728356 w 3135234"/>
                <a:gd name="connsiteY122" fmla="*/ 2576277 h 3131460"/>
                <a:gd name="connsiteX123" fmla="*/ 2718850 w 3135234"/>
                <a:gd name="connsiteY123" fmla="*/ 2603846 h 3131460"/>
                <a:gd name="connsiteX124" fmla="*/ 2707443 w 3135234"/>
                <a:gd name="connsiteY124" fmla="*/ 2629514 h 3131460"/>
                <a:gd name="connsiteX125" fmla="*/ 2693183 w 3135234"/>
                <a:gd name="connsiteY125" fmla="*/ 2652330 h 3131460"/>
                <a:gd name="connsiteX126" fmla="*/ 2676072 w 3135234"/>
                <a:gd name="connsiteY126" fmla="*/ 2673244 h 3131460"/>
                <a:gd name="connsiteX127" fmla="*/ 2655157 w 3135234"/>
                <a:gd name="connsiteY127" fmla="*/ 2690356 h 3131460"/>
                <a:gd name="connsiteX128" fmla="*/ 2632341 w 3135234"/>
                <a:gd name="connsiteY128" fmla="*/ 2704615 h 3131460"/>
                <a:gd name="connsiteX129" fmla="*/ 2606674 w 3135234"/>
                <a:gd name="connsiteY129" fmla="*/ 2716024 h 3131460"/>
                <a:gd name="connsiteX130" fmla="*/ 2579105 w 3135234"/>
                <a:gd name="connsiteY130" fmla="*/ 2725530 h 3131460"/>
                <a:gd name="connsiteX131" fmla="*/ 2551537 w 3135234"/>
                <a:gd name="connsiteY131" fmla="*/ 2734086 h 3131460"/>
                <a:gd name="connsiteX132" fmla="*/ 2522066 w 3135234"/>
                <a:gd name="connsiteY132" fmla="*/ 2741692 h 3131460"/>
                <a:gd name="connsiteX133" fmla="*/ 2493546 w 3135234"/>
                <a:gd name="connsiteY133" fmla="*/ 2749297 h 3131460"/>
                <a:gd name="connsiteX134" fmla="*/ 2465028 w 3135234"/>
                <a:gd name="connsiteY134" fmla="*/ 2757853 h 3131460"/>
                <a:gd name="connsiteX135" fmla="*/ 2437459 w 3135234"/>
                <a:gd name="connsiteY135" fmla="*/ 2767359 h 3131460"/>
                <a:gd name="connsiteX136" fmla="*/ 2411792 w 3135234"/>
                <a:gd name="connsiteY136" fmla="*/ 2778768 h 3131460"/>
                <a:gd name="connsiteX137" fmla="*/ 2388026 w 3135234"/>
                <a:gd name="connsiteY137" fmla="*/ 2792076 h 3131460"/>
                <a:gd name="connsiteX138" fmla="*/ 2367111 w 3135234"/>
                <a:gd name="connsiteY138" fmla="*/ 2809188 h 3131460"/>
                <a:gd name="connsiteX139" fmla="*/ 2345247 w 3135234"/>
                <a:gd name="connsiteY139" fmla="*/ 2828201 h 3131460"/>
                <a:gd name="connsiteX140" fmla="*/ 2326233 w 3135234"/>
                <a:gd name="connsiteY140" fmla="*/ 2850066 h 3131460"/>
                <a:gd name="connsiteX141" fmla="*/ 2308171 w 3135234"/>
                <a:gd name="connsiteY141" fmla="*/ 2872882 h 3131460"/>
                <a:gd name="connsiteX142" fmla="*/ 2290109 w 3135234"/>
                <a:gd name="connsiteY142" fmla="*/ 2896648 h 3131460"/>
                <a:gd name="connsiteX143" fmla="*/ 2272047 w 3135234"/>
                <a:gd name="connsiteY143" fmla="*/ 2920415 h 3131460"/>
                <a:gd name="connsiteX144" fmla="*/ 2253984 w 3135234"/>
                <a:gd name="connsiteY144" fmla="*/ 2943230 h 3131460"/>
                <a:gd name="connsiteX145" fmla="*/ 2234020 w 3135234"/>
                <a:gd name="connsiteY145" fmla="*/ 2965095 h 3131460"/>
                <a:gd name="connsiteX146" fmla="*/ 2214056 w 3135234"/>
                <a:gd name="connsiteY146" fmla="*/ 2984108 h 3131460"/>
                <a:gd name="connsiteX147" fmla="*/ 2191242 w 3135234"/>
                <a:gd name="connsiteY147" fmla="*/ 3000270 h 3131460"/>
                <a:gd name="connsiteX148" fmla="*/ 2167475 w 3135234"/>
                <a:gd name="connsiteY148" fmla="*/ 3012628 h 3131460"/>
                <a:gd name="connsiteX149" fmla="*/ 2138955 w 3135234"/>
                <a:gd name="connsiteY149" fmla="*/ 3021184 h 3131460"/>
                <a:gd name="connsiteX150" fmla="*/ 2109485 w 3135234"/>
                <a:gd name="connsiteY150" fmla="*/ 3024987 h 3131460"/>
                <a:gd name="connsiteX151" fmla="*/ 2079066 w 3135234"/>
                <a:gd name="connsiteY151" fmla="*/ 3025938 h 3131460"/>
                <a:gd name="connsiteX152" fmla="*/ 2046743 w 3135234"/>
                <a:gd name="connsiteY152" fmla="*/ 3023085 h 3131460"/>
                <a:gd name="connsiteX153" fmla="*/ 2014421 w 3135234"/>
                <a:gd name="connsiteY153" fmla="*/ 3019283 h 3131460"/>
                <a:gd name="connsiteX154" fmla="*/ 1982099 w 3135234"/>
                <a:gd name="connsiteY154" fmla="*/ 3014529 h 3131460"/>
                <a:gd name="connsiteX155" fmla="*/ 1949777 w 3135234"/>
                <a:gd name="connsiteY155" fmla="*/ 3010728 h 3131460"/>
                <a:gd name="connsiteX156" fmla="*/ 1917455 w 3135234"/>
                <a:gd name="connsiteY156" fmla="*/ 3008826 h 3131460"/>
                <a:gd name="connsiteX157" fmla="*/ 1886083 w 3135234"/>
                <a:gd name="connsiteY157" fmla="*/ 3008826 h 3131460"/>
                <a:gd name="connsiteX158" fmla="*/ 1856614 w 3135234"/>
                <a:gd name="connsiteY158" fmla="*/ 3012628 h 3131460"/>
                <a:gd name="connsiteX159" fmla="*/ 1826193 w 3135234"/>
                <a:gd name="connsiteY159" fmla="*/ 3020234 h 3131460"/>
                <a:gd name="connsiteX160" fmla="*/ 1798624 w 3135234"/>
                <a:gd name="connsiteY160" fmla="*/ 3031641 h 3131460"/>
                <a:gd name="connsiteX161" fmla="*/ 1770105 w 3135234"/>
                <a:gd name="connsiteY161" fmla="*/ 3046852 h 3131460"/>
                <a:gd name="connsiteX162" fmla="*/ 1741586 w 3135234"/>
                <a:gd name="connsiteY162" fmla="*/ 3062063 h 3131460"/>
                <a:gd name="connsiteX163" fmla="*/ 1713066 w 3135234"/>
                <a:gd name="connsiteY163" fmla="*/ 3079174 h 3131460"/>
                <a:gd name="connsiteX164" fmla="*/ 1685497 w 3135234"/>
                <a:gd name="connsiteY164" fmla="*/ 3095335 h 3131460"/>
                <a:gd name="connsiteX165" fmla="*/ 1656028 w 3135234"/>
                <a:gd name="connsiteY165" fmla="*/ 3109595 h 3131460"/>
                <a:gd name="connsiteX166" fmla="*/ 1627508 w 3135234"/>
                <a:gd name="connsiteY166" fmla="*/ 3121003 h 3131460"/>
                <a:gd name="connsiteX167" fmla="*/ 1598037 w 3135234"/>
                <a:gd name="connsiteY167" fmla="*/ 3128609 h 3131460"/>
                <a:gd name="connsiteX168" fmla="*/ 1567618 w 3135234"/>
                <a:gd name="connsiteY168" fmla="*/ 3131460 h 3131460"/>
                <a:gd name="connsiteX169" fmla="*/ 1537197 w 3135234"/>
                <a:gd name="connsiteY169" fmla="*/ 3128609 h 3131460"/>
                <a:gd name="connsiteX170" fmla="*/ 1507727 w 3135234"/>
                <a:gd name="connsiteY170" fmla="*/ 3121003 h 3131460"/>
                <a:gd name="connsiteX171" fmla="*/ 1479208 w 3135234"/>
                <a:gd name="connsiteY171" fmla="*/ 3109595 h 3131460"/>
                <a:gd name="connsiteX172" fmla="*/ 1449738 w 3135234"/>
                <a:gd name="connsiteY172" fmla="*/ 3095335 h 3131460"/>
                <a:gd name="connsiteX173" fmla="*/ 1422168 w 3135234"/>
                <a:gd name="connsiteY173" fmla="*/ 3079174 h 3131460"/>
                <a:gd name="connsiteX174" fmla="*/ 1393649 w 3135234"/>
                <a:gd name="connsiteY174" fmla="*/ 3062063 h 3131460"/>
                <a:gd name="connsiteX175" fmla="*/ 1365129 w 3135234"/>
                <a:gd name="connsiteY175" fmla="*/ 3046852 h 3131460"/>
                <a:gd name="connsiteX176" fmla="*/ 1336610 w 3135234"/>
                <a:gd name="connsiteY176" fmla="*/ 3031641 h 3131460"/>
                <a:gd name="connsiteX177" fmla="*/ 1308092 w 3135234"/>
                <a:gd name="connsiteY177" fmla="*/ 3020234 h 3131460"/>
                <a:gd name="connsiteX178" fmla="*/ 1278621 w 3135234"/>
                <a:gd name="connsiteY178" fmla="*/ 3012628 h 3131460"/>
                <a:gd name="connsiteX179" fmla="*/ 1249151 w 3135234"/>
                <a:gd name="connsiteY179" fmla="*/ 3008826 h 3131460"/>
                <a:gd name="connsiteX180" fmla="*/ 1217779 w 3135234"/>
                <a:gd name="connsiteY180" fmla="*/ 3008826 h 3131460"/>
                <a:gd name="connsiteX181" fmla="*/ 1185457 w 3135234"/>
                <a:gd name="connsiteY181" fmla="*/ 3010728 h 3131460"/>
                <a:gd name="connsiteX182" fmla="*/ 1153136 w 3135234"/>
                <a:gd name="connsiteY182" fmla="*/ 3014529 h 3131460"/>
                <a:gd name="connsiteX183" fmla="*/ 1120813 w 3135234"/>
                <a:gd name="connsiteY183" fmla="*/ 3019283 h 3131460"/>
                <a:gd name="connsiteX184" fmla="*/ 1088490 w 3135234"/>
                <a:gd name="connsiteY184" fmla="*/ 3023085 h 3131460"/>
                <a:gd name="connsiteX185" fmla="*/ 1056169 w 3135234"/>
                <a:gd name="connsiteY185" fmla="*/ 3025938 h 3131460"/>
                <a:gd name="connsiteX186" fmla="*/ 1025749 w 3135234"/>
                <a:gd name="connsiteY186" fmla="*/ 3024987 h 3131460"/>
                <a:gd name="connsiteX187" fmla="*/ 996279 w 3135234"/>
                <a:gd name="connsiteY187" fmla="*/ 3021184 h 3131460"/>
                <a:gd name="connsiteX188" fmla="*/ 967759 w 3135234"/>
                <a:gd name="connsiteY188" fmla="*/ 3012628 h 3131460"/>
                <a:gd name="connsiteX189" fmla="*/ 943993 w 3135234"/>
                <a:gd name="connsiteY189" fmla="*/ 3000270 h 3131460"/>
                <a:gd name="connsiteX190" fmla="*/ 921177 w 3135234"/>
                <a:gd name="connsiteY190" fmla="*/ 2984108 h 3131460"/>
                <a:gd name="connsiteX191" fmla="*/ 901214 w 3135234"/>
                <a:gd name="connsiteY191" fmla="*/ 2965095 h 3131460"/>
                <a:gd name="connsiteX192" fmla="*/ 881250 w 3135234"/>
                <a:gd name="connsiteY192" fmla="*/ 2943230 h 3131460"/>
                <a:gd name="connsiteX193" fmla="*/ 863188 w 3135234"/>
                <a:gd name="connsiteY193" fmla="*/ 2920415 h 3131460"/>
                <a:gd name="connsiteX194" fmla="*/ 845126 w 3135234"/>
                <a:gd name="connsiteY194" fmla="*/ 2896648 h 3131460"/>
                <a:gd name="connsiteX195" fmla="*/ 827064 w 3135234"/>
                <a:gd name="connsiteY195" fmla="*/ 2872882 h 3131460"/>
                <a:gd name="connsiteX196" fmla="*/ 809001 w 3135234"/>
                <a:gd name="connsiteY196" fmla="*/ 2850066 h 3131460"/>
                <a:gd name="connsiteX197" fmla="*/ 789988 w 3135234"/>
                <a:gd name="connsiteY197" fmla="*/ 2828201 h 3131460"/>
                <a:gd name="connsiteX198" fmla="*/ 768123 w 3135234"/>
                <a:gd name="connsiteY198" fmla="*/ 2809188 h 3131460"/>
                <a:gd name="connsiteX199" fmla="*/ 747208 w 3135234"/>
                <a:gd name="connsiteY199" fmla="*/ 2792076 h 3131460"/>
                <a:gd name="connsiteX200" fmla="*/ 723443 w 3135234"/>
                <a:gd name="connsiteY200" fmla="*/ 2778768 h 3131460"/>
                <a:gd name="connsiteX201" fmla="*/ 697775 w 3135234"/>
                <a:gd name="connsiteY201" fmla="*/ 2767359 h 3131460"/>
                <a:gd name="connsiteX202" fmla="*/ 670207 w 3135234"/>
                <a:gd name="connsiteY202" fmla="*/ 2757853 h 3131460"/>
                <a:gd name="connsiteX203" fmla="*/ 641687 w 3135234"/>
                <a:gd name="connsiteY203" fmla="*/ 2749297 h 3131460"/>
                <a:gd name="connsiteX204" fmla="*/ 613168 w 3135234"/>
                <a:gd name="connsiteY204" fmla="*/ 2741692 h 3131460"/>
                <a:gd name="connsiteX205" fmla="*/ 583698 w 3135234"/>
                <a:gd name="connsiteY205" fmla="*/ 2734086 h 3131460"/>
                <a:gd name="connsiteX206" fmla="*/ 556129 w 3135234"/>
                <a:gd name="connsiteY206" fmla="*/ 2725530 h 3131460"/>
                <a:gd name="connsiteX207" fmla="*/ 528560 w 3135234"/>
                <a:gd name="connsiteY207" fmla="*/ 2716024 h 3131460"/>
                <a:gd name="connsiteX208" fmla="*/ 502893 w 3135234"/>
                <a:gd name="connsiteY208" fmla="*/ 2704615 h 3131460"/>
                <a:gd name="connsiteX209" fmla="*/ 480077 w 3135234"/>
                <a:gd name="connsiteY209" fmla="*/ 2690356 h 3131460"/>
                <a:gd name="connsiteX210" fmla="*/ 459162 w 3135234"/>
                <a:gd name="connsiteY210" fmla="*/ 2673244 h 3131460"/>
                <a:gd name="connsiteX211" fmla="*/ 442052 w 3135234"/>
                <a:gd name="connsiteY211" fmla="*/ 2652330 h 3131460"/>
                <a:gd name="connsiteX212" fmla="*/ 427792 w 3135234"/>
                <a:gd name="connsiteY212" fmla="*/ 2629514 h 3131460"/>
                <a:gd name="connsiteX213" fmla="*/ 416384 w 3135234"/>
                <a:gd name="connsiteY213" fmla="*/ 2603846 h 3131460"/>
                <a:gd name="connsiteX214" fmla="*/ 406878 w 3135234"/>
                <a:gd name="connsiteY214" fmla="*/ 2576277 h 3131460"/>
                <a:gd name="connsiteX215" fmla="*/ 398322 w 3135234"/>
                <a:gd name="connsiteY215" fmla="*/ 2548709 h 3131460"/>
                <a:gd name="connsiteX216" fmla="*/ 390717 w 3135234"/>
                <a:gd name="connsiteY216" fmla="*/ 2519238 h 3131460"/>
                <a:gd name="connsiteX217" fmla="*/ 383111 w 3135234"/>
                <a:gd name="connsiteY217" fmla="*/ 2490719 h 3131460"/>
                <a:gd name="connsiteX218" fmla="*/ 374555 w 3135234"/>
                <a:gd name="connsiteY218" fmla="*/ 2462199 h 3131460"/>
                <a:gd name="connsiteX219" fmla="*/ 365049 w 3135234"/>
                <a:gd name="connsiteY219" fmla="*/ 2434629 h 3131460"/>
                <a:gd name="connsiteX220" fmla="*/ 353641 w 3135234"/>
                <a:gd name="connsiteY220" fmla="*/ 2408961 h 3131460"/>
                <a:gd name="connsiteX221" fmla="*/ 340332 w 3135234"/>
                <a:gd name="connsiteY221" fmla="*/ 2385195 h 3131460"/>
                <a:gd name="connsiteX222" fmla="*/ 323221 w 3135234"/>
                <a:gd name="connsiteY222" fmla="*/ 2364281 h 3131460"/>
                <a:gd name="connsiteX223" fmla="*/ 304208 w 3135234"/>
                <a:gd name="connsiteY223" fmla="*/ 2342416 h 3131460"/>
                <a:gd name="connsiteX224" fmla="*/ 282343 w 3135234"/>
                <a:gd name="connsiteY224" fmla="*/ 2323403 h 3131460"/>
                <a:gd name="connsiteX225" fmla="*/ 258576 w 3135234"/>
                <a:gd name="connsiteY225" fmla="*/ 2305340 h 3131460"/>
                <a:gd name="connsiteX226" fmla="*/ 234810 w 3135234"/>
                <a:gd name="connsiteY226" fmla="*/ 2287278 h 3131460"/>
                <a:gd name="connsiteX227" fmla="*/ 211045 w 3135234"/>
                <a:gd name="connsiteY227" fmla="*/ 2269216 h 3131460"/>
                <a:gd name="connsiteX228" fmla="*/ 188228 w 3135234"/>
                <a:gd name="connsiteY228" fmla="*/ 2251152 h 3131460"/>
                <a:gd name="connsiteX229" fmla="*/ 166363 w 3135234"/>
                <a:gd name="connsiteY229" fmla="*/ 2231189 h 3131460"/>
                <a:gd name="connsiteX230" fmla="*/ 147351 w 3135234"/>
                <a:gd name="connsiteY230" fmla="*/ 2211226 h 3131460"/>
                <a:gd name="connsiteX231" fmla="*/ 131190 w 3135234"/>
                <a:gd name="connsiteY231" fmla="*/ 2188410 h 3131460"/>
                <a:gd name="connsiteX232" fmla="*/ 118832 w 3135234"/>
                <a:gd name="connsiteY232" fmla="*/ 2164644 h 3131460"/>
                <a:gd name="connsiteX233" fmla="*/ 110276 w 3135234"/>
                <a:gd name="connsiteY233" fmla="*/ 2136125 h 3131460"/>
                <a:gd name="connsiteX234" fmla="*/ 106473 w 3135234"/>
                <a:gd name="connsiteY234" fmla="*/ 2106654 h 3131460"/>
                <a:gd name="connsiteX235" fmla="*/ 105522 w 3135234"/>
                <a:gd name="connsiteY235" fmla="*/ 2076232 h 3131460"/>
                <a:gd name="connsiteX236" fmla="*/ 108374 w 3135234"/>
                <a:gd name="connsiteY236" fmla="*/ 2043910 h 3131460"/>
                <a:gd name="connsiteX237" fmla="*/ 112177 w 3135234"/>
                <a:gd name="connsiteY237" fmla="*/ 2011588 h 3131460"/>
                <a:gd name="connsiteX238" fmla="*/ 116930 w 3135234"/>
                <a:gd name="connsiteY238" fmla="*/ 1979265 h 3131460"/>
                <a:gd name="connsiteX239" fmla="*/ 120733 w 3135234"/>
                <a:gd name="connsiteY239" fmla="*/ 1946943 h 3131460"/>
                <a:gd name="connsiteX240" fmla="*/ 122635 w 3135234"/>
                <a:gd name="connsiteY240" fmla="*/ 1914621 h 3131460"/>
                <a:gd name="connsiteX241" fmla="*/ 122635 w 3135234"/>
                <a:gd name="connsiteY241" fmla="*/ 1883249 h 3131460"/>
                <a:gd name="connsiteX242" fmla="*/ 118832 w 3135234"/>
                <a:gd name="connsiteY242" fmla="*/ 1853779 h 3131460"/>
                <a:gd name="connsiteX243" fmla="*/ 111226 w 3135234"/>
                <a:gd name="connsiteY243" fmla="*/ 1824309 h 3131460"/>
                <a:gd name="connsiteX244" fmla="*/ 99818 w 3135234"/>
                <a:gd name="connsiteY244" fmla="*/ 1796739 h 3131460"/>
                <a:gd name="connsiteX245" fmla="*/ 85559 w 3135234"/>
                <a:gd name="connsiteY245" fmla="*/ 1768220 h 3131460"/>
                <a:gd name="connsiteX246" fmla="*/ 69398 w 3135234"/>
                <a:gd name="connsiteY246" fmla="*/ 1739701 h 3131460"/>
                <a:gd name="connsiteX247" fmla="*/ 52287 w 3135234"/>
                <a:gd name="connsiteY247" fmla="*/ 1711181 h 3131460"/>
                <a:gd name="connsiteX248" fmla="*/ 36126 w 3135234"/>
                <a:gd name="connsiteY248" fmla="*/ 1683611 h 3131460"/>
                <a:gd name="connsiteX249" fmla="*/ 21865 w 3135234"/>
                <a:gd name="connsiteY249" fmla="*/ 1654141 h 3131460"/>
                <a:gd name="connsiteX250" fmla="*/ 10458 w 3135234"/>
                <a:gd name="connsiteY250" fmla="*/ 1625621 h 3131460"/>
                <a:gd name="connsiteX251" fmla="*/ 2853 w 3135234"/>
                <a:gd name="connsiteY251" fmla="*/ 1596151 h 3131460"/>
                <a:gd name="connsiteX252" fmla="*/ 0 w 3135234"/>
                <a:gd name="connsiteY252" fmla="*/ 1565730 h 3131460"/>
                <a:gd name="connsiteX253" fmla="*/ 2853 w 3135234"/>
                <a:gd name="connsiteY253" fmla="*/ 1535310 h 3131460"/>
                <a:gd name="connsiteX254" fmla="*/ 10458 w 3135234"/>
                <a:gd name="connsiteY254" fmla="*/ 1505839 h 3131460"/>
                <a:gd name="connsiteX255" fmla="*/ 21865 w 3135234"/>
                <a:gd name="connsiteY255" fmla="*/ 1477319 h 3131460"/>
                <a:gd name="connsiteX256" fmla="*/ 36126 w 3135234"/>
                <a:gd name="connsiteY256" fmla="*/ 1447849 h 3131460"/>
                <a:gd name="connsiteX257" fmla="*/ 52287 w 3135234"/>
                <a:gd name="connsiteY257" fmla="*/ 1420280 h 3131460"/>
                <a:gd name="connsiteX258" fmla="*/ 69398 w 3135234"/>
                <a:gd name="connsiteY258" fmla="*/ 1391761 h 3131460"/>
                <a:gd name="connsiteX259" fmla="*/ 85559 w 3135234"/>
                <a:gd name="connsiteY259" fmla="*/ 1363240 h 3131460"/>
                <a:gd name="connsiteX260" fmla="*/ 99818 w 3135234"/>
                <a:gd name="connsiteY260" fmla="*/ 1334721 h 3131460"/>
                <a:gd name="connsiteX261" fmla="*/ 111226 w 3135234"/>
                <a:gd name="connsiteY261" fmla="*/ 1307152 h 3131460"/>
                <a:gd name="connsiteX262" fmla="*/ 118832 w 3135234"/>
                <a:gd name="connsiteY262" fmla="*/ 1277681 h 3131460"/>
                <a:gd name="connsiteX263" fmla="*/ 122635 w 3135234"/>
                <a:gd name="connsiteY263" fmla="*/ 1248211 h 3131460"/>
                <a:gd name="connsiteX264" fmla="*/ 122635 w 3135234"/>
                <a:gd name="connsiteY264" fmla="*/ 1216840 h 3131460"/>
                <a:gd name="connsiteX265" fmla="*/ 120733 w 3135234"/>
                <a:gd name="connsiteY265" fmla="*/ 1184517 h 3131460"/>
                <a:gd name="connsiteX266" fmla="*/ 116930 w 3135234"/>
                <a:gd name="connsiteY266" fmla="*/ 1152195 h 3131460"/>
                <a:gd name="connsiteX267" fmla="*/ 112177 w 3135234"/>
                <a:gd name="connsiteY267" fmla="*/ 1119872 h 3131460"/>
                <a:gd name="connsiteX268" fmla="*/ 108374 w 3135234"/>
                <a:gd name="connsiteY268" fmla="*/ 1087550 h 3131460"/>
                <a:gd name="connsiteX269" fmla="*/ 105522 w 3135234"/>
                <a:gd name="connsiteY269" fmla="*/ 1055228 h 3131460"/>
                <a:gd name="connsiteX270" fmla="*/ 106473 w 3135234"/>
                <a:gd name="connsiteY270" fmla="*/ 1024807 h 3131460"/>
                <a:gd name="connsiteX271" fmla="*/ 110276 w 3135234"/>
                <a:gd name="connsiteY271" fmla="*/ 995337 h 3131460"/>
                <a:gd name="connsiteX272" fmla="*/ 118832 w 3135234"/>
                <a:gd name="connsiteY272" fmla="*/ 966817 h 3131460"/>
                <a:gd name="connsiteX273" fmla="*/ 131190 w 3135234"/>
                <a:gd name="connsiteY273" fmla="*/ 943051 h 3131460"/>
                <a:gd name="connsiteX274" fmla="*/ 147351 w 3135234"/>
                <a:gd name="connsiteY274" fmla="*/ 920235 h 3131460"/>
                <a:gd name="connsiteX275" fmla="*/ 166363 w 3135234"/>
                <a:gd name="connsiteY275" fmla="*/ 900271 h 3131460"/>
                <a:gd name="connsiteX276" fmla="*/ 188228 w 3135234"/>
                <a:gd name="connsiteY276" fmla="*/ 880308 h 3131460"/>
                <a:gd name="connsiteX277" fmla="*/ 211045 w 3135234"/>
                <a:gd name="connsiteY277" fmla="*/ 862244 h 3131460"/>
                <a:gd name="connsiteX278" fmla="*/ 234810 w 3135234"/>
                <a:gd name="connsiteY278" fmla="*/ 844182 h 3131460"/>
                <a:gd name="connsiteX279" fmla="*/ 258576 w 3135234"/>
                <a:gd name="connsiteY279" fmla="*/ 826120 h 3131460"/>
                <a:gd name="connsiteX280" fmla="*/ 282343 w 3135234"/>
                <a:gd name="connsiteY280" fmla="*/ 808058 h 3131460"/>
                <a:gd name="connsiteX281" fmla="*/ 304208 w 3135234"/>
                <a:gd name="connsiteY281" fmla="*/ 789045 h 3131460"/>
                <a:gd name="connsiteX282" fmla="*/ 323221 w 3135234"/>
                <a:gd name="connsiteY282" fmla="*/ 767180 h 3131460"/>
                <a:gd name="connsiteX283" fmla="*/ 340332 w 3135234"/>
                <a:gd name="connsiteY283" fmla="*/ 746265 h 3131460"/>
                <a:gd name="connsiteX284" fmla="*/ 353641 w 3135234"/>
                <a:gd name="connsiteY284" fmla="*/ 722499 h 3131460"/>
                <a:gd name="connsiteX285" fmla="*/ 365049 w 3135234"/>
                <a:gd name="connsiteY285" fmla="*/ 696831 h 3131460"/>
                <a:gd name="connsiteX286" fmla="*/ 374555 w 3135234"/>
                <a:gd name="connsiteY286" fmla="*/ 669262 h 3131460"/>
                <a:gd name="connsiteX287" fmla="*/ 383111 w 3135234"/>
                <a:gd name="connsiteY287" fmla="*/ 640741 h 3131460"/>
                <a:gd name="connsiteX288" fmla="*/ 390717 w 3135234"/>
                <a:gd name="connsiteY288" fmla="*/ 612222 h 3131460"/>
                <a:gd name="connsiteX289" fmla="*/ 398322 w 3135234"/>
                <a:gd name="connsiteY289" fmla="*/ 582752 h 3131460"/>
                <a:gd name="connsiteX290" fmla="*/ 406878 w 3135234"/>
                <a:gd name="connsiteY290" fmla="*/ 555183 h 3131460"/>
                <a:gd name="connsiteX291" fmla="*/ 416384 w 3135234"/>
                <a:gd name="connsiteY291" fmla="*/ 527613 h 3131460"/>
                <a:gd name="connsiteX292" fmla="*/ 427792 w 3135234"/>
                <a:gd name="connsiteY292" fmla="*/ 501946 h 3131460"/>
                <a:gd name="connsiteX293" fmla="*/ 442052 w 3135234"/>
                <a:gd name="connsiteY293" fmla="*/ 479131 h 3131460"/>
                <a:gd name="connsiteX294" fmla="*/ 459162 w 3135234"/>
                <a:gd name="connsiteY294" fmla="*/ 458216 h 3131460"/>
                <a:gd name="connsiteX295" fmla="*/ 480077 w 3135234"/>
                <a:gd name="connsiteY295" fmla="*/ 441104 h 3131460"/>
                <a:gd name="connsiteX296" fmla="*/ 502893 w 3135234"/>
                <a:gd name="connsiteY296" fmla="*/ 426845 h 3131460"/>
                <a:gd name="connsiteX297" fmla="*/ 528560 w 3135234"/>
                <a:gd name="connsiteY297" fmla="*/ 415437 h 3131460"/>
                <a:gd name="connsiteX298" fmla="*/ 556129 w 3135234"/>
                <a:gd name="connsiteY298" fmla="*/ 405930 h 3131460"/>
                <a:gd name="connsiteX299" fmla="*/ 583698 w 3135234"/>
                <a:gd name="connsiteY299" fmla="*/ 397374 h 3131460"/>
                <a:gd name="connsiteX300" fmla="*/ 613168 w 3135234"/>
                <a:gd name="connsiteY300" fmla="*/ 389769 h 3131460"/>
                <a:gd name="connsiteX301" fmla="*/ 641687 w 3135234"/>
                <a:gd name="connsiteY301" fmla="*/ 382163 h 3131460"/>
                <a:gd name="connsiteX302" fmla="*/ 670207 w 3135234"/>
                <a:gd name="connsiteY302" fmla="*/ 373607 h 3131460"/>
                <a:gd name="connsiteX303" fmla="*/ 697775 w 3135234"/>
                <a:gd name="connsiteY303" fmla="*/ 364101 h 3131460"/>
                <a:gd name="connsiteX304" fmla="*/ 723443 w 3135234"/>
                <a:gd name="connsiteY304" fmla="*/ 352693 h 3131460"/>
                <a:gd name="connsiteX305" fmla="*/ 747208 w 3135234"/>
                <a:gd name="connsiteY305" fmla="*/ 339385 h 3131460"/>
                <a:gd name="connsiteX306" fmla="*/ 768123 w 3135234"/>
                <a:gd name="connsiteY306" fmla="*/ 322273 h 3131460"/>
                <a:gd name="connsiteX307" fmla="*/ 789988 w 3135234"/>
                <a:gd name="connsiteY307" fmla="*/ 303259 h 3131460"/>
                <a:gd name="connsiteX308" fmla="*/ 809001 w 3135234"/>
                <a:gd name="connsiteY308" fmla="*/ 281394 h 3131460"/>
                <a:gd name="connsiteX309" fmla="*/ 827064 w 3135234"/>
                <a:gd name="connsiteY309" fmla="*/ 258578 h 3131460"/>
                <a:gd name="connsiteX310" fmla="*/ 845126 w 3135234"/>
                <a:gd name="connsiteY310" fmla="*/ 234812 h 3131460"/>
                <a:gd name="connsiteX311" fmla="*/ 863188 w 3135234"/>
                <a:gd name="connsiteY311" fmla="*/ 211045 h 3131460"/>
                <a:gd name="connsiteX312" fmla="*/ 881250 w 3135234"/>
                <a:gd name="connsiteY312" fmla="*/ 188230 h 3131460"/>
                <a:gd name="connsiteX313" fmla="*/ 901214 w 3135234"/>
                <a:gd name="connsiteY313" fmla="*/ 166365 h 3131460"/>
                <a:gd name="connsiteX314" fmla="*/ 921177 w 3135234"/>
                <a:gd name="connsiteY314" fmla="*/ 147352 h 3131460"/>
                <a:gd name="connsiteX315" fmla="*/ 943993 w 3135234"/>
                <a:gd name="connsiteY315" fmla="*/ 131191 h 3131460"/>
                <a:gd name="connsiteX316" fmla="*/ 967759 w 3135234"/>
                <a:gd name="connsiteY316" fmla="*/ 118832 h 3131460"/>
                <a:gd name="connsiteX317" fmla="*/ 996279 w 3135234"/>
                <a:gd name="connsiteY317" fmla="*/ 110276 h 3131460"/>
                <a:gd name="connsiteX318" fmla="*/ 1025749 w 3135234"/>
                <a:gd name="connsiteY318" fmla="*/ 106473 h 3131460"/>
                <a:gd name="connsiteX319" fmla="*/ 1056169 w 3135234"/>
                <a:gd name="connsiteY319" fmla="*/ 105523 h 3131460"/>
                <a:gd name="connsiteX320" fmla="*/ 1088490 w 3135234"/>
                <a:gd name="connsiteY320" fmla="*/ 108375 h 3131460"/>
                <a:gd name="connsiteX321" fmla="*/ 1120813 w 3135234"/>
                <a:gd name="connsiteY321" fmla="*/ 112178 h 3131460"/>
                <a:gd name="connsiteX322" fmla="*/ 1153136 w 3135234"/>
                <a:gd name="connsiteY322" fmla="*/ 116931 h 3131460"/>
                <a:gd name="connsiteX323" fmla="*/ 1185457 w 3135234"/>
                <a:gd name="connsiteY323" fmla="*/ 120734 h 3131460"/>
                <a:gd name="connsiteX324" fmla="*/ 1217779 w 3135234"/>
                <a:gd name="connsiteY324" fmla="*/ 122635 h 3131460"/>
                <a:gd name="connsiteX325" fmla="*/ 1249151 w 3135234"/>
                <a:gd name="connsiteY325" fmla="*/ 122635 h 3131460"/>
                <a:gd name="connsiteX326" fmla="*/ 1278621 w 3135234"/>
                <a:gd name="connsiteY326" fmla="*/ 118832 h 3131460"/>
                <a:gd name="connsiteX327" fmla="*/ 1308092 w 3135234"/>
                <a:gd name="connsiteY327" fmla="*/ 111226 h 3131460"/>
                <a:gd name="connsiteX328" fmla="*/ 1336610 w 3135234"/>
                <a:gd name="connsiteY328" fmla="*/ 99819 h 3131460"/>
                <a:gd name="connsiteX329" fmla="*/ 1365129 w 3135234"/>
                <a:gd name="connsiteY329" fmla="*/ 84608 h 3131460"/>
                <a:gd name="connsiteX330" fmla="*/ 1393649 w 3135234"/>
                <a:gd name="connsiteY330" fmla="*/ 69398 h 3131460"/>
                <a:gd name="connsiteX331" fmla="*/ 1422168 w 3135234"/>
                <a:gd name="connsiteY331" fmla="*/ 52286 h 3131460"/>
                <a:gd name="connsiteX332" fmla="*/ 1449738 w 3135234"/>
                <a:gd name="connsiteY332" fmla="*/ 36125 h 3131460"/>
                <a:gd name="connsiteX333" fmla="*/ 1479208 w 3135234"/>
                <a:gd name="connsiteY333" fmla="*/ 21865 h 3131460"/>
                <a:gd name="connsiteX334" fmla="*/ 1507727 w 3135234"/>
                <a:gd name="connsiteY334" fmla="*/ 10457 h 3131460"/>
                <a:gd name="connsiteX335" fmla="*/ 1537197 w 3135234"/>
                <a:gd name="connsiteY335" fmla="*/ 2851 h 313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3135234" h="3131460">
                  <a:moveTo>
                    <a:pt x="1567618" y="0"/>
                  </a:moveTo>
                  <a:lnTo>
                    <a:pt x="1598037" y="2851"/>
                  </a:lnTo>
                  <a:lnTo>
                    <a:pt x="1627508" y="10457"/>
                  </a:lnTo>
                  <a:lnTo>
                    <a:pt x="1656028" y="21865"/>
                  </a:lnTo>
                  <a:lnTo>
                    <a:pt x="1685497" y="36125"/>
                  </a:lnTo>
                  <a:lnTo>
                    <a:pt x="1713066" y="52286"/>
                  </a:lnTo>
                  <a:lnTo>
                    <a:pt x="1741586" y="69398"/>
                  </a:lnTo>
                  <a:lnTo>
                    <a:pt x="1770105" y="84608"/>
                  </a:lnTo>
                  <a:lnTo>
                    <a:pt x="1798624" y="99819"/>
                  </a:lnTo>
                  <a:lnTo>
                    <a:pt x="1826193" y="111226"/>
                  </a:lnTo>
                  <a:lnTo>
                    <a:pt x="1856614" y="118832"/>
                  </a:lnTo>
                  <a:lnTo>
                    <a:pt x="1886083" y="122635"/>
                  </a:lnTo>
                  <a:lnTo>
                    <a:pt x="1917455" y="122635"/>
                  </a:lnTo>
                  <a:lnTo>
                    <a:pt x="1949777" y="120734"/>
                  </a:lnTo>
                  <a:lnTo>
                    <a:pt x="1982099" y="116931"/>
                  </a:lnTo>
                  <a:lnTo>
                    <a:pt x="2014421" y="112178"/>
                  </a:lnTo>
                  <a:lnTo>
                    <a:pt x="2046743" y="108375"/>
                  </a:lnTo>
                  <a:lnTo>
                    <a:pt x="2079066" y="105523"/>
                  </a:lnTo>
                  <a:lnTo>
                    <a:pt x="2109485" y="106473"/>
                  </a:lnTo>
                  <a:lnTo>
                    <a:pt x="2138955" y="110276"/>
                  </a:lnTo>
                  <a:lnTo>
                    <a:pt x="2167475" y="118832"/>
                  </a:lnTo>
                  <a:lnTo>
                    <a:pt x="2191242" y="131191"/>
                  </a:lnTo>
                  <a:lnTo>
                    <a:pt x="2214056" y="147352"/>
                  </a:lnTo>
                  <a:lnTo>
                    <a:pt x="2234020" y="166365"/>
                  </a:lnTo>
                  <a:lnTo>
                    <a:pt x="2253984" y="188230"/>
                  </a:lnTo>
                  <a:lnTo>
                    <a:pt x="2272047" y="211045"/>
                  </a:lnTo>
                  <a:lnTo>
                    <a:pt x="2290109" y="234812"/>
                  </a:lnTo>
                  <a:lnTo>
                    <a:pt x="2308171" y="258578"/>
                  </a:lnTo>
                  <a:lnTo>
                    <a:pt x="2326233" y="281394"/>
                  </a:lnTo>
                  <a:lnTo>
                    <a:pt x="2345247" y="303259"/>
                  </a:lnTo>
                  <a:lnTo>
                    <a:pt x="2367111" y="322273"/>
                  </a:lnTo>
                  <a:lnTo>
                    <a:pt x="2388026" y="339385"/>
                  </a:lnTo>
                  <a:lnTo>
                    <a:pt x="2411792" y="352693"/>
                  </a:lnTo>
                  <a:lnTo>
                    <a:pt x="2437459" y="364101"/>
                  </a:lnTo>
                  <a:lnTo>
                    <a:pt x="2465028" y="373607"/>
                  </a:lnTo>
                  <a:lnTo>
                    <a:pt x="2493546" y="382163"/>
                  </a:lnTo>
                  <a:lnTo>
                    <a:pt x="2522066" y="389769"/>
                  </a:lnTo>
                  <a:lnTo>
                    <a:pt x="2551537" y="397374"/>
                  </a:lnTo>
                  <a:lnTo>
                    <a:pt x="2579105" y="405930"/>
                  </a:lnTo>
                  <a:lnTo>
                    <a:pt x="2606674" y="415437"/>
                  </a:lnTo>
                  <a:lnTo>
                    <a:pt x="2632341" y="426845"/>
                  </a:lnTo>
                  <a:lnTo>
                    <a:pt x="2655157" y="441104"/>
                  </a:lnTo>
                  <a:lnTo>
                    <a:pt x="2676072" y="458216"/>
                  </a:lnTo>
                  <a:lnTo>
                    <a:pt x="2693183" y="479131"/>
                  </a:lnTo>
                  <a:lnTo>
                    <a:pt x="2707443" y="501946"/>
                  </a:lnTo>
                  <a:lnTo>
                    <a:pt x="2718850" y="527613"/>
                  </a:lnTo>
                  <a:lnTo>
                    <a:pt x="2728356" y="555183"/>
                  </a:lnTo>
                  <a:lnTo>
                    <a:pt x="2736912" y="582752"/>
                  </a:lnTo>
                  <a:lnTo>
                    <a:pt x="2744518" y="612222"/>
                  </a:lnTo>
                  <a:lnTo>
                    <a:pt x="2752123" y="640741"/>
                  </a:lnTo>
                  <a:lnTo>
                    <a:pt x="2760679" y="669262"/>
                  </a:lnTo>
                  <a:lnTo>
                    <a:pt x="2770185" y="696831"/>
                  </a:lnTo>
                  <a:lnTo>
                    <a:pt x="2781592" y="722499"/>
                  </a:lnTo>
                  <a:lnTo>
                    <a:pt x="2794903" y="746265"/>
                  </a:lnTo>
                  <a:lnTo>
                    <a:pt x="2812014" y="767180"/>
                  </a:lnTo>
                  <a:lnTo>
                    <a:pt x="2831027" y="789045"/>
                  </a:lnTo>
                  <a:lnTo>
                    <a:pt x="2852891" y="808058"/>
                  </a:lnTo>
                  <a:lnTo>
                    <a:pt x="2875708" y="826120"/>
                  </a:lnTo>
                  <a:lnTo>
                    <a:pt x="2900424" y="844182"/>
                  </a:lnTo>
                  <a:lnTo>
                    <a:pt x="2924190" y="862244"/>
                  </a:lnTo>
                  <a:lnTo>
                    <a:pt x="2947006" y="880308"/>
                  </a:lnTo>
                  <a:lnTo>
                    <a:pt x="2968870" y="900271"/>
                  </a:lnTo>
                  <a:lnTo>
                    <a:pt x="2987883" y="920235"/>
                  </a:lnTo>
                  <a:lnTo>
                    <a:pt x="3004045" y="943051"/>
                  </a:lnTo>
                  <a:lnTo>
                    <a:pt x="3016403" y="966817"/>
                  </a:lnTo>
                  <a:lnTo>
                    <a:pt x="3024959" y="995337"/>
                  </a:lnTo>
                  <a:lnTo>
                    <a:pt x="3028761" y="1024807"/>
                  </a:lnTo>
                  <a:lnTo>
                    <a:pt x="3029713" y="1055228"/>
                  </a:lnTo>
                  <a:lnTo>
                    <a:pt x="3026860" y="1087550"/>
                  </a:lnTo>
                  <a:lnTo>
                    <a:pt x="3023057" y="1119872"/>
                  </a:lnTo>
                  <a:lnTo>
                    <a:pt x="3018304" y="1152195"/>
                  </a:lnTo>
                  <a:lnTo>
                    <a:pt x="3014501" y="1184517"/>
                  </a:lnTo>
                  <a:lnTo>
                    <a:pt x="3012601" y="1216840"/>
                  </a:lnTo>
                  <a:lnTo>
                    <a:pt x="3012601" y="1248211"/>
                  </a:lnTo>
                  <a:lnTo>
                    <a:pt x="3016403" y="1277681"/>
                  </a:lnTo>
                  <a:lnTo>
                    <a:pt x="3024008" y="1307152"/>
                  </a:lnTo>
                  <a:lnTo>
                    <a:pt x="3035416" y="1334721"/>
                  </a:lnTo>
                  <a:lnTo>
                    <a:pt x="3050627" y="1363240"/>
                  </a:lnTo>
                  <a:lnTo>
                    <a:pt x="3065837" y="1391761"/>
                  </a:lnTo>
                  <a:lnTo>
                    <a:pt x="3082949" y="1420280"/>
                  </a:lnTo>
                  <a:lnTo>
                    <a:pt x="3099109" y="1447849"/>
                  </a:lnTo>
                  <a:lnTo>
                    <a:pt x="3113369" y="1477319"/>
                  </a:lnTo>
                  <a:lnTo>
                    <a:pt x="3124776" y="1505839"/>
                  </a:lnTo>
                  <a:lnTo>
                    <a:pt x="3132382" y="1535310"/>
                  </a:lnTo>
                  <a:lnTo>
                    <a:pt x="3135234" y="1565730"/>
                  </a:lnTo>
                  <a:lnTo>
                    <a:pt x="3132382" y="1596151"/>
                  </a:lnTo>
                  <a:lnTo>
                    <a:pt x="3124776" y="1625621"/>
                  </a:lnTo>
                  <a:lnTo>
                    <a:pt x="3113369" y="1654141"/>
                  </a:lnTo>
                  <a:lnTo>
                    <a:pt x="3099109" y="1683611"/>
                  </a:lnTo>
                  <a:lnTo>
                    <a:pt x="3082949" y="1711181"/>
                  </a:lnTo>
                  <a:lnTo>
                    <a:pt x="3065837" y="1739701"/>
                  </a:lnTo>
                  <a:lnTo>
                    <a:pt x="3050627" y="1768220"/>
                  </a:lnTo>
                  <a:lnTo>
                    <a:pt x="3035416" y="1796739"/>
                  </a:lnTo>
                  <a:lnTo>
                    <a:pt x="3024008" y="1824309"/>
                  </a:lnTo>
                  <a:lnTo>
                    <a:pt x="3016403" y="1853779"/>
                  </a:lnTo>
                  <a:lnTo>
                    <a:pt x="3012601" y="1883249"/>
                  </a:lnTo>
                  <a:lnTo>
                    <a:pt x="3012601" y="1914621"/>
                  </a:lnTo>
                  <a:lnTo>
                    <a:pt x="3014501" y="1946943"/>
                  </a:lnTo>
                  <a:lnTo>
                    <a:pt x="3018304" y="1979265"/>
                  </a:lnTo>
                  <a:lnTo>
                    <a:pt x="3023057" y="2011588"/>
                  </a:lnTo>
                  <a:lnTo>
                    <a:pt x="3026860" y="2043910"/>
                  </a:lnTo>
                  <a:lnTo>
                    <a:pt x="3029713" y="2076232"/>
                  </a:lnTo>
                  <a:lnTo>
                    <a:pt x="3028761" y="2106654"/>
                  </a:lnTo>
                  <a:lnTo>
                    <a:pt x="3024959" y="2136125"/>
                  </a:lnTo>
                  <a:lnTo>
                    <a:pt x="3016403" y="2164644"/>
                  </a:lnTo>
                  <a:lnTo>
                    <a:pt x="3004045" y="2188410"/>
                  </a:lnTo>
                  <a:lnTo>
                    <a:pt x="2987883" y="2211226"/>
                  </a:lnTo>
                  <a:lnTo>
                    <a:pt x="2968870" y="2231189"/>
                  </a:lnTo>
                  <a:lnTo>
                    <a:pt x="2947006" y="2251152"/>
                  </a:lnTo>
                  <a:lnTo>
                    <a:pt x="2924190" y="2269216"/>
                  </a:lnTo>
                  <a:lnTo>
                    <a:pt x="2900424" y="2287278"/>
                  </a:lnTo>
                  <a:lnTo>
                    <a:pt x="2875708" y="2305340"/>
                  </a:lnTo>
                  <a:lnTo>
                    <a:pt x="2852891" y="2323403"/>
                  </a:lnTo>
                  <a:lnTo>
                    <a:pt x="2831027" y="2342416"/>
                  </a:lnTo>
                  <a:lnTo>
                    <a:pt x="2812014" y="2364281"/>
                  </a:lnTo>
                  <a:lnTo>
                    <a:pt x="2794903" y="2385195"/>
                  </a:lnTo>
                  <a:lnTo>
                    <a:pt x="2781592" y="2408961"/>
                  </a:lnTo>
                  <a:lnTo>
                    <a:pt x="2770185" y="2434629"/>
                  </a:lnTo>
                  <a:lnTo>
                    <a:pt x="2760679" y="2462199"/>
                  </a:lnTo>
                  <a:lnTo>
                    <a:pt x="2752123" y="2490719"/>
                  </a:lnTo>
                  <a:lnTo>
                    <a:pt x="2744518" y="2519238"/>
                  </a:lnTo>
                  <a:lnTo>
                    <a:pt x="2736912" y="2548709"/>
                  </a:lnTo>
                  <a:lnTo>
                    <a:pt x="2728356" y="2576277"/>
                  </a:lnTo>
                  <a:lnTo>
                    <a:pt x="2718850" y="2603846"/>
                  </a:lnTo>
                  <a:lnTo>
                    <a:pt x="2707443" y="2629514"/>
                  </a:lnTo>
                  <a:lnTo>
                    <a:pt x="2693183" y="2652330"/>
                  </a:lnTo>
                  <a:lnTo>
                    <a:pt x="2676072" y="2673244"/>
                  </a:lnTo>
                  <a:lnTo>
                    <a:pt x="2655157" y="2690356"/>
                  </a:lnTo>
                  <a:lnTo>
                    <a:pt x="2632341" y="2704615"/>
                  </a:lnTo>
                  <a:lnTo>
                    <a:pt x="2606674" y="2716024"/>
                  </a:lnTo>
                  <a:lnTo>
                    <a:pt x="2579105" y="2725530"/>
                  </a:lnTo>
                  <a:lnTo>
                    <a:pt x="2551537" y="2734086"/>
                  </a:lnTo>
                  <a:lnTo>
                    <a:pt x="2522066" y="2741692"/>
                  </a:lnTo>
                  <a:lnTo>
                    <a:pt x="2493546" y="2749297"/>
                  </a:lnTo>
                  <a:lnTo>
                    <a:pt x="2465028" y="2757853"/>
                  </a:lnTo>
                  <a:lnTo>
                    <a:pt x="2437459" y="2767359"/>
                  </a:lnTo>
                  <a:lnTo>
                    <a:pt x="2411792" y="2778768"/>
                  </a:lnTo>
                  <a:lnTo>
                    <a:pt x="2388026" y="2792076"/>
                  </a:lnTo>
                  <a:lnTo>
                    <a:pt x="2367111" y="2809188"/>
                  </a:lnTo>
                  <a:lnTo>
                    <a:pt x="2345247" y="2828201"/>
                  </a:lnTo>
                  <a:lnTo>
                    <a:pt x="2326233" y="2850066"/>
                  </a:lnTo>
                  <a:lnTo>
                    <a:pt x="2308171" y="2872882"/>
                  </a:lnTo>
                  <a:lnTo>
                    <a:pt x="2290109" y="2896648"/>
                  </a:lnTo>
                  <a:lnTo>
                    <a:pt x="2272047" y="2920415"/>
                  </a:lnTo>
                  <a:lnTo>
                    <a:pt x="2253984" y="2943230"/>
                  </a:lnTo>
                  <a:lnTo>
                    <a:pt x="2234020" y="2965095"/>
                  </a:lnTo>
                  <a:lnTo>
                    <a:pt x="2214056" y="2984108"/>
                  </a:lnTo>
                  <a:lnTo>
                    <a:pt x="2191242" y="3000270"/>
                  </a:lnTo>
                  <a:lnTo>
                    <a:pt x="2167475" y="3012628"/>
                  </a:lnTo>
                  <a:lnTo>
                    <a:pt x="2138955" y="3021184"/>
                  </a:lnTo>
                  <a:lnTo>
                    <a:pt x="2109485" y="3024987"/>
                  </a:lnTo>
                  <a:lnTo>
                    <a:pt x="2079066" y="3025938"/>
                  </a:lnTo>
                  <a:lnTo>
                    <a:pt x="2046743" y="3023085"/>
                  </a:lnTo>
                  <a:lnTo>
                    <a:pt x="2014421" y="3019283"/>
                  </a:lnTo>
                  <a:lnTo>
                    <a:pt x="1982099" y="3014529"/>
                  </a:lnTo>
                  <a:lnTo>
                    <a:pt x="1949777" y="3010728"/>
                  </a:lnTo>
                  <a:lnTo>
                    <a:pt x="1917455" y="3008826"/>
                  </a:lnTo>
                  <a:lnTo>
                    <a:pt x="1886083" y="3008826"/>
                  </a:lnTo>
                  <a:lnTo>
                    <a:pt x="1856614" y="3012628"/>
                  </a:lnTo>
                  <a:lnTo>
                    <a:pt x="1826193" y="3020234"/>
                  </a:lnTo>
                  <a:lnTo>
                    <a:pt x="1798624" y="3031641"/>
                  </a:lnTo>
                  <a:lnTo>
                    <a:pt x="1770105" y="3046852"/>
                  </a:lnTo>
                  <a:lnTo>
                    <a:pt x="1741586" y="3062063"/>
                  </a:lnTo>
                  <a:lnTo>
                    <a:pt x="1713066" y="3079174"/>
                  </a:lnTo>
                  <a:lnTo>
                    <a:pt x="1685497" y="3095335"/>
                  </a:lnTo>
                  <a:lnTo>
                    <a:pt x="1656028" y="3109595"/>
                  </a:lnTo>
                  <a:lnTo>
                    <a:pt x="1627508" y="3121003"/>
                  </a:lnTo>
                  <a:lnTo>
                    <a:pt x="1598037" y="3128609"/>
                  </a:lnTo>
                  <a:lnTo>
                    <a:pt x="1567618" y="3131460"/>
                  </a:lnTo>
                  <a:lnTo>
                    <a:pt x="1537197" y="3128609"/>
                  </a:lnTo>
                  <a:lnTo>
                    <a:pt x="1507727" y="3121003"/>
                  </a:lnTo>
                  <a:lnTo>
                    <a:pt x="1479208" y="3109595"/>
                  </a:lnTo>
                  <a:lnTo>
                    <a:pt x="1449738" y="3095335"/>
                  </a:lnTo>
                  <a:lnTo>
                    <a:pt x="1422168" y="3079174"/>
                  </a:lnTo>
                  <a:lnTo>
                    <a:pt x="1393649" y="3062063"/>
                  </a:lnTo>
                  <a:lnTo>
                    <a:pt x="1365129" y="3046852"/>
                  </a:lnTo>
                  <a:lnTo>
                    <a:pt x="1336610" y="3031641"/>
                  </a:lnTo>
                  <a:lnTo>
                    <a:pt x="1308092" y="3020234"/>
                  </a:lnTo>
                  <a:lnTo>
                    <a:pt x="1278621" y="3012628"/>
                  </a:lnTo>
                  <a:lnTo>
                    <a:pt x="1249151" y="3008826"/>
                  </a:lnTo>
                  <a:lnTo>
                    <a:pt x="1217779" y="3008826"/>
                  </a:lnTo>
                  <a:lnTo>
                    <a:pt x="1185457" y="3010728"/>
                  </a:lnTo>
                  <a:lnTo>
                    <a:pt x="1153136" y="3014529"/>
                  </a:lnTo>
                  <a:lnTo>
                    <a:pt x="1120813" y="3019283"/>
                  </a:lnTo>
                  <a:lnTo>
                    <a:pt x="1088490" y="3023085"/>
                  </a:lnTo>
                  <a:lnTo>
                    <a:pt x="1056169" y="3025938"/>
                  </a:lnTo>
                  <a:lnTo>
                    <a:pt x="1025749" y="3024987"/>
                  </a:lnTo>
                  <a:lnTo>
                    <a:pt x="996279" y="3021184"/>
                  </a:lnTo>
                  <a:lnTo>
                    <a:pt x="967759" y="3012628"/>
                  </a:lnTo>
                  <a:lnTo>
                    <a:pt x="943993" y="3000270"/>
                  </a:lnTo>
                  <a:lnTo>
                    <a:pt x="921177" y="2984108"/>
                  </a:lnTo>
                  <a:lnTo>
                    <a:pt x="901214" y="2965095"/>
                  </a:lnTo>
                  <a:lnTo>
                    <a:pt x="881250" y="2943230"/>
                  </a:lnTo>
                  <a:lnTo>
                    <a:pt x="863188" y="2920415"/>
                  </a:lnTo>
                  <a:lnTo>
                    <a:pt x="845126" y="2896648"/>
                  </a:lnTo>
                  <a:lnTo>
                    <a:pt x="827064" y="2872882"/>
                  </a:lnTo>
                  <a:lnTo>
                    <a:pt x="809001" y="2850066"/>
                  </a:lnTo>
                  <a:lnTo>
                    <a:pt x="789988" y="2828201"/>
                  </a:lnTo>
                  <a:lnTo>
                    <a:pt x="768123" y="2809188"/>
                  </a:lnTo>
                  <a:lnTo>
                    <a:pt x="747208" y="2792076"/>
                  </a:lnTo>
                  <a:lnTo>
                    <a:pt x="723443" y="2778768"/>
                  </a:lnTo>
                  <a:lnTo>
                    <a:pt x="697775" y="2767359"/>
                  </a:lnTo>
                  <a:lnTo>
                    <a:pt x="670207" y="2757853"/>
                  </a:lnTo>
                  <a:lnTo>
                    <a:pt x="641687" y="2749297"/>
                  </a:lnTo>
                  <a:lnTo>
                    <a:pt x="613168" y="2741692"/>
                  </a:lnTo>
                  <a:lnTo>
                    <a:pt x="583698" y="2734086"/>
                  </a:lnTo>
                  <a:lnTo>
                    <a:pt x="556129" y="2725530"/>
                  </a:lnTo>
                  <a:lnTo>
                    <a:pt x="528560" y="2716024"/>
                  </a:lnTo>
                  <a:lnTo>
                    <a:pt x="502893" y="2704615"/>
                  </a:lnTo>
                  <a:lnTo>
                    <a:pt x="480077" y="2690356"/>
                  </a:lnTo>
                  <a:lnTo>
                    <a:pt x="459162" y="2673244"/>
                  </a:lnTo>
                  <a:lnTo>
                    <a:pt x="442052" y="2652330"/>
                  </a:lnTo>
                  <a:lnTo>
                    <a:pt x="427792" y="2629514"/>
                  </a:lnTo>
                  <a:lnTo>
                    <a:pt x="416384" y="2603846"/>
                  </a:lnTo>
                  <a:lnTo>
                    <a:pt x="406878" y="2576277"/>
                  </a:lnTo>
                  <a:lnTo>
                    <a:pt x="398322" y="2548709"/>
                  </a:lnTo>
                  <a:lnTo>
                    <a:pt x="390717" y="2519238"/>
                  </a:lnTo>
                  <a:lnTo>
                    <a:pt x="383111" y="2490719"/>
                  </a:lnTo>
                  <a:lnTo>
                    <a:pt x="374555" y="2462199"/>
                  </a:lnTo>
                  <a:lnTo>
                    <a:pt x="365049" y="2434629"/>
                  </a:lnTo>
                  <a:lnTo>
                    <a:pt x="353641" y="2408961"/>
                  </a:lnTo>
                  <a:lnTo>
                    <a:pt x="340332" y="2385195"/>
                  </a:lnTo>
                  <a:lnTo>
                    <a:pt x="323221" y="2364281"/>
                  </a:lnTo>
                  <a:lnTo>
                    <a:pt x="304208" y="2342416"/>
                  </a:lnTo>
                  <a:lnTo>
                    <a:pt x="282343" y="2323403"/>
                  </a:lnTo>
                  <a:lnTo>
                    <a:pt x="258576" y="2305340"/>
                  </a:lnTo>
                  <a:lnTo>
                    <a:pt x="234810" y="2287278"/>
                  </a:lnTo>
                  <a:lnTo>
                    <a:pt x="211045" y="2269216"/>
                  </a:lnTo>
                  <a:lnTo>
                    <a:pt x="188228" y="2251152"/>
                  </a:lnTo>
                  <a:lnTo>
                    <a:pt x="166363" y="2231189"/>
                  </a:lnTo>
                  <a:lnTo>
                    <a:pt x="147351" y="2211226"/>
                  </a:lnTo>
                  <a:lnTo>
                    <a:pt x="131190" y="2188410"/>
                  </a:lnTo>
                  <a:lnTo>
                    <a:pt x="118832" y="2164644"/>
                  </a:lnTo>
                  <a:lnTo>
                    <a:pt x="110276" y="2136125"/>
                  </a:lnTo>
                  <a:lnTo>
                    <a:pt x="106473" y="2106654"/>
                  </a:lnTo>
                  <a:lnTo>
                    <a:pt x="105522" y="2076232"/>
                  </a:lnTo>
                  <a:lnTo>
                    <a:pt x="108374" y="2043910"/>
                  </a:lnTo>
                  <a:lnTo>
                    <a:pt x="112177" y="2011588"/>
                  </a:lnTo>
                  <a:lnTo>
                    <a:pt x="116930" y="1979265"/>
                  </a:lnTo>
                  <a:lnTo>
                    <a:pt x="120733" y="1946943"/>
                  </a:lnTo>
                  <a:lnTo>
                    <a:pt x="122635" y="1914621"/>
                  </a:lnTo>
                  <a:lnTo>
                    <a:pt x="122635" y="1883249"/>
                  </a:lnTo>
                  <a:lnTo>
                    <a:pt x="118832" y="1853779"/>
                  </a:lnTo>
                  <a:lnTo>
                    <a:pt x="111226" y="1824309"/>
                  </a:lnTo>
                  <a:lnTo>
                    <a:pt x="99818" y="1796739"/>
                  </a:lnTo>
                  <a:lnTo>
                    <a:pt x="85559" y="1768220"/>
                  </a:lnTo>
                  <a:lnTo>
                    <a:pt x="69398" y="1739701"/>
                  </a:lnTo>
                  <a:lnTo>
                    <a:pt x="52287" y="1711181"/>
                  </a:lnTo>
                  <a:lnTo>
                    <a:pt x="36126" y="1683611"/>
                  </a:lnTo>
                  <a:lnTo>
                    <a:pt x="21865" y="1654141"/>
                  </a:lnTo>
                  <a:lnTo>
                    <a:pt x="10458" y="1625621"/>
                  </a:lnTo>
                  <a:lnTo>
                    <a:pt x="2853" y="1596151"/>
                  </a:lnTo>
                  <a:lnTo>
                    <a:pt x="0" y="1565730"/>
                  </a:lnTo>
                  <a:lnTo>
                    <a:pt x="2853" y="1535310"/>
                  </a:lnTo>
                  <a:lnTo>
                    <a:pt x="10458" y="1505839"/>
                  </a:lnTo>
                  <a:lnTo>
                    <a:pt x="21865" y="1477319"/>
                  </a:lnTo>
                  <a:lnTo>
                    <a:pt x="36126" y="1447849"/>
                  </a:lnTo>
                  <a:lnTo>
                    <a:pt x="52287" y="1420280"/>
                  </a:lnTo>
                  <a:lnTo>
                    <a:pt x="69398" y="1391761"/>
                  </a:lnTo>
                  <a:lnTo>
                    <a:pt x="85559" y="1363240"/>
                  </a:lnTo>
                  <a:lnTo>
                    <a:pt x="99818" y="1334721"/>
                  </a:lnTo>
                  <a:lnTo>
                    <a:pt x="111226" y="1307152"/>
                  </a:lnTo>
                  <a:lnTo>
                    <a:pt x="118832" y="1277681"/>
                  </a:lnTo>
                  <a:lnTo>
                    <a:pt x="122635" y="1248211"/>
                  </a:lnTo>
                  <a:lnTo>
                    <a:pt x="122635" y="1216840"/>
                  </a:lnTo>
                  <a:lnTo>
                    <a:pt x="120733" y="1184517"/>
                  </a:lnTo>
                  <a:lnTo>
                    <a:pt x="116930" y="1152195"/>
                  </a:lnTo>
                  <a:lnTo>
                    <a:pt x="112177" y="1119872"/>
                  </a:lnTo>
                  <a:lnTo>
                    <a:pt x="108374" y="1087550"/>
                  </a:lnTo>
                  <a:lnTo>
                    <a:pt x="105522" y="1055228"/>
                  </a:lnTo>
                  <a:lnTo>
                    <a:pt x="106473" y="1024807"/>
                  </a:lnTo>
                  <a:lnTo>
                    <a:pt x="110276" y="995337"/>
                  </a:lnTo>
                  <a:lnTo>
                    <a:pt x="118832" y="966817"/>
                  </a:lnTo>
                  <a:lnTo>
                    <a:pt x="131190" y="943051"/>
                  </a:lnTo>
                  <a:lnTo>
                    <a:pt x="147351" y="920235"/>
                  </a:lnTo>
                  <a:lnTo>
                    <a:pt x="166363" y="900271"/>
                  </a:lnTo>
                  <a:lnTo>
                    <a:pt x="188228" y="880308"/>
                  </a:lnTo>
                  <a:lnTo>
                    <a:pt x="211045" y="862244"/>
                  </a:lnTo>
                  <a:lnTo>
                    <a:pt x="234810" y="844182"/>
                  </a:lnTo>
                  <a:lnTo>
                    <a:pt x="258576" y="826120"/>
                  </a:lnTo>
                  <a:lnTo>
                    <a:pt x="282343" y="808058"/>
                  </a:lnTo>
                  <a:lnTo>
                    <a:pt x="304208" y="789045"/>
                  </a:lnTo>
                  <a:lnTo>
                    <a:pt x="323221" y="767180"/>
                  </a:lnTo>
                  <a:lnTo>
                    <a:pt x="340332" y="746265"/>
                  </a:lnTo>
                  <a:lnTo>
                    <a:pt x="353641" y="722499"/>
                  </a:lnTo>
                  <a:lnTo>
                    <a:pt x="365049" y="696831"/>
                  </a:lnTo>
                  <a:lnTo>
                    <a:pt x="374555" y="669262"/>
                  </a:lnTo>
                  <a:lnTo>
                    <a:pt x="383111" y="640741"/>
                  </a:lnTo>
                  <a:lnTo>
                    <a:pt x="390717" y="612222"/>
                  </a:lnTo>
                  <a:lnTo>
                    <a:pt x="398322" y="582752"/>
                  </a:lnTo>
                  <a:lnTo>
                    <a:pt x="406878" y="555183"/>
                  </a:lnTo>
                  <a:lnTo>
                    <a:pt x="416384" y="527613"/>
                  </a:lnTo>
                  <a:lnTo>
                    <a:pt x="427792" y="501946"/>
                  </a:lnTo>
                  <a:lnTo>
                    <a:pt x="442052" y="479131"/>
                  </a:lnTo>
                  <a:lnTo>
                    <a:pt x="459162" y="458216"/>
                  </a:lnTo>
                  <a:lnTo>
                    <a:pt x="480077" y="441104"/>
                  </a:lnTo>
                  <a:lnTo>
                    <a:pt x="502893" y="426845"/>
                  </a:lnTo>
                  <a:lnTo>
                    <a:pt x="528560" y="415437"/>
                  </a:lnTo>
                  <a:lnTo>
                    <a:pt x="556129" y="405930"/>
                  </a:lnTo>
                  <a:lnTo>
                    <a:pt x="583698" y="397374"/>
                  </a:lnTo>
                  <a:lnTo>
                    <a:pt x="613168" y="389769"/>
                  </a:lnTo>
                  <a:lnTo>
                    <a:pt x="641687" y="382163"/>
                  </a:lnTo>
                  <a:lnTo>
                    <a:pt x="670207" y="373607"/>
                  </a:lnTo>
                  <a:lnTo>
                    <a:pt x="697775" y="364101"/>
                  </a:lnTo>
                  <a:lnTo>
                    <a:pt x="723443" y="352693"/>
                  </a:lnTo>
                  <a:lnTo>
                    <a:pt x="747208" y="339385"/>
                  </a:lnTo>
                  <a:lnTo>
                    <a:pt x="768123" y="322273"/>
                  </a:lnTo>
                  <a:lnTo>
                    <a:pt x="789988" y="303259"/>
                  </a:lnTo>
                  <a:lnTo>
                    <a:pt x="809001" y="281394"/>
                  </a:lnTo>
                  <a:lnTo>
                    <a:pt x="827064" y="258578"/>
                  </a:lnTo>
                  <a:lnTo>
                    <a:pt x="845126" y="234812"/>
                  </a:lnTo>
                  <a:lnTo>
                    <a:pt x="863188" y="211045"/>
                  </a:lnTo>
                  <a:lnTo>
                    <a:pt x="881250" y="188230"/>
                  </a:lnTo>
                  <a:lnTo>
                    <a:pt x="901214" y="166365"/>
                  </a:lnTo>
                  <a:lnTo>
                    <a:pt x="921177" y="147352"/>
                  </a:lnTo>
                  <a:lnTo>
                    <a:pt x="943993" y="131191"/>
                  </a:lnTo>
                  <a:lnTo>
                    <a:pt x="967759" y="118832"/>
                  </a:lnTo>
                  <a:lnTo>
                    <a:pt x="996279" y="110276"/>
                  </a:lnTo>
                  <a:lnTo>
                    <a:pt x="1025749" y="106473"/>
                  </a:lnTo>
                  <a:lnTo>
                    <a:pt x="1056169" y="105523"/>
                  </a:lnTo>
                  <a:lnTo>
                    <a:pt x="1088490" y="108375"/>
                  </a:lnTo>
                  <a:lnTo>
                    <a:pt x="1120813" y="112178"/>
                  </a:lnTo>
                  <a:lnTo>
                    <a:pt x="1153136" y="116931"/>
                  </a:lnTo>
                  <a:lnTo>
                    <a:pt x="1185457" y="120734"/>
                  </a:lnTo>
                  <a:lnTo>
                    <a:pt x="1217779" y="122635"/>
                  </a:lnTo>
                  <a:lnTo>
                    <a:pt x="1249151" y="122635"/>
                  </a:lnTo>
                  <a:lnTo>
                    <a:pt x="1278621" y="118832"/>
                  </a:lnTo>
                  <a:lnTo>
                    <a:pt x="1308092" y="111226"/>
                  </a:lnTo>
                  <a:lnTo>
                    <a:pt x="1336610" y="99819"/>
                  </a:lnTo>
                  <a:lnTo>
                    <a:pt x="1365129" y="84608"/>
                  </a:lnTo>
                  <a:lnTo>
                    <a:pt x="1393649" y="69398"/>
                  </a:lnTo>
                  <a:lnTo>
                    <a:pt x="1422168" y="52286"/>
                  </a:lnTo>
                  <a:lnTo>
                    <a:pt x="1449738" y="36125"/>
                  </a:lnTo>
                  <a:lnTo>
                    <a:pt x="1479208" y="21865"/>
                  </a:lnTo>
                  <a:lnTo>
                    <a:pt x="1507727" y="10457"/>
                  </a:lnTo>
                  <a:lnTo>
                    <a:pt x="1537197" y="285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Picture 5" descr="Chart, radar chart&#10;&#10;Description automatically generated">
            <a:extLst>
              <a:ext uri="{FF2B5EF4-FFF2-40B4-BE49-F238E27FC236}">
                <a16:creationId xmlns:a16="http://schemas.microsoft.com/office/drawing/2014/main" id="{EFE89D62-B5A0-4EA9-83D1-2EE18F2AA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766" y="4718918"/>
            <a:ext cx="2338323" cy="1753742"/>
          </a:xfrm>
          <a:prstGeom prst="rect">
            <a:avLst/>
          </a:prstGeom>
        </p:spPr>
      </p:pic>
      <p:sp>
        <p:nvSpPr>
          <p:cNvPr id="5" name="Rectangle: Rounded Corners 4">
            <a:extLst>
              <a:ext uri="{FF2B5EF4-FFF2-40B4-BE49-F238E27FC236}">
                <a16:creationId xmlns:a16="http://schemas.microsoft.com/office/drawing/2014/main" id="{7D4C005B-E73E-4C1B-A483-ACD4DCF81845}"/>
              </a:ext>
            </a:extLst>
          </p:cNvPr>
          <p:cNvSpPr/>
          <p:nvPr/>
        </p:nvSpPr>
        <p:spPr>
          <a:xfrm>
            <a:off x="443486" y="2438884"/>
            <a:ext cx="5167456" cy="945805"/>
          </a:xfrm>
          <a:prstGeom prst="round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alpha val="60000"/>
                </a:schemeClr>
              </a:solidFill>
            </a:endParaRPr>
          </a:p>
          <a:p>
            <a:pPr algn="ctr"/>
            <a:r>
              <a:rPr lang="en-US" sz="1800" dirty="0">
                <a:solidFill>
                  <a:schemeClr val="tx1">
                    <a:alpha val="60000"/>
                  </a:schemeClr>
                </a:solidFill>
              </a:rPr>
              <a:t>To develop a Malicious URL  detection model using the following Machine Learning Techniques:</a:t>
            </a:r>
          </a:p>
          <a:p>
            <a:pPr algn="ctr"/>
            <a:endParaRPr lang="en-IN" dirty="0"/>
          </a:p>
        </p:txBody>
      </p:sp>
      <p:pic>
        <p:nvPicPr>
          <p:cNvPr id="1026" name="Picture 2" descr="KNN Classification Tutorial using Sklearn Python - DataCamp">
            <a:extLst>
              <a:ext uri="{FF2B5EF4-FFF2-40B4-BE49-F238E27FC236}">
                <a16:creationId xmlns:a16="http://schemas.microsoft.com/office/drawing/2014/main" id="{4A985891-C23F-450E-92DB-89C9AA72F1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0182" y="3154119"/>
            <a:ext cx="2598589" cy="2220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0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itle 1">
            <a:extLst>
              <a:ext uri="{FF2B5EF4-FFF2-40B4-BE49-F238E27FC236}">
                <a16:creationId xmlns:a16="http://schemas.microsoft.com/office/drawing/2014/main" id="{83B3F0D2-314E-4068-B8F2-6181B539EC77}"/>
              </a:ext>
            </a:extLst>
          </p:cNvPr>
          <p:cNvSpPr>
            <a:spLocks noGrp="1"/>
          </p:cNvSpPr>
          <p:nvPr>
            <p:ph type="title"/>
          </p:nvPr>
        </p:nvSpPr>
        <p:spPr>
          <a:xfrm>
            <a:off x="643467" y="321734"/>
            <a:ext cx="10905066" cy="1135737"/>
          </a:xfrm>
        </p:spPr>
        <p:txBody>
          <a:bodyPr>
            <a:normAutofit/>
          </a:bodyPr>
          <a:lstStyle/>
          <a:p>
            <a:pPr algn="ctr"/>
            <a:r>
              <a:rPr lang="en-US" sz="3600" b="1" kern="1200" dirty="0">
                <a:latin typeface="Abadi" panose="020B0604020104020204" pitchFamily="34" charset="0"/>
              </a:rPr>
              <a:t>Architecture of the Project</a:t>
            </a:r>
            <a:endParaRPr lang="en-IN" sz="3600" dirty="0">
              <a:latin typeface="Abadi" panose="020B0604020104020204" pitchFamily="34" charset="0"/>
            </a:endParaRPr>
          </a:p>
        </p:txBody>
      </p:sp>
      <p:grpSp>
        <p:nvGrpSpPr>
          <p:cNvPr id="23"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5" descr="Diagram&#10;&#10;Description automatically generated">
            <a:extLst>
              <a:ext uri="{FF2B5EF4-FFF2-40B4-BE49-F238E27FC236}">
                <a16:creationId xmlns:a16="http://schemas.microsoft.com/office/drawing/2014/main" id="{B5492D91-1986-4CD4-BBFC-C223FEA88F68}"/>
              </a:ext>
            </a:extLst>
          </p:cNvPr>
          <p:cNvPicPr>
            <a:picLocks noChangeAspect="1"/>
          </p:cNvPicPr>
          <p:nvPr/>
        </p:nvPicPr>
        <p:blipFill rotWithShape="1">
          <a:blip r:embed="rId2">
            <a:extLst>
              <a:ext uri="{28A0092B-C50C-407E-A947-70E740481C1C}">
                <a14:useLocalDpi xmlns:a14="http://schemas.microsoft.com/office/drawing/2010/main" val="0"/>
              </a:ext>
            </a:extLst>
          </a:blip>
          <a:srcRect l="26052" t="-1" r="476" b="12964"/>
          <a:stretch/>
        </p:blipFill>
        <p:spPr>
          <a:xfrm>
            <a:off x="1857008" y="1194744"/>
            <a:ext cx="8477984" cy="4948836"/>
          </a:xfrm>
          <a:prstGeom prst="rect">
            <a:avLst/>
          </a:prstGeom>
        </p:spPr>
      </p:pic>
      <p:grpSp>
        <p:nvGrpSpPr>
          <p:cNvPr id="25"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8B67C662-CACE-4858-BE13-39CA04393C5F}"/>
              </a:ext>
            </a:extLst>
          </p:cNvPr>
          <p:cNvSpPr>
            <a:spLocks noGrp="1"/>
          </p:cNvSpPr>
          <p:nvPr>
            <p:ph type="sldNum" sz="quarter" idx="12"/>
          </p:nvPr>
        </p:nvSpPr>
        <p:spPr>
          <a:xfrm>
            <a:off x="8805333" y="6356350"/>
            <a:ext cx="2743200" cy="365125"/>
          </a:xfrm>
        </p:spPr>
        <p:txBody>
          <a:bodyPr>
            <a:normAutofit/>
          </a:bodyPr>
          <a:lstStyle/>
          <a:p>
            <a:pPr>
              <a:spcAft>
                <a:spcPts val="600"/>
              </a:spcAft>
            </a:pPr>
            <a:fld id="{A3A1CAF0-5C54-4693-A944-B9005369A5D2}" type="slidenum">
              <a:rPr lang="en-US" smtClean="0"/>
              <a:pPr>
                <a:spcAft>
                  <a:spcPts val="600"/>
                </a:spcAft>
              </a:pPr>
              <a:t>8</a:t>
            </a:fld>
            <a:endParaRPr lang="en-US"/>
          </a:p>
        </p:txBody>
      </p:sp>
    </p:spTree>
    <p:extLst>
      <p:ext uri="{BB962C8B-B14F-4D97-AF65-F5344CB8AC3E}">
        <p14:creationId xmlns:p14="http://schemas.microsoft.com/office/powerpoint/2010/main" val="2096184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601231-6578-4F36-B7E6-067A7CC870F4}"/>
              </a:ext>
            </a:extLst>
          </p:cNvPr>
          <p:cNvSpPr>
            <a:spLocks noGrp="1"/>
          </p:cNvSpPr>
          <p:nvPr>
            <p:ph type="title"/>
          </p:nvPr>
        </p:nvSpPr>
        <p:spPr>
          <a:xfrm>
            <a:off x="643467" y="321734"/>
            <a:ext cx="10905066" cy="1135737"/>
          </a:xfrm>
        </p:spPr>
        <p:txBody>
          <a:bodyPr>
            <a:normAutofit/>
          </a:bodyPr>
          <a:lstStyle/>
          <a:p>
            <a:pPr algn="ctr"/>
            <a:r>
              <a:rPr lang="en-US" sz="3600" b="1" dirty="0">
                <a:latin typeface="Abadi" panose="020B0604020104020204" pitchFamily="34" charset="0"/>
              </a:rPr>
              <a:t>CLASS DIAGRAM</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04DB0312-9B61-4CB8-AAAB-6F6C50D8A6D8}"/>
              </a:ext>
            </a:extLst>
          </p:cNvPr>
          <p:cNvSpPr>
            <a:spLocks noGrp="1"/>
          </p:cNvSpPr>
          <p:nvPr>
            <p:ph type="sldNum" sz="quarter" idx="12"/>
          </p:nvPr>
        </p:nvSpPr>
        <p:spPr>
          <a:xfrm>
            <a:off x="8805333" y="6356350"/>
            <a:ext cx="2743200" cy="365125"/>
          </a:xfrm>
        </p:spPr>
        <p:txBody>
          <a:bodyPr>
            <a:normAutofit/>
          </a:bodyPr>
          <a:lstStyle/>
          <a:p>
            <a:pPr>
              <a:spcAft>
                <a:spcPts val="600"/>
              </a:spcAft>
            </a:pPr>
            <a:fld id="{A3A1CAF0-5C54-4693-A944-B9005369A5D2}" type="slidenum">
              <a:rPr lang="en-US" smtClean="0"/>
              <a:pPr>
                <a:spcAft>
                  <a:spcPts val="600"/>
                </a:spcAft>
              </a:pPr>
              <a:t>9</a:t>
            </a:fld>
            <a:endParaRPr lang="en-US"/>
          </a:p>
        </p:txBody>
      </p:sp>
      <p:pic>
        <p:nvPicPr>
          <p:cNvPr id="12" name="Content Placeholder 11" descr="Diagram&#10;&#10;Description automatically generated">
            <a:extLst>
              <a:ext uri="{FF2B5EF4-FFF2-40B4-BE49-F238E27FC236}">
                <a16:creationId xmlns:a16="http://schemas.microsoft.com/office/drawing/2014/main" id="{C8B97BF7-A51C-4B71-9342-CD9A5E308D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396" y="1262062"/>
            <a:ext cx="10235050" cy="4957763"/>
          </a:xfrm>
        </p:spPr>
      </p:pic>
    </p:spTree>
    <p:extLst>
      <p:ext uri="{BB962C8B-B14F-4D97-AF65-F5344CB8AC3E}">
        <p14:creationId xmlns:p14="http://schemas.microsoft.com/office/powerpoint/2010/main" val="12684407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573</TotalTime>
  <Words>1333</Words>
  <Application>Microsoft Office PowerPoint</Application>
  <PresentationFormat>Widescreen</PresentationFormat>
  <Paragraphs>136</Paragraphs>
  <Slides>26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Abadi</vt:lpstr>
      <vt:lpstr>Aharoni</vt:lpstr>
      <vt:lpstr>Algerian</vt:lpstr>
      <vt:lpstr>Amasis MT Pro Black</vt:lpstr>
      <vt:lpstr>Arial</vt:lpstr>
      <vt:lpstr>Calibri</vt:lpstr>
      <vt:lpstr>Calibri body</vt:lpstr>
      <vt:lpstr>Calibri Light</vt:lpstr>
      <vt:lpstr>CGOMEGA</vt:lpstr>
      <vt:lpstr>inter-bold</vt:lpstr>
      <vt:lpstr>inter-regular</vt:lpstr>
      <vt:lpstr>Times New Roman</vt:lpstr>
      <vt:lpstr>Office Theme</vt:lpstr>
      <vt:lpstr>CVR COLLEGE OF ENGINEERING DEPARTMENT OF COMPUTER SCIENCE AND ENGINEERING</vt:lpstr>
      <vt:lpstr>Contents</vt:lpstr>
      <vt:lpstr>Abstract</vt:lpstr>
      <vt:lpstr>PowerPoint Presentation</vt:lpstr>
      <vt:lpstr>Motivation</vt:lpstr>
      <vt:lpstr>Literature review</vt:lpstr>
      <vt:lpstr>Proposed approach of the work</vt:lpstr>
      <vt:lpstr>Architecture of the Project</vt:lpstr>
      <vt:lpstr>CLASS DIAGRAM</vt:lpstr>
      <vt:lpstr>PowerPoint Presentation</vt:lpstr>
      <vt:lpstr>Data Set Description </vt:lpstr>
      <vt:lpstr>Functions</vt:lpstr>
      <vt:lpstr>PowerPoint Presentation</vt:lpstr>
      <vt:lpstr>PowerPoint Presentation</vt:lpstr>
      <vt:lpstr>Algorithms</vt:lpstr>
      <vt:lpstr>PowerPoint Presentation</vt:lpstr>
      <vt:lpstr>PowerPoint Presentation</vt:lpstr>
      <vt:lpstr>KNN Classifier</vt:lpstr>
      <vt:lpstr>         Implementation </vt:lpstr>
      <vt:lpstr>  Random Forest</vt:lpstr>
      <vt:lpstr>KNeighbour Classifier</vt:lpstr>
      <vt:lpstr>Result Analysis</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 COLLEGE OF ENGINEERING DEPARTMENT OF COMPUTER SCIENCE AND ENGINEERING</dc:title>
  <dc:creator>Dr. Subhash Chandra N</dc:creator>
  <cp:lastModifiedBy>KAILASH KSHEERSAGAR</cp:lastModifiedBy>
  <cp:revision>30</cp:revision>
  <dcterms:created xsi:type="dcterms:W3CDTF">2021-03-03T04:25:51Z</dcterms:created>
  <dcterms:modified xsi:type="dcterms:W3CDTF">2022-04-29T15:48:37Z</dcterms:modified>
</cp:coreProperties>
</file>