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7"/>
  </p:notesMasterIdLst>
  <p:sldIdLst>
    <p:sldId id="256" r:id="rId2"/>
    <p:sldId id="257" r:id="rId3"/>
    <p:sldId id="258" r:id="rId4"/>
    <p:sldId id="259" r:id="rId5"/>
    <p:sldId id="306" r:id="rId6"/>
    <p:sldId id="307" r:id="rId7"/>
    <p:sldId id="308" r:id="rId8"/>
    <p:sldId id="309" r:id="rId9"/>
    <p:sldId id="310" r:id="rId10"/>
    <p:sldId id="311" r:id="rId11"/>
    <p:sldId id="312" r:id="rId12"/>
    <p:sldId id="313" r:id="rId13"/>
    <p:sldId id="314" r:id="rId14"/>
    <p:sldId id="315" r:id="rId15"/>
    <p:sldId id="316" r:id="rId16"/>
  </p:sldIdLst>
  <p:sldSz cx="9144000" cy="5143500" type="screen16x9"/>
  <p:notesSz cx="6858000" cy="9144000"/>
  <p:embeddedFontLst>
    <p:embeddedFont>
      <p:font typeface="Aharoni" panose="02010803020104030203" pitchFamily="2" charset="-79"/>
      <p:bold r:id="rId18"/>
    </p:embeddedFont>
    <p:embeddedFont>
      <p:font typeface="Saira" pitchFamily="2"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140DB-803C-4392-A191-3D5ADDABC7EC}">
  <a:tblStyle styleId="{FC5140DB-803C-4392-A191-3D5ADDABC7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6"/>
  </p:normalViewPr>
  <p:slideViewPr>
    <p:cSldViewPr snapToGrid="0" snapToObjects="1">
      <p:cViewPr varScale="1">
        <p:scale>
          <a:sx n="140" d="100"/>
          <a:sy n="140"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c4d73266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c4d73266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c4d732667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c4d732667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c4d732667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c4d732667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42200" y="1738813"/>
            <a:ext cx="7659600" cy="11883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34250" y="2842200"/>
            <a:ext cx="7675500" cy="56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300">
                <a:solidFill>
                  <a:srgbClr val="2ED3D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ONE_COLUMN_TEXT_1_1_2">
    <p:bg>
      <p:bgPr>
        <a:blipFill>
          <a:blip r:embed="rId2">
            <a:alphaModFix/>
          </a:blip>
          <a:stretch>
            <a:fillRect/>
          </a:stretch>
        </a:blipFill>
        <a:effectLst/>
      </p:bgPr>
    </p:bg>
    <p:spTree>
      <p:nvGrpSpPr>
        <p:cNvPr id="1" name="Shape 14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ONE_COLUMN_TEXT_1_1_2_1">
    <p:bg>
      <p:bgPr>
        <a:blipFill>
          <a:blip r:embed="rId2">
            <a:alphaModFix/>
          </a:blip>
          <a:stretch>
            <a:fillRect/>
          </a:stretch>
        </a:blipFill>
        <a:effectLst/>
      </p:bgPr>
    </p:bg>
    <p:spTree>
      <p:nvGrpSpPr>
        <p:cNvPr id="1" name="Shape 14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26225" y="349276"/>
            <a:ext cx="769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7"/>
          <p:cNvSpPr txBox="1">
            <a:spLocks noGrp="1"/>
          </p:cNvSpPr>
          <p:nvPr>
            <p:ph type="subTitle" idx="1"/>
          </p:nvPr>
        </p:nvSpPr>
        <p:spPr>
          <a:xfrm>
            <a:off x="1549775" y="2215063"/>
            <a:ext cx="2484900" cy="11706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solidFill>
                  <a:schemeClr val="dk1"/>
                </a:solidFill>
              </a:defRPr>
            </a:lvl1pPr>
            <a:lvl2pPr lvl="1">
              <a:spcBef>
                <a:spcPts val="160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25494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25494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14"/>
          <p:cNvSpPr txBox="1">
            <a:spLocks noGrp="1"/>
          </p:cNvSpPr>
          <p:nvPr>
            <p:ph type="subTitle" idx="1"/>
          </p:nvPr>
        </p:nvSpPr>
        <p:spPr>
          <a:xfrm>
            <a:off x="4884550" y="1256650"/>
            <a:ext cx="2841900" cy="30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2ED3D6"/>
                </a:solidFill>
              </a:defRPr>
            </a:lvl1pPr>
            <a:lvl2pPr lvl="1" rtl="0">
              <a:spcBef>
                <a:spcPts val="1600"/>
              </a:spcBef>
              <a:spcAft>
                <a:spcPts val="0"/>
              </a:spcAft>
              <a:buNone/>
              <a:defRPr sz="1800">
                <a:solidFill>
                  <a:srgbClr val="2ED3D6"/>
                </a:solidFill>
              </a:defRPr>
            </a:lvl2pPr>
            <a:lvl3pPr lvl="2" rtl="0">
              <a:spcBef>
                <a:spcPts val="1600"/>
              </a:spcBef>
              <a:spcAft>
                <a:spcPts val="0"/>
              </a:spcAft>
              <a:buNone/>
              <a:defRPr sz="1800">
                <a:solidFill>
                  <a:srgbClr val="2ED3D6"/>
                </a:solidFill>
              </a:defRPr>
            </a:lvl3pPr>
            <a:lvl4pPr lvl="3" rtl="0">
              <a:spcBef>
                <a:spcPts val="1600"/>
              </a:spcBef>
              <a:spcAft>
                <a:spcPts val="0"/>
              </a:spcAft>
              <a:buNone/>
              <a:defRPr sz="1800">
                <a:solidFill>
                  <a:srgbClr val="2ED3D6"/>
                </a:solidFill>
              </a:defRPr>
            </a:lvl4pPr>
            <a:lvl5pPr lvl="4" rtl="0">
              <a:spcBef>
                <a:spcPts val="1600"/>
              </a:spcBef>
              <a:spcAft>
                <a:spcPts val="0"/>
              </a:spcAft>
              <a:buNone/>
              <a:defRPr sz="1800">
                <a:solidFill>
                  <a:srgbClr val="2ED3D6"/>
                </a:solidFill>
              </a:defRPr>
            </a:lvl5pPr>
            <a:lvl6pPr lvl="5" rtl="0">
              <a:spcBef>
                <a:spcPts val="1600"/>
              </a:spcBef>
              <a:spcAft>
                <a:spcPts val="0"/>
              </a:spcAft>
              <a:buNone/>
              <a:defRPr sz="1800">
                <a:solidFill>
                  <a:srgbClr val="2ED3D6"/>
                </a:solidFill>
              </a:defRPr>
            </a:lvl6pPr>
            <a:lvl7pPr lvl="6" rtl="0">
              <a:spcBef>
                <a:spcPts val="1600"/>
              </a:spcBef>
              <a:spcAft>
                <a:spcPts val="0"/>
              </a:spcAft>
              <a:buNone/>
              <a:defRPr sz="1800">
                <a:solidFill>
                  <a:srgbClr val="2ED3D6"/>
                </a:solidFill>
              </a:defRPr>
            </a:lvl7pPr>
            <a:lvl8pPr lvl="7" rtl="0">
              <a:spcBef>
                <a:spcPts val="1600"/>
              </a:spcBef>
              <a:spcAft>
                <a:spcPts val="0"/>
              </a:spcAft>
              <a:buNone/>
              <a:defRPr sz="1800">
                <a:solidFill>
                  <a:srgbClr val="2ED3D6"/>
                </a:solidFill>
              </a:defRPr>
            </a:lvl8pPr>
            <a:lvl9pPr lvl="8" rtl="0">
              <a:spcBef>
                <a:spcPts val="1600"/>
              </a:spcBef>
              <a:spcAft>
                <a:spcPts val="1600"/>
              </a:spcAft>
              <a:buNone/>
              <a:defRPr sz="1800">
                <a:solidFill>
                  <a:srgbClr val="2ED3D6"/>
                </a:solidFill>
              </a:defRPr>
            </a:lvl9pPr>
          </a:lstStyle>
          <a:p>
            <a:endParaRPr/>
          </a:p>
        </p:txBody>
      </p:sp>
      <p:sp>
        <p:nvSpPr>
          <p:cNvPr id="50" name="Google Shape;50;p14"/>
          <p:cNvSpPr txBox="1">
            <a:spLocks noGrp="1"/>
          </p:cNvSpPr>
          <p:nvPr>
            <p:ph type="subTitle" idx="2"/>
          </p:nvPr>
        </p:nvSpPr>
        <p:spPr>
          <a:xfrm>
            <a:off x="4884549" y="1575501"/>
            <a:ext cx="2841900" cy="617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1" name="Google Shape;51;p14"/>
          <p:cNvSpPr txBox="1">
            <a:spLocks noGrp="1"/>
          </p:cNvSpPr>
          <p:nvPr>
            <p:ph type="subTitle" idx="3"/>
          </p:nvPr>
        </p:nvSpPr>
        <p:spPr>
          <a:xfrm>
            <a:off x="4884550" y="2320814"/>
            <a:ext cx="2841900" cy="30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2ED3D6"/>
                </a:solidFill>
              </a:defRPr>
            </a:lvl1pPr>
            <a:lvl2pPr lvl="1" rtl="0">
              <a:spcBef>
                <a:spcPts val="1600"/>
              </a:spcBef>
              <a:spcAft>
                <a:spcPts val="0"/>
              </a:spcAft>
              <a:buNone/>
              <a:defRPr sz="1800">
                <a:solidFill>
                  <a:srgbClr val="2ED3D6"/>
                </a:solidFill>
              </a:defRPr>
            </a:lvl2pPr>
            <a:lvl3pPr lvl="2" rtl="0">
              <a:spcBef>
                <a:spcPts val="1600"/>
              </a:spcBef>
              <a:spcAft>
                <a:spcPts val="0"/>
              </a:spcAft>
              <a:buNone/>
              <a:defRPr sz="1800">
                <a:solidFill>
                  <a:srgbClr val="2ED3D6"/>
                </a:solidFill>
              </a:defRPr>
            </a:lvl3pPr>
            <a:lvl4pPr lvl="3" rtl="0">
              <a:spcBef>
                <a:spcPts val="1600"/>
              </a:spcBef>
              <a:spcAft>
                <a:spcPts val="0"/>
              </a:spcAft>
              <a:buNone/>
              <a:defRPr sz="1800">
                <a:solidFill>
                  <a:srgbClr val="2ED3D6"/>
                </a:solidFill>
              </a:defRPr>
            </a:lvl4pPr>
            <a:lvl5pPr lvl="4" rtl="0">
              <a:spcBef>
                <a:spcPts val="1600"/>
              </a:spcBef>
              <a:spcAft>
                <a:spcPts val="0"/>
              </a:spcAft>
              <a:buNone/>
              <a:defRPr sz="1800">
                <a:solidFill>
                  <a:srgbClr val="2ED3D6"/>
                </a:solidFill>
              </a:defRPr>
            </a:lvl5pPr>
            <a:lvl6pPr lvl="5" rtl="0">
              <a:spcBef>
                <a:spcPts val="1600"/>
              </a:spcBef>
              <a:spcAft>
                <a:spcPts val="0"/>
              </a:spcAft>
              <a:buNone/>
              <a:defRPr sz="1800">
                <a:solidFill>
                  <a:srgbClr val="2ED3D6"/>
                </a:solidFill>
              </a:defRPr>
            </a:lvl6pPr>
            <a:lvl7pPr lvl="6" rtl="0">
              <a:spcBef>
                <a:spcPts val="1600"/>
              </a:spcBef>
              <a:spcAft>
                <a:spcPts val="0"/>
              </a:spcAft>
              <a:buNone/>
              <a:defRPr sz="1800">
                <a:solidFill>
                  <a:srgbClr val="2ED3D6"/>
                </a:solidFill>
              </a:defRPr>
            </a:lvl7pPr>
            <a:lvl8pPr lvl="7" rtl="0">
              <a:spcBef>
                <a:spcPts val="1600"/>
              </a:spcBef>
              <a:spcAft>
                <a:spcPts val="0"/>
              </a:spcAft>
              <a:buNone/>
              <a:defRPr sz="1800">
                <a:solidFill>
                  <a:srgbClr val="2ED3D6"/>
                </a:solidFill>
              </a:defRPr>
            </a:lvl8pPr>
            <a:lvl9pPr lvl="8" rtl="0">
              <a:spcBef>
                <a:spcPts val="1600"/>
              </a:spcBef>
              <a:spcAft>
                <a:spcPts val="1600"/>
              </a:spcAft>
              <a:buNone/>
              <a:defRPr sz="1800">
                <a:solidFill>
                  <a:srgbClr val="2ED3D6"/>
                </a:solidFill>
              </a:defRPr>
            </a:lvl9pPr>
          </a:lstStyle>
          <a:p>
            <a:endParaRPr/>
          </a:p>
        </p:txBody>
      </p:sp>
      <p:sp>
        <p:nvSpPr>
          <p:cNvPr id="52" name="Google Shape;52;p14"/>
          <p:cNvSpPr txBox="1">
            <a:spLocks noGrp="1"/>
          </p:cNvSpPr>
          <p:nvPr>
            <p:ph type="subTitle" idx="4"/>
          </p:nvPr>
        </p:nvSpPr>
        <p:spPr>
          <a:xfrm>
            <a:off x="4884549" y="2639643"/>
            <a:ext cx="2841900" cy="617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3" name="Google Shape;53;p14"/>
          <p:cNvSpPr txBox="1">
            <a:spLocks noGrp="1"/>
          </p:cNvSpPr>
          <p:nvPr>
            <p:ph type="subTitle" idx="5"/>
          </p:nvPr>
        </p:nvSpPr>
        <p:spPr>
          <a:xfrm>
            <a:off x="4884550" y="3385101"/>
            <a:ext cx="2841900" cy="30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2ED3D6"/>
                </a:solidFill>
              </a:defRPr>
            </a:lvl1pPr>
            <a:lvl2pPr lvl="1" rtl="0">
              <a:spcBef>
                <a:spcPts val="1600"/>
              </a:spcBef>
              <a:spcAft>
                <a:spcPts val="0"/>
              </a:spcAft>
              <a:buNone/>
              <a:defRPr sz="1800">
                <a:solidFill>
                  <a:srgbClr val="2ED3D6"/>
                </a:solidFill>
              </a:defRPr>
            </a:lvl2pPr>
            <a:lvl3pPr lvl="2" rtl="0">
              <a:spcBef>
                <a:spcPts val="1600"/>
              </a:spcBef>
              <a:spcAft>
                <a:spcPts val="0"/>
              </a:spcAft>
              <a:buNone/>
              <a:defRPr sz="1800">
                <a:solidFill>
                  <a:srgbClr val="2ED3D6"/>
                </a:solidFill>
              </a:defRPr>
            </a:lvl3pPr>
            <a:lvl4pPr lvl="3" rtl="0">
              <a:spcBef>
                <a:spcPts val="1600"/>
              </a:spcBef>
              <a:spcAft>
                <a:spcPts val="0"/>
              </a:spcAft>
              <a:buNone/>
              <a:defRPr sz="1800">
                <a:solidFill>
                  <a:srgbClr val="2ED3D6"/>
                </a:solidFill>
              </a:defRPr>
            </a:lvl4pPr>
            <a:lvl5pPr lvl="4" rtl="0">
              <a:spcBef>
                <a:spcPts val="1600"/>
              </a:spcBef>
              <a:spcAft>
                <a:spcPts val="0"/>
              </a:spcAft>
              <a:buNone/>
              <a:defRPr sz="1800">
                <a:solidFill>
                  <a:srgbClr val="2ED3D6"/>
                </a:solidFill>
              </a:defRPr>
            </a:lvl5pPr>
            <a:lvl6pPr lvl="5" rtl="0">
              <a:spcBef>
                <a:spcPts val="1600"/>
              </a:spcBef>
              <a:spcAft>
                <a:spcPts val="0"/>
              </a:spcAft>
              <a:buNone/>
              <a:defRPr sz="1800">
                <a:solidFill>
                  <a:srgbClr val="2ED3D6"/>
                </a:solidFill>
              </a:defRPr>
            </a:lvl6pPr>
            <a:lvl7pPr lvl="6" rtl="0">
              <a:spcBef>
                <a:spcPts val="1600"/>
              </a:spcBef>
              <a:spcAft>
                <a:spcPts val="0"/>
              </a:spcAft>
              <a:buNone/>
              <a:defRPr sz="1800">
                <a:solidFill>
                  <a:srgbClr val="2ED3D6"/>
                </a:solidFill>
              </a:defRPr>
            </a:lvl7pPr>
            <a:lvl8pPr lvl="7" rtl="0">
              <a:spcBef>
                <a:spcPts val="1600"/>
              </a:spcBef>
              <a:spcAft>
                <a:spcPts val="0"/>
              </a:spcAft>
              <a:buNone/>
              <a:defRPr sz="1800">
                <a:solidFill>
                  <a:srgbClr val="2ED3D6"/>
                </a:solidFill>
              </a:defRPr>
            </a:lvl8pPr>
            <a:lvl9pPr lvl="8" rtl="0">
              <a:spcBef>
                <a:spcPts val="1600"/>
              </a:spcBef>
              <a:spcAft>
                <a:spcPts val="1600"/>
              </a:spcAft>
              <a:buNone/>
              <a:defRPr sz="1800">
                <a:solidFill>
                  <a:srgbClr val="2ED3D6"/>
                </a:solidFill>
              </a:defRPr>
            </a:lvl9pPr>
          </a:lstStyle>
          <a:p>
            <a:endParaRPr/>
          </a:p>
        </p:txBody>
      </p:sp>
      <p:sp>
        <p:nvSpPr>
          <p:cNvPr id="54" name="Google Shape;54;p14"/>
          <p:cNvSpPr txBox="1">
            <a:spLocks noGrp="1"/>
          </p:cNvSpPr>
          <p:nvPr>
            <p:ph type="subTitle" idx="6"/>
          </p:nvPr>
        </p:nvSpPr>
        <p:spPr>
          <a:xfrm>
            <a:off x="4884549" y="3703802"/>
            <a:ext cx="2841900" cy="617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5" name="Google Shape;55;p14"/>
          <p:cNvSpPr txBox="1">
            <a:spLocks noGrp="1"/>
          </p:cNvSpPr>
          <p:nvPr>
            <p:ph type="title" hasCustomPrompt="1"/>
          </p:nvPr>
        </p:nvSpPr>
        <p:spPr>
          <a:xfrm>
            <a:off x="4172567" y="1560845"/>
            <a:ext cx="640200" cy="34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6" name="Google Shape;56;p14"/>
          <p:cNvSpPr txBox="1">
            <a:spLocks noGrp="1"/>
          </p:cNvSpPr>
          <p:nvPr>
            <p:ph type="title" idx="7" hasCustomPrompt="1"/>
          </p:nvPr>
        </p:nvSpPr>
        <p:spPr>
          <a:xfrm>
            <a:off x="4203883" y="2619750"/>
            <a:ext cx="640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7" name="Google Shape;57;p14"/>
          <p:cNvSpPr txBox="1">
            <a:spLocks noGrp="1"/>
          </p:cNvSpPr>
          <p:nvPr>
            <p:ph type="title" idx="8" hasCustomPrompt="1"/>
          </p:nvPr>
        </p:nvSpPr>
        <p:spPr>
          <a:xfrm>
            <a:off x="4202692" y="3679823"/>
            <a:ext cx="640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8" name="Google Shape;58;p14"/>
          <p:cNvSpPr txBox="1">
            <a:spLocks noGrp="1"/>
          </p:cNvSpPr>
          <p:nvPr>
            <p:ph type="title" idx="9"/>
          </p:nvPr>
        </p:nvSpPr>
        <p:spPr>
          <a:xfrm>
            <a:off x="726225" y="349276"/>
            <a:ext cx="7691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2800"/>
              <a:buNone/>
              <a:defRPr sz="2800">
                <a:solidFill>
                  <a:srgbClr val="FFFFFF"/>
                </a:solidFill>
              </a:defRPr>
            </a:lvl1pPr>
            <a:lvl2pPr lvl="1" rtl="0">
              <a:lnSpc>
                <a:spcPct val="100000"/>
              </a:lnSpc>
              <a:spcBef>
                <a:spcPts val="0"/>
              </a:spcBef>
              <a:spcAft>
                <a:spcPts val="0"/>
              </a:spcAft>
              <a:buClr>
                <a:srgbClr val="FFFFFF"/>
              </a:buClr>
              <a:buSzPts val="2800"/>
              <a:buNone/>
              <a:defRPr sz="2800">
                <a:solidFill>
                  <a:srgbClr val="FFFFFF"/>
                </a:solidFill>
              </a:defRPr>
            </a:lvl2pPr>
            <a:lvl3pPr lvl="2" rtl="0">
              <a:lnSpc>
                <a:spcPct val="100000"/>
              </a:lnSpc>
              <a:spcBef>
                <a:spcPts val="0"/>
              </a:spcBef>
              <a:spcAft>
                <a:spcPts val="0"/>
              </a:spcAft>
              <a:buClr>
                <a:srgbClr val="FFFFFF"/>
              </a:buClr>
              <a:buSzPts val="2800"/>
              <a:buNone/>
              <a:defRPr sz="2800">
                <a:solidFill>
                  <a:srgbClr val="FFFFFF"/>
                </a:solidFill>
              </a:defRPr>
            </a:lvl3pPr>
            <a:lvl4pPr lvl="3" rtl="0">
              <a:lnSpc>
                <a:spcPct val="100000"/>
              </a:lnSpc>
              <a:spcBef>
                <a:spcPts val="0"/>
              </a:spcBef>
              <a:spcAft>
                <a:spcPts val="0"/>
              </a:spcAft>
              <a:buClr>
                <a:srgbClr val="FFFFFF"/>
              </a:buClr>
              <a:buSzPts val="2800"/>
              <a:buNone/>
              <a:defRPr sz="2800">
                <a:solidFill>
                  <a:srgbClr val="FFFFFF"/>
                </a:solidFill>
              </a:defRPr>
            </a:lvl4pPr>
            <a:lvl5pPr lvl="4" rtl="0">
              <a:lnSpc>
                <a:spcPct val="100000"/>
              </a:lnSpc>
              <a:spcBef>
                <a:spcPts val="0"/>
              </a:spcBef>
              <a:spcAft>
                <a:spcPts val="0"/>
              </a:spcAft>
              <a:buClr>
                <a:srgbClr val="FFFFFF"/>
              </a:buClr>
              <a:buSzPts val="2800"/>
              <a:buNone/>
              <a:defRPr sz="2800">
                <a:solidFill>
                  <a:srgbClr val="FFFFFF"/>
                </a:solidFill>
              </a:defRPr>
            </a:lvl5pPr>
            <a:lvl6pPr lvl="5" rtl="0">
              <a:lnSpc>
                <a:spcPct val="100000"/>
              </a:lnSpc>
              <a:spcBef>
                <a:spcPts val="0"/>
              </a:spcBef>
              <a:spcAft>
                <a:spcPts val="0"/>
              </a:spcAft>
              <a:buClr>
                <a:srgbClr val="FFFFFF"/>
              </a:buClr>
              <a:buSzPts val="2800"/>
              <a:buNone/>
              <a:defRPr sz="2800">
                <a:solidFill>
                  <a:srgbClr val="FFFFFF"/>
                </a:solidFill>
              </a:defRPr>
            </a:lvl6pPr>
            <a:lvl7pPr lvl="6" rtl="0">
              <a:lnSpc>
                <a:spcPct val="100000"/>
              </a:lnSpc>
              <a:spcBef>
                <a:spcPts val="0"/>
              </a:spcBef>
              <a:spcAft>
                <a:spcPts val="0"/>
              </a:spcAft>
              <a:buClr>
                <a:srgbClr val="FFFFFF"/>
              </a:buClr>
              <a:buSzPts val="2800"/>
              <a:buNone/>
              <a:defRPr sz="2800">
                <a:solidFill>
                  <a:srgbClr val="FFFFFF"/>
                </a:solidFill>
              </a:defRPr>
            </a:lvl7pPr>
            <a:lvl8pPr lvl="7" rtl="0">
              <a:lnSpc>
                <a:spcPct val="100000"/>
              </a:lnSpc>
              <a:spcBef>
                <a:spcPts val="0"/>
              </a:spcBef>
              <a:spcAft>
                <a:spcPts val="0"/>
              </a:spcAft>
              <a:buClr>
                <a:srgbClr val="FFFFFF"/>
              </a:buClr>
              <a:buSzPts val="2800"/>
              <a:buNone/>
              <a:defRPr sz="2800">
                <a:solidFill>
                  <a:srgbClr val="FFFFFF"/>
                </a:solidFill>
              </a:defRPr>
            </a:lvl8pPr>
            <a:lvl9pPr lvl="8" rtl="0">
              <a:lnSpc>
                <a:spcPct val="100000"/>
              </a:lnSpc>
              <a:spcBef>
                <a:spcPts val="0"/>
              </a:spcBef>
              <a:spcAft>
                <a:spcPts val="0"/>
              </a:spcAft>
              <a:buClr>
                <a:srgbClr val="FFFFFF"/>
              </a:buClr>
              <a:buSzPts val="2800"/>
              <a:buNone/>
              <a:defRPr sz="28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2">
  <p:cSld name="CUSTOM_4_1">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16"/>
          <p:cNvSpPr txBox="1">
            <a:spLocks noGrp="1"/>
          </p:cNvSpPr>
          <p:nvPr>
            <p:ph type="subTitle" idx="1"/>
          </p:nvPr>
        </p:nvSpPr>
        <p:spPr>
          <a:xfrm>
            <a:off x="929325" y="3278318"/>
            <a:ext cx="1594200" cy="396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rgbClr val="2ED3D6"/>
                </a:solidFill>
              </a:defRPr>
            </a:lvl1pPr>
            <a:lvl2pPr lvl="1" algn="ctr" rtl="0">
              <a:spcBef>
                <a:spcPts val="0"/>
              </a:spcBef>
              <a:spcAft>
                <a:spcPts val="0"/>
              </a:spcAft>
              <a:buNone/>
              <a:defRPr sz="1800">
                <a:solidFill>
                  <a:srgbClr val="2ED3D6"/>
                </a:solidFill>
              </a:defRPr>
            </a:lvl2pPr>
            <a:lvl3pPr lvl="2" algn="ctr" rtl="0">
              <a:spcBef>
                <a:spcPts val="0"/>
              </a:spcBef>
              <a:spcAft>
                <a:spcPts val="0"/>
              </a:spcAft>
              <a:buNone/>
              <a:defRPr sz="1800">
                <a:solidFill>
                  <a:srgbClr val="2ED3D6"/>
                </a:solidFill>
              </a:defRPr>
            </a:lvl3pPr>
            <a:lvl4pPr lvl="3" algn="ctr" rtl="0">
              <a:spcBef>
                <a:spcPts val="0"/>
              </a:spcBef>
              <a:spcAft>
                <a:spcPts val="0"/>
              </a:spcAft>
              <a:buNone/>
              <a:defRPr sz="1800">
                <a:solidFill>
                  <a:srgbClr val="2ED3D6"/>
                </a:solidFill>
              </a:defRPr>
            </a:lvl4pPr>
            <a:lvl5pPr lvl="4" algn="ctr" rtl="0">
              <a:spcBef>
                <a:spcPts val="0"/>
              </a:spcBef>
              <a:spcAft>
                <a:spcPts val="0"/>
              </a:spcAft>
              <a:buNone/>
              <a:defRPr sz="1800">
                <a:solidFill>
                  <a:srgbClr val="2ED3D6"/>
                </a:solidFill>
              </a:defRPr>
            </a:lvl5pPr>
            <a:lvl6pPr lvl="5" algn="ctr" rtl="0">
              <a:spcBef>
                <a:spcPts val="0"/>
              </a:spcBef>
              <a:spcAft>
                <a:spcPts val="0"/>
              </a:spcAft>
              <a:buNone/>
              <a:defRPr sz="1800">
                <a:solidFill>
                  <a:srgbClr val="2ED3D6"/>
                </a:solidFill>
              </a:defRPr>
            </a:lvl6pPr>
            <a:lvl7pPr lvl="6" algn="ctr" rtl="0">
              <a:spcBef>
                <a:spcPts val="0"/>
              </a:spcBef>
              <a:spcAft>
                <a:spcPts val="0"/>
              </a:spcAft>
              <a:buNone/>
              <a:defRPr sz="1800">
                <a:solidFill>
                  <a:srgbClr val="2ED3D6"/>
                </a:solidFill>
              </a:defRPr>
            </a:lvl7pPr>
            <a:lvl8pPr lvl="7" algn="ctr" rtl="0">
              <a:spcBef>
                <a:spcPts val="0"/>
              </a:spcBef>
              <a:spcAft>
                <a:spcPts val="0"/>
              </a:spcAft>
              <a:buNone/>
              <a:defRPr sz="1800">
                <a:solidFill>
                  <a:srgbClr val="2ED3D6"/>
                </a:solidFill>
              </a:defRPr>
            </a:lvl8pPr>
            <a:lvl9pPr lvl="8" algn="ctr" rtl="0">
              <a:spcBef>
                <a:spcPts val="0"/>
              </a:spcBef>
              <a:spcAft>
                <a:spcPts val="0"/>
              </a:spcAft>
              <a:buNone/>
              <a:defRPr sz="1800">
                <a:solidFill>
                  <a:srgbClr val="2ED3D6"/>
                </a:solidFill>
              </a:defRPr>
            </a:lvl9pPr>
          </a:lstStyle>
          <a:p>
            <a:endParaRPr/>
          </a:p>
        </p:txBody>
      </p:sp>
      <p:sp>
        <p:nvSpPr>
          <p:cNvPr id="71" name="Google Shape;71;p16"/>
          <p:cNvSpPr txBox="1">
            <a:spLocks noGrp="1"/>
          </p:cNvSpPr>
          <p:nvPr>
            <p:ph type="subTitle" idx="2"/>
          </p:nvPr>
        </p:nvSpPr>
        <p:spPr>
          <a:xfrm>
            <a:off x="929325" y="3602338"/>
            <a:ext cx="15942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2" name="Google Shape;72;p16"/>
          <p:cNvSpPr txBox="1">
            <a:spLocks noGrp="1"/>
          </p:cNvSpPr>
          <p:nvPr>
            <p:ph type="subTitle" idx="3"/>
          </p:nvPr>
        </p:nvSpPr>
        <p:spPr>
          <a:xfrm>
            <a:off x="929325" y="1269793"/>
            <a:ext cx="1594200" cy="396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rgbClr val="2ED3D6"/>
                </a:solidFill>
              </a:defRPr>
            </a:lvl1pPr>
            <a:lvl2pPr lvl="1" algn="ctr" rtl="0">
              <a:spcBef>
                <a:spcPts val="0"/>
              </a:spcBef>
              <a:spcAft>
                <a:spcPts val="0"/>
              </a:spcAft>
              <a:buNone/>
              <a:defRPr sz="1800">
                <a:solidFill>
                  <a:srgbClr val="2ED3D6"/>
                </a:solidFill>
              </a:defRPr>
            </a:lvl2pPr>
            <a:lvl3pPr lvl="2" algn="ctr" rtl="0">
              <a:spcBef>
                <a:spcPts val="0"/>
              </a:spcBef>
              <a:spcAft>
                <a:spcPts val="0"/>
              </a:spcAft>
              <a:buNone/>
              <a:defRPr sz="1800">
                <a:solidFill>
                  <a:srgbClr val="2ED3D6"/>
                </a:solidFill>
              </a:defRPr>
            </a:lvl3pPr>
            <a:lvl4pPr lvl="3" algn="ctr" rtl="0">
              <a:spcBef>
                <a:spcPts val="0"/>
              </a:spcBef>
              <a:spcAft>
                <a:spcPts val="0"/>
              </a:spcAft>
              <a:buNone/>
              <a:defRPr sz="1800">
                <a:solidFill>
                  <a:srgbClr val="2ED3D6"/>
                </a:solidFill>
              </a:defRPr>
            </a:lvl4pPr>
            <a:lvl5pPr lvl="4" algn="ctr" rtl="0">
              <a:spcBef>
                <a:spcPts val="0"/>
              </a:spcBef>
              <a:spcAft>
                <a:spcPts val="0"/>
              </a:spcAft>
              <a:buNone/>
              <a:defRPr sz="1800">
                <a:solidFill>
                  <a:srgbClr val="2ED3D6"/>
                </a:solidFill>
              </a:defRPr>
            </a:lvl5pPr>
            <a:lvl6pPr lvl="5" algn="ctr" rtl="0">
              <a:spcBef>
                <a:spcPts val="0"/>
              </a:spcBef>
              <a:spcAft>
                <a:spcPts val="0"/>
              </a:spcAft>
              <a:buNone/>
              <a:defRPr sz="1800">
                <a:solidFill>
                  <a:srgbClr val="2ED3D6"/>
                </a:solidFill>
              </a:defRPr>
            </a:lvl6pPr>
            <a:lvl7pPr lvl="6" algn="ctr" rtl="0">
              <a:spcBef>
                <a:spcPts val="0"/>
              </a:spcBef>
              <a:spcAft>
                <a:spcPts val="0"/>
              </a:spcAft>
              <a:buNone/>
              <a:defRPr sz="1800">
                <a:solidFill>
                  <a:srgbClr val="2ED3D6"/>
                </a:solidFill>
              </a:defRPr>
            </a:lvl7pPr>
            <a:lvl8pPr lvl="7" algn="ctr" rtl="0">
              <a:spcBef>
                <a:spcPts val="0"/>
              </a:spcBef>
              <a:spcAft>
                <a:spcPts val="0"/>
              </a:spcAft>
              <a:buNone/>
              <a:defRPr sz="1800">
                <a:solidFill>
                  <a:srgbClr val="2ED3D6"/>
                </a:solidFill>
              </a:defRPr>
            </a:lvl8pPr>
            <a:lvl9pPr lvl="8" algn="ctr" rtl="0">
              <a:spcBef>
                <a:spcPts val="0"/>
              </a:spcBef>
              <a:spcAft>
                <a:spcPts val="0"/>
              </a:spcAft>
              <a:buNone/>
              <a:defRPr sz="1800">
                <a:solidFill>
                  <a:srgbClr val="2ED3D6"/>
                </a:solidFill>
              </a:defRPr>
            </a:lvl9pPr>
          </a:lstStyle>
          <a:p>
            <a:endParaRPr/>
          </a:p>
        </p:txBody>
      </p:sp>
      <p:sp>
        <p:nvSpPr>
          <p:cNvPr id="73" name="Google Shape;73;p16"/>
          <p:cNvSpPr txBox="1">
            <a:spLocks noGrp="1"/>
          </p:cNvSpPr>
          <p:nvPr>
            <p:ph type="subTitle" idx="4"/>
          </p:nvPr>
        </p:nvSpPr>
        <p:spPr>
          <a:xfrm>
            <a:off x="929325" y="1593812"/>
            <a:ext cx="15942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chemeClr val="dk1"/>
                </a:solidFill>
              </a:defRPr>
            </a:lvl1pPr>
            <a:lvl2pPr lvl="1" algn="ctr" rtl="0">
              <a:spcBef>
                <a:spcPts val="0"/>
              </a:spcBef>
              <a:spcAft>
                <a:spcPts val="0"/>
              </a:spcAft>
              <a:buNone/>
              <a:defRPr>
                <a:solidFill>
                  <a:schemeClr val="dk1"/>
                </a:solidFill>
              </a:defRPr>
            </a:lvl2pPr>
            <a:lvl3pPr lvl="2" algn="ctr" rtl="0">
              <a:spcBef>
                <a:spcPts val="0"/>
              </a:spcBef>
              <a:spcAft>
                <a:spcPts val="0"/>
              </a:spcAft>
              <a:buNone/>
              <a:defRPr>
                <a:solidFill>
                  <a:schemeClr val="dk1"/>
                </a:solidFill>
              </a:defRPr>
            </a:lvl3pPr>
            <a:lvl4pPr lvl="3" algn="ctr" rtl="0">
              <a:spcBef>
                <a:spcPts val="0"/>
              </a:spcBef>
              <a:spcAft>
                <a:spcPts val="0"/>
              </a:spcAft>
              <a:buNone/>
              <a:defRPr>
                <a:solidFill>
                  <a:schemeClr val="dk1"/>
                </a:solidFill>
              </a:defRPr>
            </a:lvl4pPr>
            <a:lvl5pPr lvl="4" algn="ctr" rtl="0">
              <a:spcBef>
                <a:spcPts val="0"/>
              </a:spcBef>
              <a:spcAft>
                <a:spcPts val="0"/>
              </a:spcAft>
              <a:buNone/>
              <a:defRPr>
                <a:solidFill>
                  <a:schemeClr val="dk1"/>
                </a:solidFill>
              </a:defRPr>
            </a:lvl5pPr>
            <a:lvl6pPr lvl="5" algn="ctr" rtl="0">
              <a:spcBef>
                <a:spcPts val="0"/>
              </a:spcBef>
              <a:spcAft>
                <a:spcPts val="0"/>
              </a:spcAft>
              <a:buNone/>
              <a:defRPr>
                <a:solidFill>
                  <a:schemeClr val="dk1"/>
                </a:solidFill>
              </a:defRPr>
            </a:lvl6pPr>
            <a:lvl7pPr lvl="6" algn="ctr" rtl="0">
              <a:spcBef>
                <a:spcPts val="0"/>
              </a:spcBef>
              <a:spcAft>
                <a:spcPts val="0"/>
              </a:spcAft>
              <a:buNone/>
              <a:defRPr>
                <a:solidFill>
                  <a:schemeClr val="dk1"/>
                </a:solidFill>
              </a:defRPr>
            </a:lvl7pPr>
            <a:lvl8pPr lvl="7" algn="ctr" rtl="0">
              <a:spcBef>
                <a:spcPts val="0"/>
              </a:spcBef>
              <a:spcAft>
                <a:spcPts val="0"/>
              </a:spcAft>
              <a:buNone/>
              <a:defRPr>
                <a:solidFill>
                  <a:schemeClr val="dk1"/>
                </a:solidFill>
              </a:defRPr>
            </a:lvl8pPr>
            <a:lvl9pPr lvl="8" algn="ctr" rtl="0">
              <a:spcBef>
                <a:spcPts val="0"/>
              </a:spcBef>
              <a:spcAft>
                <a:spcPts val="0"/>
              </a:spcAft>
              <a:buNone/>
              <a:defRPr>
                <a:solidFill>
                  <a:schemeClr val="dk1"/>
                </a:solidFill>
              </a:defRPr>
            </a:lvl9pPr>
          </a:lstStyle>
          <a:p>
            <a:endParaRPr/>
          </a:p>
        </p:txBody>
      </p:sp>
      <p:sp>
        <p:nvSpPr>
          <p:cNvPr id="74" name="Google Shape;74;p16"/>
          <p:cNvSpPr txBox="1">
            <a:spLocks noGrp="1"/>
          </p:cNvSpPr>
          <p:nvPr>
            <p:ph type="subTitle" idx="5"/>
          </p:nvPr>
        </p:nvSpPr>
        <p:spPr>
          <a:xfrm>
            <a:off x="6620475" y="2422293"/>
            <a:ext cx="1594200" cy="396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rgbClr val="2ED3D6"/>
                </a:solidFill>
              </a:defRPr>
            </a:lvl1pPr>
            <a:lvl2pPr lvl="1" algn="ctr" rtl="0">
              <a:spcBef>
                <a:spcPts val="0"/>
              </a:spcBef>
              <a:spcAft>
                <a:spcPts val="0"/>
              </a:spcAft>
              <a:buNone/>
              <a:defRPr sz="1800">
                <a:solidFill>
                  <a:srgbClr val="2ED3D6"/>
                </a:solidFill>
              </a:defRPr>
            </a:lvl2pPr>
            <a:lvl3pPr lvl="2" algn="ctr" rtl="0">
              <a:spcBef>
                <a:spcPts val="0"/>
              </a:spcBef>
              <a:spcAft>
                <a:spcPts val="0"/>
              </a:spcAft>
              <a:buNone/>
              <a:defRPr sz="1800">
                <a:solidFill>
                  <a:srgbClr val="2ED3D6"/>
                </a:solidFill>
              </a:defRPr>
            </a:lvl3pPr>
            <a:lvl4pPr lvl="3" algn="ctr" rtl="0">
              <a:spcBef>
                <a:spcPts val="0"/>
              </a:spcBef>
              <a:spcAft>
                <a:spcPts val="0"/>
              </a:spcAft>
              <a:buNone/>
              <a:defRPr sz="1800">
                <a:solidFill>
                  <a:srgbClr val="2ED3D6"/>
                </a:solidFill>
              </a:defRPr>
            </a:lvl4pPr>
            <a:lvl5pPr lvl="4" algn="ctr" rtl="0">
              <a:spcBef>
                <a:spcPts val="0"/>
              </a:spcBef>
              <a:spcAft>
                <a:spcPts val="0"/>
              </a:spcAft>
              <a:buNone/>
              <a:defRPr sz="1800">
                <a:solidFill>
                  <a:srgbClr val="2ED3D6"/>
                </a:solidFill>
              </a:defRPr>
            </a:lvl5pPr>
            <a:lvl6pPr lvl="5" algn="ctr" rtl="0">
              <a:spcBef>
                <a:spcPts val="0"/>
              </a:spcBef>
              <a:spcAft>
                <a:spcPts val="0"/>
              </a:spcAft>
              <a:buNone/>
              <a:defRPr sz="1800">
                <a:solidFill>
                  <a:srgbClr val="2ED3D6"/>
                </a:solidFill>
              </a:defRPr>
            </a:lvl6pPr>
            <a:lvl7pPr lvl="6" algn="ctr" rtl="0">
              <a:spcBef>
                <a:spcPts val="0"/>
              </a:spcBef>
              <a:spcAft>
                <a:spcPts val="0"/>
              </a:spcAft>
              <a:buNone/>
              <a:defRPr sz="1800">
                <a:solidFill>
                  <a:srgbClr val="2ED3D6"/>
                </a:solidFill>
              </a:defRPr>
            </a:lvl7pPr>
            <a:lvl8pPr lvl="7" algn="ctr" rtl="0">
              <a:spcBef>
                <a:spcPts val="0"/>
              </a:spcBef>
              <a:spcAft>
                <a:spcPts val="0"/>
              </a:spcAft>
              <a:buNone/>
              <a:defRPr sz="1800">
                <a:solidFill>
                  <a:srgbClr val="2ED3D6"/>
                </a:solidFill>
              </a:defRPr>
            </a:lvl8pPr>
            <a:lvl9pPr lvl="8" algn="ctr" rtl="0">
              <a:spcBef>
                <a:spcPts val="0"/>
              </a:spcBef>
              <a:spcAft>
                <a:spcPts val="0"/>
              </a:spcAft>
              <a:buNone/>
              <a:defRPr sz="1800">
                <a:solidFill>
                  <a:srgbClr val="2ED3D6"/>
                </a:solidFill>
              </a:defRPr>
            </a:lvl9pPr>
          </a:lstStyle>
          <a:p>
            <a:endParaRPr/>
          </a:p>
        </p:txBody>
      </p:sp>
      <p:sp>
        <p:nvSpPr>
          <p:cNvPr id="75" name="Google Shape;75;p16"/>
          <p:cNvSpPr txBox="1">
            <a:spLocks noGrp="1"/>
          </p:cNvSpPr>
          <p:nvPr>
            <p:ph type="subTitle" idx="6"/>
          </p:nvPr>
        </p:nvSpPr>
        <p:spPr>
          <a:xfrm>
            <a:off x="6620500" y="2746313"/>
            <a:ext cx="15942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chemeClr val="dk1"/>
                </a:solidFill>
              </a:defRPr>
            </a:lvl1pPr>
            <a:lvl2pPr lvl="1" algn="ctr" rtl="0">
              <a:spcBef>
                <a:spcPts val="0"/>
              </a:spcBef>
              <a:spcAft>
                <a:spcPts val="0"/>
              </a:spcAft>
              <a:buNone/>
              <a:defRPr>
                <a:solidFill>
                  <a:schemeClr val="dk1"/>
                </a:solidFill>
              </a:defRPr>
            </a:lvl2pPr>
            <a:lvl3pPr lvl="2" algn="ctr" rtl="0">
              <a:spcBef>
                <a:spcPts val="0"/>
              </a:spcBef>
              <a:spcAft>
                <a:spcPts val="0"/>
              </a:spcAft>
              <a:buNone/>
              <a:defRPr>
                <a:solidFill>
                  <a:schemeClr val="dk1"/>
                </a:solidFill>
              </a:defRPr>
            </a:lvl3pPr>
            <a:lvl4pPr lvl="3" algn="ctr" rtl="0">
              <a:spcBef>
                <a:spcPts val="0"/>
              </a:spcBef>
              <a:spcAft>
                <a:spcPts val="0"/>
              </a:spcAft>
              <a:buNone/>
              <a:defRPr>
                <a:solidFill>
                  <a:schemeClr val="dk1"/>
                </a:solidFill>
              </a:defRPr>
            </a:lvl4pPr>
            <a:lvl5pPr lvl="4" algn="ctr" rtl="0">
              <a:spcBef>
                <a:spcPts val="0"/>
              </a:spcBef>
              <a:spcAft>
                <a:spcPts val="0"/>
              </a:spcAft>
              <a:buNone/>
              <a:defRPr>
                <a:solidFill>
                  <a:schemeClr val="dk1"/>
                </a:solidFill>
              </a:defRPr>
            </a:lvl5pPr>
            <a:lvl6pPr lvl="5" algn="ctr" rtl="0">
              <a:spcBef>
                <a:spcPts val="0"/>
              </a:spcBef>
              <a:spcAft>
                <a:spcPts val="0"/>
              </a:spcAft>
              <a:buNone/>
              <a:defRPr>
                <a:solidFill>
                  <a:schemeClr val="dk1"/>
                </a:solidFill>
              </a:defRPr>
            </a:lvl6pPr>
            <a:lvl7pPr lvl="6" algn="ctr" rtl="0">
              <a:spcBef>
                <a:spcPts val="0"/>
              </a:spcBef>
              <a:spcAft>
                <a:spcPts val="0"/>
              </a:spcAft>
              <a:buNone/>
              <a:defRPr>
                <a:solidFill>
                  <a:schemeClr val="dk1"/>
                </a:solidFill>
              </a:defRPr>
            </a:lvl7pPr>
            <a:lvl8pPr lvl="7" algn="ctr" rtl="0">
              <a:spcBef>
                <a:spcPts val="0"/>
              </a:spcBef>
              <a:spcAft>
                <a:spcPts val="0"/>
              </a:spcAft>
              <a:buNone/>
              <a:defRPr>
                <a:solidFill>
                  <a:schemeClr val="dk1"/>
                </a:solidFill>
              </a:defRPr>
            </a:lvl8pPr>
            <a:lvl9pPr lvl="8" algn="ctr" rtl="0">
              <a:spcBef>
                <a:spcPts val="0"/>
              </a:spcBef>
              <a:spcAft>
                <a:spcPts val="0"/>
              </a:spcAft>
              <a:buNone/>
              <a:defRPr>
                <a:solidFill>
                  <a:schemeClr val="dk1"/>
                </a:solidFill>
              </a:defRPr>
            </a:lvl9pPr>
          </a:lstStyle>
          <a:p>
            <a:endParaRPr/>
          </a:p>
        </p:txBody>
      </p:sp>
      <p:sp>
        <p:nvSpPr>
          <p:cNvPr id="76" name="Google Shape;76;p16"/>
          <p:cNvSpPr txBox="1">
            <a:spLocks noGrp="1"/>
          </p:cNvSpPr>
          <p:nvPr>
            <p:ph type="title"/>
          </p:nvPr>
        </p:nvSpPr>
        <p:spPr>
          <a:xfrm>
            <a:off x="726225" y="349276"/>
            <a:ext cx="7691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2800"/>
              <a:buNone/>
              <a:defRPr sz="2800">
                <a:solidFill>
                  <a:srgbClr val="FFFFFF"/>
                </a:solidFill>
              </a:defRPr>
            </a:lvl1pPr>
            <a:lvl2pPr lvl="1" rtl="0">
              <a:lnSpc>
                <a:spcPct val="100000"/>
              </a:lnSpc>
              <a:spcBef>
                <a:spcPts val="0"/>
              </a:spcBef>
              <a:spcAft>
                <a:spcPts val="0"/>
              </a:spcAft>
              <a:buClr>
                <a:srgbClr val="FFFFFF"/>
              </a:buClr>
              <a:buSzPts val="2800"/>
              <a:buNone/>
              <a:defRPr sz="2800">
                <a:solidFill>
                  <a:srgbClr val="FFFFFF"/>
                </a:solidFill>
              </a:defRPr>
            </a:lvl2pPr>
            <a:lvl3pPr lvl="2" rtl="0">
              <a:lnSpc>
                <a:spcPct val="100000"/>
              </a:lnSpc>
              <a:spcBef>
                <a:spcPts val="0"/>
              </a:spcBef>
              <a:spcAft>
                <a:spcPts val="0"/>
              </a:spcAft>
              <a:buClr>
                <a:srgbClr val="FFFFFF"/>
              </a:buClr>
              <a:buSzPts val="2800"/>
              <a:buNone/>
              <a:defRPr sz="2800">
                <a:solidFill>
                  <a:srgbClr val="FFFFFF"/>
                </a:solidFill>
              </a:defRPr>
            </a:lvl3pPr>
            <a:lvl4pPr lvl="3" rtl="0">
              <a:lnSpc>
                <a:spcPct val="100000"/>
              </a:lnSpc>
              <a:spcBef>
                <a:spcPts val="0"/>
              </a:spcBef>
              <a:spcAft>
                <a:spcPts val="0"/>
              </a:spcAft>
              <a:buClr>
                <a:srgbClr val="FFFFFF"/>
              </a:buClr>
              <a:buSzPts val="2800"/>
              <a:buNone/>
              <a:defRPr sz="2800">
                <a:solidFill>
                  <a:srgbClr val="FFFFFF"/>
                </a:solidFill>
              </a:defRPr>
            </a:lvl4pPr>
            <a:lvl5pPr lvl="4" rtl="0">
              <a:lnSpc>
                <a:spcPct val="100000"/>
              </a:lnSpc>
              <a:spcBef>
                <a:spcPts val="0"/>
              </a:spcBef>
              <a:spcAft>
                <a:spcPts val="0"/>
              </a:spcAft>
              <a:buClr>
                <a:srgbClr val="FFFFFF"/>
              </a:buClr>
              <a:buSzPts val="2800"/>
              <a:buNone/>
              <a:defRPr sz="2800">
                <a:solidFill>
                  <a:srgbClr val="FFFFFF"/>
                </a:solidFill>
              </a:defRPr>
            </a:lvl5pPr>
            <a:lvl6pPr lvl="5" rtl="0">
              <a:lnSpc>
                <a:spcPct val="100000"/>
              </a:lnSpc>
              <a:spcBef>
                <a:spcPts val="0"/>
              </a:spcBef>
              <a:spcAft>
                <a:spcPts val="0"/>
              </a:spcAft>
              <a:buClr>
                <a:srgbClr val="FFFFFF"/>
              </a:buClr>
              <a:buSzPts val="2800"/>
              <a:buNone/>
              <a:defRPr sz="2800">
                <a:solidFill>
                  <a:srgbClr val="FFFFFF"/>
                </a:solidFill>
              </a:defRPr>
            </a:lvl6pPr>
            <a:lvl7pPr lvl="6" rtl="0">
              <a:lnSpc>
                <a:spcPct val="100000"/>
              </a:lnSpc>
              <a:spcBef>
                <a:spcPts val="0"/>
              </a:spcBef>
              <a:spcAft>
                <a:spcPts val="0"/>
              </a:spcAft>
              <a:buClr>
                <a:srgbClr val="FFFFFF"/>
              </a:buClr>
              <a:buSzPts val="2800"/>
              <a:buNone/>
              <a:defRPr sz="2800">
                <a:solidFill>
                  <a:srgbClr val="FFFFFF"/>
                </a:solidFill>
              </a:defRPr>
            </a:lvl7pPr>
            <a:lvl8pPr lvl="7" rtl="0">
              <a:lnSpc>
                <a:spcPct val="100000"/>
              </a:lnSpc>
              <a:spcBef>
                <a:spcPts val="0"/>
              </a:spcBef>
              <a:spcAft>
                <a:spcPts val="0"/>
              </a:spcAft>
              <a:buClr>
                <a:srgbClr val="FFFFFF"/>
              </a:buClr>
              <a:buSzPts val="2800"/>
              <a:buNone/>
              <a:defRPr sz="2800">
                <a:solidFill>
                  <a:srgbClr val="FFFFFF"/>
                </a:solidFill>
              </a:defRPr>
            </a:lvl8pPr>
            <a:lvl9pPr lvl="8" rtl="0">
              <a:lnSpc>
                <a:spcPct val="100000"/>
              </a:lnSpc>
              <a:spcBef>
                <a:spcPts val="0"/>
              </a:spcBef>
              <a:spcAft>
                <a:spcPts val="0"/>
              </a:spcAft>
              <a:buClr>
                <a:srgbClr val="FFFFFF"/>
              </a:buClr>
              <a:buSzPts val="2800"/>
              <a:buNone/>
              <a:defRPr sz="28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2">
  <p:cSld name="TITLE_AND_BODY_2">
    <p:bg>
      <p:bgPr>
        <a:blipFill>
          <a:blip r:embed="rId2">
            <a:alphaModFix/>
          </a:blip>
          <a:stretch>
            <a:fillRect/>
          </a:stretch>
        </a:blipFill>
        <a:effectLst/>
      </p:bgPr>
    </p:bg>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726363" y="349276"/>
            <a:ext cx="769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 name="Google Shape;125;p23"/>
          <p:cNvSpPr txBox="1">
            <a:spLocks noGrp="1"/>
          </p:cNvSpPr>
          <p:nvPr>
            <p:ph type="subTitle" idx="1"/>
          </p:nvPr>
        </p:nvSpPr>
        <p:spPr>
          <a:xfrm>
            <a:off x="726238" y="993075"/>
            <a:ext cx="7691400" cy="3624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600"/>
              <a:buChar char="●"/>
              <a:defRPr sz="1200"/>
            </a:lvl1pPr>
            <a:lvl2pPr lvl="1">
              <a:spcBef>
                <a:spcPts val="1600"/>
              </a:spcBef>
              <a:spcAft>
                <a:spcPts val="0"/>
              </a:spcAft>
              <a:buClr>
                <a:schemeClr val="dk1"/>
              </a:buClr>
              <a:buSzPts val="1600"/>
              <a:buChar char="○"/>
              <a:defRPr/>
            </a:lvl2pPr>
            <a:lvl3pPr lvl="2">
              <a:spcBef>
                <a:spcPts val="1600"/>
              </a:spcBef>
              <a:spcAft>
                <a:spcPts val="0"/>
              </a:spcAft>
              <a:buClr>
                <a:schemeClr val="dk1"/>
              </a:buClr>
              <a:buSzPts val="1600"/>
              <a:buChar char="■"/>
              <a:defRPr/>
            </a:lvl3pPr>
            <a:lvl4pPr lvl="3">
              <a:spcBef>
                <a:spcPts val="1600"/>
              </a:spcBef>
              <a:spcAft>
                <a:spcPts val="0"/>
              </a:spcAft>
              <a:buClr>
                <a:schemeClr val="dk1"/>
              </a:buClr>
              <a:buSzPts val="1600"/>
              <a:buChar char="●"/>
              <a:defRPr/>
            </a:lvl4pPr>
            <a:lvl5pPr lvl="4">
              <a:spcBef>
                <a:spcPts val="1600"/>
              </a:spcBef>
              <a:spcAft>
                <a:spcPts val="0"/>
              </a:spcAft>
              <a:buClr>
                <a:schemeClr val="dk1"/>
              </a:buClr>
              <a:buSzPts val="1600"/>
              <a:buChar char="○"/>
              <a:defRPr/>
            </a:lvl5pPr>
            <a:lvl6pPr lvl="5">
              <a:spcBef>
                <a:spcPts val="1600"/>
              </a:spcBef>
              <a:spcAft>
                <a:spcPts val="0"/>
              </a:spcAft>
              <a:buClr>
                <a:schemeClr val="dk1"/>
              </a:buClr>
              <a:buSzPts val="1600"/>
              <a:buChar char="■"/>
              <a:defRPr/>
            </a:lvl6pPr>
            <a:lvl7pPr lvl="6">
              <a:spcBef>
                <a:spcPts val="1600"/>
              </a:spcBef>
              <a:spcAft>
                <a:spcPts val="0"/>
              </a:spcAft>
              <a:buClr>
                <a:schemeClr val="dk1"/>
              </a:buClr>
              <a:buSzPts val="1600"/>
              <a:buChar char="●"/>
              <a:defRPr/>
            </a:lvl7pPr>
            <a:lvl8pPr lvl="7">
              <a:spcBef>
                <a:spcPts val="1600"/>
              </a:spcBef>
              <a:spcAft>
                <a:spcPts val="0"/>
              </a:spcAft>
              <a:buClr>
                <a:schemeClr val="dk1"/>
              </a:buClr>
              <a:buSzPts val="1600"/>
              <a:buChar char="○"/>
              <a:defRPr/>
            </a:lvl8pPr>
            <a:lvl9pPr lvl="8">
              <a:spcBef>
                <a:spcPts val="1600"/>
              </a:spcBef>
              <a:spcAft>
                <a:spcPts val="1600"/>
              </a:spcAft>
              <a:buClr>
                <a:schemeClr val="dk1"/>
              </a:buClr>
              <a:buSzPts val="16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ONE_COLUMN_TEXT_1_1">
    <p:bg>
      <p:bgPr>
        <a:blipFill>
          <a:blip r:embed="rId2">
            <a:alphaModFix/>
          </a:blip>
          <a:stretch>
            <a:fillRect/>
          </a:stretch>
        </a:blipFill>
        <a:effectLst/>
      </p:bgPr>
    </p:bg>
    <p:spTree>
      <p:nvGrpSpPr>
        <p:cNvPr id="1" name="Shape 14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ONE_COLUMN_TEXT_1_1_1">
    <p:bg>
      <p:bgPr>
        <a:blipFill>
          <a:blip r:embed="rId2">
            <a:alphaModFix/>
          </a:blip>
          <a:stretch>
            <a:fillRect/>
          </a:stretch>
        </a:blipFill>
        <a:effectLst/>
      </p:bgPr>
    </p:bg>
    <p:spTree>
      <p:nvGrpSpPr>
        <p:cNvPr id="1" name="Shape 14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6225" y="349276"/>
            <a:ext cx="769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Font typeface="Saira"/>
              <a:buNone/>
              <a:defRPr sz="2800" b="1">
                <a:solidFill>
                  <a:srgbClr val="FFFFFF"/>
                </a:solidFill>
                <a:latin typeface="Saira"/>
                <a:ea typeface="Saira"/>
                <a:cs typeface="Saira"/>
                <a:sym typeface="Saira"/>
              </a:defRPr>
            </a:lvl1pPr>
            <a:lvl2pPr lvl="1" algn="ctr">
              <a:lnSpc>
                <a:spcPct val="100000"/>
              </a:lnSpc>
              <a:spcBef>
                <a:spcPts val="0"/>
              </a:spcBef>
              <a:spcAft>
                <a:spcPts val="0"/>
              </a:spcAft>
              <a:buClr>
                <a:srgbClr val="FFFFFF"/>
              </a:buClr>
              <a:buSzPts val="2800"/>
              <a:buFont typeface="Saira"/>
              <a:buNone/>
              <a:defRPr sz="2800" b="1">
                <a:solidFill>
                  <a:srgbClr val="FFFFFF"/>
                </a:solidFill>
                <a:latin typeface="Saira"/>
                <a:ea typeface="Saira"/>
                <a:cs typeface="Saira"/>
                <a:sym typeface="Saira"/>
              </a:defRPr>
            </a:lvl2pPr>
            <a:lvl3pPr lvl="2" algn="ctr">
              <a:lnSpc>
                <a:spcPct val="100000"/>
              </a:lnSpc>
              <a:spcBef>
                <a:spcPts val="0"/>
              </a:spcBef>
              <a:spcAft>
                <a:spcPts val="0"/>
              </a:spcAft>
              <a:buClr>
                <a:srgbClr val="FFFFFF"/>
              </a:buClr>
              <a:buSzPts val="2800"/>
              <a:buFont typeface="Saira"/>
              <a:buNone/>
              <a:defRPr sz="2800" b="1">
                <a:solidFill>
                  <a:srgbClr val="FFFFFF"/>
                </a:solidFill>
                <a:latin typeface="Saira"/>
                <a:ea typeface="Saira"/>
                <a:cs typeface="Saira"/>
                <a:sym typeface="Saira"/>
              </a:defRPr>
            </a:lvl3pPr>
            <a:lvl4pPr lvl="3" algn="ctr">
              <a:lnSpc>
                <a:spcPct val="100000"/>
              </a:lnSpc>
              <a:spcBef>
                <a:spcPts val="0"/>
              </a:spcBef>
              <a:spcAft>
                <a:spcPts val="0"/>
              </a:spcAft>
              <a:buClr>
                <a:srgbClr val="FFFFFF"/>
              </a:buClr>
              <a:buSzPts val="2800"/>
              <a:buFont typeface="Saira"/>
              <a:buNone/>
              <a:defRPr sz="2800" b="1">
                <a:solidFill>
                  <a:srgbClr val="FFFFFF"/>
                </a:solidFill>
                <a:latin typeface="Saira"/>
                <a:ea typeface="Saira"/>
                <a:cs typeface="Saira"/>
                <a:sym typeface="Saira"/>
              </a:defRPr>
            </a:lvl4pPr>
            <a:lvl5pPr lvl="4" algn="ctr">
              <a:lnSpc>
                <a:spcPct val="100000"/>
              </a:lnSpc>
              <a:spcBef>
                <a:spcPts val="0"/>
              </a:spcBef>
              <a:spcAft>
                <a:spcPts val="0"/>
              </a:spcAft>
              <a:buClr>
                <a:srgbClr val="FFFFFF"/>
              </a:buClr>
              <a:buSzPts val="2800"/>
              <a:buFont typeface="Saira"/>
              <a:buNone/>
              <a:defRPr sz="2800" b="1">
                <a:solidFill>
                  <a:srgbClr val="FFFFFF"/>
                </a:solidFill>
                <a:latin typeface="Saira"/>
                <a:ea typeface="Saira"/>
                <a:cs typeface="Saira"/>
                <a:sym typeface="Saira"/>
              </a:defRPr>
            </a:lvl5pPr>
            <a:lvl6pPr lvl="5" algn="ctr">
              <a:lnSpc>
                <a:spcPct val="100000"/>
              </a:lnSpc>
              <a:spcBef>
                <a:spcPts val="0"/>
              </a:spcBef>
              <a:spcAft>
                <a:spcPts val="0"/>
              </a:spcAft>
              <a:buClr>
                <a:srgbClr val="FFFFFF"/>
              </a:buClr>
              <a:buSzPts val="2800"/>
              <a:buFont typeface="Saira"/>
              <a:buNone/>
              <a:defRPr sz="2800" b="1">
                <a:solidFill>
                  <a:srgbClr val="FFFFFF"/>
                </a:solidFill>
                <a:latin typeface="Saira"/>
                <a:ea typeface="Saira"/>
                <a:cs typeface="Saira"/>
                <a:sym typeface="Saira"/>
              </a:defRPr>
            </a:lvl6pPr>
            <a:lvl7pPr lvl="6" algn="ctr">
              <a:lnSpc>
                <a:spcPct val="100000"/>
              </a:lnSpc>
              <a:spcBef>
                <a:spcPts val="0"/>
              </a:spcBef>
              <a:spcAft>
                <a:spcPts val="0"/>
              </a:spcAft>
              <a:buClr>
                <a:srgbClr val="FFFFFF"/>
              </a:buClr>
              <a:buSzPts val="2800"/>
              <a:buFont typeface="Saira"/>
              <a:buNone/>
              <a:defRPr sz="2800" b="1">
                <a:solidFill>
                  <a:srgbClr val="FFFFFF"/>
                </a:solidFill>
                <a:latin typeface="Saira"/>
                <a:ea typeface="Saira"/>
                <a:cs typeface="Saira"/>
                <a:sym typeface="Saira"/>
              </a:defRPr>
            </a:lvl7pPr>
            <a:lvl8pPr lvl="7" algn="ctr">
              <a:lnSpc>
                <a:spcPct val="100000"/>
              </a:lnSpc>
              <a:spcBef>
                <a:spcPts val="0"/>
              </a:spcBef>
              <a:spcAft>
                <a:spcPts val="0"/>
              </a:spcAft>
              <a:buClr>
                <a:srgbClr val="FFFFFF"/>
              </a:buClr>
              <a:buSzPts val="2800"/>
              <a:buFont typeface="Saira"/>
              <a:buNone/>
              <a:defRPr sz="2800" b="1">
                <a:solidFill>
                  <a:srgbClr val="FFFFFF"/>
                </a:solidFill>
                <a:latin typeface="Saira"/>
                <a:ea typeface="Saira"/>
                <a:cs typeface="Saira"/>
                <a:sym typeface="Saira"/>
              </a:defRPr>
            </a:lvl8pPr>
            <a:lvl9pPr lvl="8" algn="ctr">
              <a:lnSpc>
                <a:spcPct val="100000"/>
              </a:lnSpc>
              <a:spcBef>
                <a:spcPts val="0"/>
              </a:spcBef>
              <a:spcAft>
                <a:spcPts val="0"/>
              </a:spcAft>
              <a:buClr>
                <a:srgbClr val="FFFFFF"/>
              </a:buClr>
              <a:buSzPts val="2800"/>
              <a:buFont typeface="Saira"/>
              <a:buNone/>
              <a:defRPr sz="2800" b="1">
                <a:solidFill>
                  <a:srgbClr val="FFFFFF"/>
                </a:solidFill>
                <a:latin typeface="Saira"/>
                <a:ea typeface="Saira"/>
                <a:cs typeface="Saira"/>
                <a:sym typeface="Sair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rgbClr val="FFFFFF"/>
              </a:buClr>
              <a:buSzPts val="1600"/>
              <a:buFont typeface="Saira"/>
              <a:buChar char="●"/>
              <a:defRPr sz="1600">
                <a:solidFill>
                  <a:srgbClr val="FFFFFF"/>
                </a:solidFill>
                <a:latin typeface="Saira"/>
                <a:ea typeface="Saira"/>
                <a:cs typeface="Saira"/>
                <a:sym typeface="Saira"/>
              </a:defRPr>
            </a:lvl1pPr>
            <a:lvl2pPr marL="914400" lvl="1" indent="-330200">
              <a:lnSpc>
                <a:spcPct val="100000"/>
              </a:lnSpc>
              <a:spcBef>
                <a:spcPts val="1600"/>
              </a:spcBef>
              <a:spcAft>
                <a:spcPts val="0"/>
              </a:spcAft>
              <a:buClr>
                <a:srgbClr val="FFFFFF"/>
              </a:buClr>
              <a:buSzPts val="1600"/>
              <a:buFont typeface="Saira"/>
              <a:buChar char="○"/>
              <a:defRPr sz="1600">
                <a:solidFill>
                  <a:srgbClr val="FFFFFF"/>
                </a:solidFill>
                <a:latin typeface="Saira"/>
                <a:ea typeface="Saira"/>
                <a:cs typeface="Saira"/>
                <a:sym typeface="Saira"/>
              </a:defRPr>
            </a:lvl2pPr>
            <a:lvl3pPr marL="1371600" lvl="2" indent="-330200">
              <a:lnSpc>
                <a:spcPct val="100000"/>
              </a:lnSpc>
              <a:spcBef>
                <a:spcPts val="1600"/>
              </a:spcBef>
              <a:spcAft>
                <a:spcPts val="0"/>
              </a:spcAft>
              <a:buClr>
                <a:srgbClr val="FFFFFF"/>
              </a:buClr>
              <a:buSzPts val="1600"/>
              <a:buFont typeface="Saira"/>
              <a:buChar char="■"/>
              <a:defRPr sz="1600">
                <a:solidFill>
                  <a:srgbClr val="FFFFFF"/>
                </a:solidFill>
                <a:latin typeface="Saira"/>
                <a:ea typeface="Saira"/>
                <a:cs typeface="Saira"/>
                <a:sym typeface="Saira"/>
              </a:defRPr>
            </a:lvl3pPr>
            <a:lvl4pPr marL="1828800" lvl="3" indent="-330200">
              <a:lnSpc>
                <a:spcPct val="100000"/>
              </a:lnSpc>
              <a:spcBef>
                <a:spcPts val="1600"/>
              </a:spcBef>
              <a:spcAft>
                <a:spcPts val="0"/>
              </a:spcAft>
              <a:buClr>
                <a:srgbClr val="FFFFFF"/>
              </a:buClr>
              <a:buSzPts val="1600"/>
              <a:buFont typeface="Saira"/>
              <a:buChar char="●"/>
              <a:defRPr sz="1600">
                <a:solidFill>
                  <a:srgbClr val="FFFFFF"/>
                </a:solidFill>
                <a:latin typeface="Saira"/>
                <a:ea typeface="Saira"/>
                <a:cs typeface="Saira"/>
                <a:sym typeface="Saira"/>
              </a:defRPr>
            </a:lvl4pPr>
            <a:lvl5pPr marL="2286000" lvl="4" indent="-330200">
              <a:lnSpc>
                <a:spcPct val="100000"/>
              </a:lnSpc>
              <a:spcBef>
                <a:spcPts val="1600"/>
              </a:spcBef>
              <a:spcAft>
                <a:spcPts val="0"/>
              </a:spcAft>
              <a:buClr>
                <a:srgbClr val="FFFFFF"/>
              </a:buClr>
              <a:buSzPts val="1600"/>
              <a:buFont typeface="Saira"/>
              <a:buChar char="○"/>
              <a:defRPr sz="1600">
                <a:solidFill>
                  <a:srgbClr val="FFFFFF"/>
                </a:solidFill>
                <a:latin typeface="Saira"/>
                <a:ea typeface="Saira"/>
                <a:cs typeface="Saira"/>
                <a:sym typeface="Saira"/>
              </a:defRPr>
            </a:lvl5pPr>
            <a:lvl6pPr marL="2743200" lvl="5" indent="-330200">
              <a:lnSpc>
                <a:spcPct val="100000"/>
              </a:lnSpc>
              <a:spcBef>
                <a:spcPts val="1600"/>
              </a:spcBef>
              <a:spcAft>
                <a:spcPts val="0"/>
              </a:spcAft>
              <a:buClr>
                <a:srgbClr val="FFFFFF"/>
              </a:buClr>
              <a:buSzPts val="1600"/>
              <a:buFont typeface="Saira"/>
              <a:buChar char="■"/>
              <a:defRPr sz="1600">
                <a:solidFill>
                  <a:srgbClr val="FFFFFF"/>
                </a:solidFill>
                <a:latin typeface="Saira"/>
                <a:ea typeface="Saira"/>
                <a:cs typeface="Saira"/>
                <a:sym typeface="Saira"/>
              </a:defRPr>
            </a:lvl6pPr>
            <a:lvl7pPr marL="3200400" lvl="6" indent="-330200">
              <a:lnSpc>
                <a:spcPct val="100000"/>
              </a:lnSpc>
              <a:spcBef>
                <a:spcPts val="1600"/>
              </a:spcBef>
              <a:spcAft>
                <a:spcPts val="0"/>
              </a:spcAft>
              <a:buClr>
                <a:srgbClr val="FFFFFF"/>
              </a:buClr>
              <a:buSzPts val="1600"/>
              <a:buFont typeface="Saira"/>
              <a:buChar char="●"/>
              <a:defRPr sz="1600">
                <a:solidFill>
                  <a:srgbClr val="FFFFFF"/>
                </a:solidFill>
                <a:latin typeface="Saira"/>
                <a:ea typeface="Saira"/>
                <a:cs typeface="Saira"/>
                <a:sym typeface="Saira"/>
              </a:defRPr>
            </a:lvl7pPr>
            <a:lvl8pPr marL="3657600" lvl="7" indent="-330200">
              <a:lnSpc>
                <a:spcPct val="100000"/>
              </a:lnSpc>
              <a:spcBef>
                <a:spcPts val="1600"/>
              </a:spcBef>
              <a:spcAft>
                <a:spcPts val="0"/>
              </a:spcAft>
              <a:buClr>
                <a:srgbClr val="FFFFFF"/>
              </a:buClr>
              <a:buSzPts val="1600"/>
              <a:buFont typeface="Saira"/>
              <a:buChar char="○"/>
              <a:defRPr sz="1600">
                <a:solidFill>
                  <a:srgbClr val="FFFFFF"/>
                </a:solidFill>
                <a:latin typeface="Saira"/>
                <a:ea typeface="Saira"/>
                <a:cs typeface="Saira"/>
                <a:sym typeface="Saira"/>
              </a:defRPr>
            </a:lvl8pPr>
            <a:lvl9pPr marL="4114800" lvl="8" indent="-330200">
              <a:lnSpc>
                <a:spcPct val="100000"/>
              </a:lnSpc>
              <a:spcBef>
                <a:spcPts val="1600"/>
              </a:spcBef>
              <a:spcAft>
                <a:spcPts val="1600"/>
              </a:spcAft>
              <a:buClr>
                <a:srgbClr val="FFFFFF"/>
              </a:buClr>
              <a:buSzPts val="1600"/>
              <a:buFont typeface="Saira"/>
              <a:buChar char="■"/>
              <a:defRPr sz="1600">
                <a:solidFill>
                  <a:srgbClr val="FFFFFF"/>
                </a:solidFill>
                <a:latin typeface="Saira"/>
                <a:ea typeface="Saira"/>
                <a:cs typeface="Saira"/>
                <a:sym typeface="Sai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60" r:id="rId5"/>
    <p:sldLayoutId id="2147483662" r:id="rId6"/>
    <p:sldLayoutId id="2147483669"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rishidamarla/cancer-patients-data"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3"/>
          <p:cNvSpPr txBox="1">
            <a:spLocks noGrp="1"/>
          </p:cNvSpPr>
          <p:nvPr>
            <p:ph type="ctrTitle"/>
          </p:nvPr>
        </p:nvSpPr>
        <p:spPr>
          <a:xfrm>
            <a:off x="879969" y="1986017"/>
            <a:ext cx="7395960" cy="11714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latin typeface="Aharoni" panose="02010803020104030203" pitchFamily="2" charset="-79"/>
                <a:cs typeface="Aharoni" panose="02010803020104030203" pitchFamily="2" charset="-79"/>
              </a:rPr>
              <a:t>LUNG CANCER Prediction using Machine learning models</a:t>
            </a:r>
            <a:endParaRPr sz="3200" dirty="0">
              <a:latin typeface="Aharoni" panose="02010803020104030203" pitchFamily="2" charset="-79"/>
              <a:cs typeface="Aharoni" panose="02010803020104030203" pitchFamily="2" charset="-79"/>
            </a:endParaRPr>
          </a:p>
        </p:txBody>
      </p:sp>
      <p:grpSp>
        <p:nvGrpSpPr>
          <p:cNvPr id="154" name="Google Shape;154;p33"/>
          <p:cNvGrpSpPr/>
          <p:nvPr/>
        </p:nvGrpSpPr>
        <p:grpSpPr>
          <a:xfrm>
            <a:off x="734216" y="1387227"/>
            <a:ext cx="7675568" cy="2369046"/>
            <a:chOff x="726220" y="1365541"/>
            <a:chExt cx="7675568" cy="2369046"/>
          </a:xfrm>
        </p:grpSpPr>
        <p:sp>
          <p:nvSpPr>
            <p:cNvPr id="155" name="Google Shape;155;p33"/>
            <p:cNvSpPr/>
            <p:nvPr/>
          </p:nvSpPr>
          <p:spPr>
            <a:xfrm>
              <a:off x="726220" y="1365541"/>
              <a:ext cx="738026" cy="742075"/>
            </a:xfrm>
            <a:custGeom>
              <a:avLst/>
              <a:gdLst/>
              <a:ahLst/>
              <a:cxnLst/>
              <a:rect l="l" t="t" r="r" b="b"/>
              <a:pathLst>
                <a:path w="41346" h="41347" extrusionOk="0">
                  <a:moveTo>
                    <a:pt x="1" y="1"/>
                  </a:moveTo>
                  <a:lnTo>
                    <a:pt x="1" y="41346"/>
                  </a:lnTo>
                  <a:lnTo>
                    <a:pt x="3429" y="41346"/>
                  </a:lnTo>
                  <a:lnTo>
                    <a:pt x="3429" y="3530"/>
                  </a:lnTo>
                  <a:lnTo>
                    <a:pt x="41346" y="3530"/>
                  </a:lnTo>
                  <a:lnTo>
                    <a:pt x="41346" y="1"/>
                  </a:lnTo>
                  <a:close/>
                </a:path>
              </a:pathLst>
            </a:custGeom>
            <a:solidFill>
              <a:srgbClr val="A7E8F3">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3"/>
            <p:cNvSpPr/>
            <p:nvPr/>
          </p:nvSpPr>
          <p:spPr>
            <a:xfrm>
              <a:off x="726220" y="2992530"/>
              <a:ext cx="738026" cy="742057"/>
            </a:xfrm>
            <a:custGeom>
              <a:avLst/>
              <a:gdLst/>
              <a:ahLst/>
              <a:cxnLst/>
              <a:rect l="l" t="t" r="r" b="b"/>
              <a:pathLst>
                <a:path w="41346" h="41346" extrusionOk="0">
                  <a:moveTo>
                    <a:pt x="1" y="1"/>
                  </a:moveTo>
                  <a:lnTo>
                    <a:pt x="1" y="41346"/>
                  </a:lnTo>
                  <a:lnTo>
                    <a:pt x="41346" y="41346"/>
                  </a:lnTo>
                  <a:lnTo>
                    <a:pt x="41346" y="37816"/>
                  </a:lnTo>
                  <a:lnTo>
                    <a:pt x="3429" y="37816"/>
                  </a:lnTo>
                  <a:lnTo>
                    <a:pt x="3429" y="1"/>
                  </a:lnTo>
                  <a:close/>
                </a:path>
              </a:pathLst>
            </a:custGeom>
            <a:solidFill>
              <a:srgbClr val="A7E8F3">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3"/>
            <p:cNvSpPr/>
            <p:nvPr/>
          </p:nvSpPr>
          <p:spPr>
            <a:xfrm>
              <a:off x="7663762" y="2992530"/>
              <a:ext cx="738026" cy="742057"/>
            </a:xfrm>
            <a:custGeom>
              <a:avLst/>
              <a:gdLst/>
              <a:ahLst/>
              <a:cxnLst/>
              <a:rect l="l" t="t" r="r" b="b"/>
              <a:pathLst>
                <a:path w="41346" h="41346" extrusionOk="0">
                  <a:moveTo>
                    <a:pt x="37917" y="1"/>
                  </a:moveTo>
                  <a:lnTo>
                    <a:pt x="37917" y="37816"/>
                  </a:lnTo>
                  <a:lnTo>
                    <a:pt x="0" y="37816"/>
                  </a:lnTo>
                  <a:lnTo>
                    <a:pt x="0" y="41346"/>
                  </a:lnTo>
                  <a:lnTo>
                    <a:pt x="41345" y="41346"/>
                  </a:lnTo>
                  <a:lnTo>
                    <a:pt x="41345" y="1"/>
                  </a:lnTo>
                  <a:close/>
                </a:path>
              </a:pathLst>
            </a:custGeom>
            <a:solidFill>
              <a:srgbClr val="A7E8F3">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3"/>
            <p:cNvSpPr/>
            <p:nvPr/>
          </p:nvSpPr>
          <p:spPr>
            <a:xfrm>
              <a:off x="7663762" y="1365541"/>
              <a:ext cx="738026" cy="742075"/>
            </a:xfrm>
            <a:custGeom>
              <a:avLst/>
              <a:gdLst/>
              <a:ahLst/>
              <a:cxnLst/>
              <a:rect l="l" t="t" r="r" b="b"/>
              <a:pathLst>
                <a:path w="41346" h="41347" extrusionOk="0">
                  <a:moveTo>
                    <a:pt x="0" y="1"/>
                  </a:moveTo>
                  <a:lnTo>
                    <a:pt x="0" y="3530"/>
                  </a:lnTo>
                  <a:lnTo>
                    <a:pt x="37917" y="3530"/>
                  </a:lnTo>
                  <a:lnTo>
                    <a:pt x="37917" y="41346"/>
                  </a:lnTo>
                  <a:lnTo>
                    <a:pt x="41345" y="41346"/>
                  </a:lnTo>
                  <a:lnTo>
                    <a:pt x="41345" y="1"/>
                  </a:lnTo>
                  <a:close/>
                </a:path>
              </a:pathLst>
            </a:custGeom>
            <a:solidFill>
              <a:srgbClr val="A7E8F3">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A0A2377D-4EE8-3A46-B6F6-AE7CDD4D9B70}"/>
              </a:ext>
            </a:extLst>
          </p:cNvPr>
          <p:cNvSpPr txBox="1"/>
          <p:nvPr/>
        </p:nvSpPr>
        <p:spPr>
          <a:xfrm>
            <a:off x="2542032" y="3356163"/>
            <a:ext cx="4288536" cy="800219"/>
          </a:xfrm>
          <a:prstGeom prst="rect">
            <a:avLst/>
          </a:prstGeom>
          <a:noFill/>
        </p:spPr>
        <p:txBody>
          <a:bodyPr wrap="square">
            <a:spAutoFit/>
          </a:bodyPr>
          <a:lstStyle/>
          <a:p>
            <a:r>
              <a:rPr lang="en-US" sz="1800" dirty="0">
                <a:solidFill>
                  <a:schemeClr val="tx1"/>
                </a:solidFill>
                <a:effectLst/>
                <a:latin typeface="Aharoni" panose="02010803020104030203" pitchFamily="2" charset="-79"/>
                <a:ea typeface="Times New Roman" panose="02020603050405020304" pitchFamily="18" charset="0"/>
                <a:cs typeface="Aharoni" panose="02010803020104030203" pitchFamily="2" charset="-79"/>
              </a:rPr>
              <a:t>DATA </a:t>
            </a:r>
            <a:r>
              <a:rPr lang="en-US" sz="2800" dirty="0">
                <a:solidFill>
                  <a:schemeClr val="tx1"/>
                </a:solidFill>
                <a:latin typeface="Aharoni" panose="02010803020104030203" pitchFamily="2" charset="-79"/>
                <a:ea typeface="Times New Roman" panose="02020603050405020304" pitchFamily="18" charset="0"/>
                <a:cs typeface="Aharoni" panose="02010803020104030203" pitchFamily="2" charset="-79"/>
              </a:rPr>
              <a:t>606</a:t>
            </a:r>
            <a:r>
              <a:rPr lang="en-US" sz="1800" dirty="0">
                <a:solidFill>
                  <a:schemeClr val="tx1"/>
                </a:solidFill>
                <a:latin typeface="Aharoni" panose="02010803020104030203" pitchFamily="2" charset="-79"/>
                <a:ea typeface="Times New Roman" panose="02020603050405020304" pitchFamily="18" charset="0"/>
                <a:cs typeface="Aharoni" panose="02010803020104030203" pitchFamily="2" charset="-79"/>
              </a:rPr>
              <a:t> - </a:t>
            </a:r>
            <a:r>
              <a:rPr lang="en-US" sz="1800" dirty="0">
                <a:solidFill>
                  <a:schemeClr val="tx1"/>
                </a:solidFill>
                <a:effectLst/>
                <a:latin typeface="Aharoni" panose="02010803020104030203" pitchFamily="2" charset="-79"/>
                <a:ea typeface="Times New Roman" panose="02020603050405020304" pitchFamily="18" charset="0"/>
                <a:cs typeface="Aharoni" panose="02010803020104030203" pitchFamily="2" charset="-79"/>
              </a:rPr>
              <a:t>Capstone in Data Science	</a:t>
            </a:r>
            <a:r>
              <a:rPr lang="en-US" sz="1800" dirty="0">
                <a:solidFill>
                  <a:schemeClr val="tx1"/>
                </a:solidFill>
                <a:effectLst/>
                <a:latin typeface="Aharoni" panose="02010803020104030203" pitchFamily="2" charset="-79"/>
                <a:cs typeface="Aharoni" panose="02010803020104030203" pitchFamily="2" charset="-79"/>
              </a:rPr>
              <a:t> </a:t>
            </a:r>
            <a:endParaRPr lang="en-US" sz="1800" dirty="0">
              <a:solidFill>
                <a:schemeClr val="tx1"/>
              </a:solidFill>
              <a:latin typeface="Aharoni" panose="02010803020104030203" pitchFamily="2" charset="-79"/>
              <a:cs typeface="Aharoni" panose="02010803020104030203"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CA87-3A56-2F4D-8963-ED4E34BE53A3}"/>
              </a:ext>
            </a:extLst>
          </p:cNvPr>
          <p:cNvSpPr>
            <a:spLocks noGrp="1"/>
          </p:cNvSpPr>
          <p:nvPr>
            <p:ph type="title"/>
          </p:nvPr>
        </p:nvSpPr>
        <p:spPr>
          <a:xfrm>
            <a:off x="726225" y="413284"/>
            <a:ext cx="3845775" cy="572700"/>
          </a:xfrm>
        </p:spPr>
        <p:txBody>
          <a:bodyPr/>
          <a:lstStyle/>
          <a:p>
            <a:r>
              <a:rPr lang="en-US" sz="2800" b="1" dirty="0">
                <a:latin typeface="Aharoni" panose="02010803020104030203" pitchFamily="2" charset="-79"/>
                <a:cs typeface="Aharoni" panose="02010803020104030203" pitchFamily="2" charset="-79"/>
              </a:rPr>
              <a:t>Pair Plot map</a:t>
            </a:r>
            <a:endParaRPr lang="en-US"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79BFEE8F-5F9F-3640-9410-DD0915A795D4}"/>
              </a:ext>
            </a:extLst>
          </p:cNvPr>
          <p:cNvSpPr>
            <a:spLocks noGrp="1"/>
          </p:cNvSpPr>
          <p:nvPr>
            <p:ph type="subTitle" idx="1"/>
          </p:nvPr>
        </p:nvSpPr>
        <p:spPr>
          <a:xfrm>
            <a:off x="164592" y="1271016"/>
            <a:ext cx="4087367" cy="3319272"/>
          </a:xfrm>
        </p:spPr>
        <p:txBody>
          <a:bodyPr/>
          <a:lstStyle/>
          <a:p>
            <a:pPr algn="just">
              <a:lnSpc>
                <a:spcPct val="200000"/>
              </a:lnSpc>
            </a:pPr>
            <a:r>
              <a:rPr lang="en-US" sz="1600" dirty="0">
                <a:latin typeface="Aharoni" panose="02010803020104030203" pitchFamily="2" charset="-79"/>
                <a:cs typeface="Aharoni" panose="02010803020104030203" pitchFamily="2" charset="-79"/>
              </a:rPr>
              <a:t>      </a:t>
            </a:r>
            <a:r>
              <a:rPr lang="en-US" sz="1400" dirty="0">
                <a:latin typeface="Aharoni" panose="02010803020104030203" pitchFamily="2" charset="-79"/>
                <a:cs typeface="Aharoni" panose="02010803020104030203" pitchFamily="2" charset="-79"/>
              </a:rPr>
              <a:t>This is used to understand the best set of features to explain a relationship between two variables. We have considered the columns air pollution, alcohol use, dust allergy, genetic risk, smoking, and dry cough for pairwise plotting.</a:t>
            </a:r>
          </a:p>
          <a:p>
            <a:endParaRPr lang="en-US" dirty="0"/>
          </a:p>
        </p:txBody>
      </p:sp>
      <p:pic>
        <p:nvPicPr>
          <p:cNvPr id="4" name="Picture 3">
            <a:extLst>
              <a:ext uri="{FF2B5EF4-FFF2-40B4-BE49-F238E27FC236}">
                <a16:creationId xmlns:a16="http://schemas.microsoft.com/office/drawing/2014/main" id="{C2ED2B4C-AEEB-AE45-831A-4EA3FBF6D55D}"/>
              </a:ext>
            </a:extLst>
          </p:cNvPr>
          <p:cNvPicPr>
            <a:picLocks noChangeAspect="1"/>
          </p:cNvPicPr>
          <p:nvPr/>
        </p:nvPicPr>
        <p:blipFill>
          <a:blip r:embed="rId2"/>
          <a:stretch>
            <a:fillRect/>
          </a:stretch>
        </p:blipFill>
        <p:spPr>
          <a:xfrm>
            <a:off x="4572000" y="837066"/>
            <a:ext cx="4182526" cy="3753222"/>
          </a:xfrm>
          <a:prstGeom prst="rect">
            <a:avLst/>
          </a:prstGeom>
        </p:spPr>
      </p:pic>
    </p:spTree>
    <p:extLst>
      <p:ext uri="{BB962C8B-B14F-4D97-AF65-F5344CB8AC3E}">
        <p14:creationId xmlns:p14="http://schemas.microsoft.com/office/powerpoint/2010/main" val="398035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F50F-8176-C842-89D5-91E651DC2BDB}"/>
              </a:ext>
            </a:extLst>
          </p:cNvPr>
          <p:cNvSpPr>
            <a:spLocks noGrp="1"/>
          </p:cNvSpPr>
          <p:nvPr>
            <p:ph type="title"/>
          </p:nvPr>
        </p:nvSpPr>
        <p:spPr>
          <a:xfrm>
            <a:off x="726300" y="148108"/>
            <a:ext cx="7691400" cy="572700"/>
          </a:xfrm>
        </p:spPr>
        <p:txBody>
          <a:bodyPr/>
          <a:lstStyle/>
          <a:p>
            <a:r>
              <a:rPr lang="en-US" b="1" dirty="0">
                <a:latin typeface="Aharoni" panose="02010803020104030203" pitchFamily="2" charset="-79"/>
                <a:cs typeface="Aharoni" panose="02010803020104030203" pitchFamily="2" charset="-79"/>
              </a:rPr>
              <a:t>Machine Learning Models:</a:t>
            </a:r>
            <a:endParaRPr lang="en-US"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17751D10-C37C-5748-A91C-CDB977D2245A}"/>
              </a:ext>
            </a:extLst>
          </p:cNvPr>
          <p:cNvSpPr>
            <a:spLocks noGrp="1"/>
          </p:cNvSpPr>
          <p:nvPr>
            <p:ph type="subTitle" idx="1"/>
          </p:nvPr>
        </p:nvSpPr>
        <p:spPr>
          <a:xfrm>
            <a:off x="210312" y="921977"/>
            <a:ext cx="8394191" cy="2424728"/>
          </a:xfrm>
        </p:spPr>
        <p:txBody>
          <a:bodyPr/>
          <a:lstStyle/>
          <a:p>
            <a:r>
              <a:rPr lang="en-US" dirty="0">
                <a:solidFill>
                  <a:schemeClr val="tx1"/>
                </a:solidFill>
                <a:latin typeface="Aharoni" panose="02010803020104030203" pitchFamily="2" charset="-79"/>
                <a:cs typeface="Aharoni" panose="02010803020104030203" pitchFamily="2" charset="-79"/>
              </a:rPr>
              <a:t> </a:t>
            </a:r>
            <a:r>
              <a:rPr lang="en-US" sz="1200" dirty="0">
                <a:solidFill>
                  <a:schemeClr val="tx1"/>
                </a:solidFill>
                <a:latin typeface="Aharoni" panose="02010803020104030203" pitchFamily="2" charset="-79"/>
                <a:cs typeface="Aharoni" panose="02010803020104030203" pitchFamily="2" charset="-79"/>
              </a:rPr>
              <a:t>Splitting of the data into 70 and 30.</a:t>
            </a:r>
          </a:p>
          <a:p>
            <a:endParaRPr lang="en-US" sz="1200" dirty="0">
              <a:solidFill>
                <a:schemeClr val="tx1"/>
              </a:solidFill>
              <a:latin typeface="Aharoni" panose="02010803020104030203" pitchFamily="2" charset="-79"/>
              <a:cs typeface="Aharoni" panose="02010803020104030203" pitchFamily="2" charset="-79"/>
            </a:endParaRPr>
          </a:p>
          <a:p>
            <a:r>
              <a:rPr lang="en-US" sz="1200" dirty="0">
                <a:solidFill>
                  <a:schemeClr val="tx1"/>
                </a:solidFill>
                <a:latin typeface="Aharoni" panose="02010803020104030203" pitchFamily="2" charset="-79"/>
                <a:cs typeface="Aharoni" panose="02010803020104030203" pitchFamily="2" charset="-79"/>
              </a:rPr>
              <a:t> Adopted StandardScaler for analysis of data using machine learning models</a:t>
            </a:r>
          </a:p>
          <a:p>
            <a:endParaRPr lang="en-US" sz="1200" dirty="0">
              <a:solidFill>
                <a:schemeClr val="tx1"/>
              </a:solidFill>
              <a:latin typeface="Aharoni" panose="02010803020104030203" pitchFamily="2" charset="-79"/>
              <a:cs typeface="Aharoni" panose="02010803020104030203" pitchFamily="2" charset="-79"/>
            </a:endParaRPr>
          </a:p>
          <a:p>
            <a:pPr>
              <a:lnSpc>
                <a:spcPct val="200000"/>
              </a:lnSpc>
            </a:pPr>
            <a:r>
              <a:rPr lang="en-US" sz="1200" dirty="0">
                <a:solidFill>
                  <a:schemeClr val="tx1"/>
                </a:solidFill>
                <a:latin typeface="Aharoni" panose="02010803020104030203" pitchFamily="2" charset="-79"/>
                <a:cs typeface="Aharoni" panose="02010803020104030203" pitchFamily="2" charset="-79"/>
              </a:rPr>
              <a:t> </a:t>
            </a:r>
            <a:r>
              <a:rPr lang="en-US" sz="1200" u="sng" dirty="0">
                <a:solidFill>
                  <a:schemeClr val="tx1"/>
                </a:solidFill>
                <a:latin typeface="Aharoni" panose="02010803020104030203" pitchFamily="2" charset="-79"/>
                <a:cs typeface="Aharoni" panose="02010803020104030203" pitchFamily="2" charset="-79"/>
              </a:rPr>
              <a:t>Gaussian Naive Bayes</a:t>
            </a:r>
            <a:r>
              <a:rPr lang="en-US" sz="1200" dirty="0">
                <a:solidFill>
                  <a:schemeClr val="tx1"/>
                </a:solidFill>
                <a:latin typeface="Aharoni" panose="02010803020104030203" pitchFamily="2" charset="-79"/>
                <a:cs typeface="Aharoni" panose="02010803020104030203" pitchFamily="2" charset="-79"/>
              </a:rPr>
              <a:t> is used when we have many independent variables, here in this dataset we have the many symptoms of lung cancer as independent variables and this model prediction resulted in an accuracy of </a:t>
            </a:r>
            <a:r>
              <a:rPr lang="en-US" sz="1800" dirty="0">
                <a:solidFill>
                  <a:schemeClr val="tx1"/>
                </a:solidFill>
                <a:latin typeface="Aharoni" panose="02010803020104030203" pitchFamily="2" charset="-79"/>
                <a:cs typeface="Aharoni" panose="02010803020104030203" pitchFamily="2" charset="-79"/>
              </a:rPr>
              <a:t>86%.</a:t>
            </a:r>
          </a:p>
          <a:p>
            <a:endParaRPr lang="en-US" b="1" i="0" dirty="0">
              <a:solidFill>
                <a:schemeClr val="tx1"/>
              </a:solidFill>
              <a:effectLst/>
              <a:latin typeface="Aharoni" panose="02010803020104030203" pitchFamily="2" charset="-79"/>
              <a:cs typeface="Aharoni" panose="02010803020104030203" pitchFamily="2" charset="-79"/>
            </a:endParaRPr>
          </a:p>
          <a:p>
            <a:endParaRPr lang="en-US" b="1" i="0" dirty="0">
              <a:solidFill>
                <a:schemeClr val="tx1"/>
              </a:solidFill>
              <a:effectLst/>
              <a:latin typeface="Aharoni" panose="02010803020104030203" pitchFamily="2" charset="-79"/>
              <a:cs typeface="Aharoni" panose="02010803020104030203" pitchFamily="2" charset="-79"/>
            </a:endParaRPr>
          </a:p>
          <a:p>
            <a:endParaRPr lang="en-US" dirty="0">
              <a:solidFill>
                <a:schemeClr val="tx1"/>
              </a:solidFill>
              <a:latin typeface="Aharoni" panose="02010803020104030203" pitchFamily="2" charset="-79"/>
              <a:cs typeface="Aharoni" panose="02010803020104030203" pitchFamily="2" charset="-79"/>
            </a:endParaRPr>
          </a:p>
          <a:p>
            <a:endParaRPr lang="en-US" sz="1400" dirty="0">
              <a:solidFill>
                <a:schemeClr val="tx1"/>
              </a:solidFill>
              <a:latin typeface="Aharoni" panose="02010803020104030203" pitchFamily="2" charset="-79"/>
              <a:cs typeface="Aharoni" panose="02010803020104030203" pitchFamily="2" charset="-79"/>
            </a:endParaRPr>
          </a:p>
          <a:p>
            <a:endParaRPr lang="en-US" dirty="0">
              <a:solidFill>
                <a:schemeClr val="tx1"/>
              </a:solidFill>
            </a:endParaRPr>
          </a:p>
        </p:txBody>
      </p:sp>
      <p:pic>
        <p:nvPicPr>
          <p:cNvPr id="4" name="Picture 3">
            <a:extLst>
              <a:ext uri="{FF2B5EF4-FFF2-40B4-BE49-F238E27FC236}">
                <a16:creationId xmlns:a16="http://schemas.microsoft.com/office/drawing/2014/main" id="{96EB6447-67E1-7A4B-ABC3-D0A3FA04C1D4}"/>
              </a:ext>
            </a:extLst>
          </p:cNvPr>
          <p:cNvPicPr>
            <a:picLocks noChangeAspect="1"/>
          </p:cNvPicPr>
          <p:nvPr/>
        </p:nvPicPr>
        <p:blipFill>
          <a:blip r:embed="rId2"/>
          <a:stretch>
            <a:fillRect/>
          </a:stretch>
        </p:blipFill>
        <p:spPr>
          <a:xfrm>
            <a:off x="2535936" y="2929890"/>
            <a:ext cx="4419600" cy="1752600"/>
          </a:xfrm>
          <a:prstGeom prst="rect">
            <a:avLst/>
          </a:prstGeom>
        </p:spPr>
      </p:pic>
    </p:spTree>
    <p:extLst>
      <p:ext uri="{BB962C8B-B14F-4D97-AF65-F5344CB8AC3E}">
        <p14:creationId xmlns:p14="http://schemas.microsoft.com/office/powerpoint/2010/main" val="1430465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5113-6CA4-2E41-9634-B426A2A00C9B}"/>
              </a:ext>
            </a:extLst>
          </p:cNvPr>
          <p:cNvSpPr>
            <a:spLocks noGrp="1"/>
          </p:cNvSpPr>
          <p:nvPr>
            <p:ph type="title"/>
          </p:nvPr>
        </p:nvSpPr>
        <p:spPr>
          <a:xfrm>
            <a:off x="409767" y="278039"/>
            <a:ext cx="4196841" cy="3051942"/>
          </a:xfrm>
        </p:spPr>
        <p:txBody>
          <a:bodyPr/>
          <a:lstStyle/>
          <a:p>
            <a:pPr algn="just">
              <a:lnSpc>
                <a:spcPct val="200000"/>
              </a:lnSpc>
            </a:pPr>
            <a:r>
              <a:rPr lang="en-US" sz="1200" b="1" u="sng" dirty="0">
                <a:solidFill>
                  <a:schemeClr val="tx1"/>
                </a:solidFill>
                <a:effectLst/>
                <a:latin typeface="Aharoni" panose="02010803020104030203" pitchFamily="2" charset="-79"/>
                <a:cs typeface="Aharoni" panose="02010803020104030203" pitchFamily="2" charset="-79"/>
              </a:rPr>
              <a:t>Ridge Regression Model</a:t>
            </a:r>
            <a:r>
              <a:rPr lang="en-US" sz="1200" b="1" i="0" dirty="0">
                <a:solidFill>
                  <a:schemeClr val="tx1"/>
                </a:solidFill>
                <a:effectLst/>
                <a:latin typeface="Aharoni" panose="02010803020104030203" pitchFamily="2" charset="-79"/>
                <a:cs typeface="Aharoni" panose="02010803020104030203" pitchFamily="2" charset="-79"/>
              </a:rPr>
              <a:t> </a:t>
            </a:r>
            <a:r>
              <a:rPr lang="en-US" sz="1200" dirty="0">
                <a:latin typeface="Aharoni" panose="02010803020104030203" pitchFamily="2" charset="-79"/>
                <a:cs typeface="Aharoni" panose="02010803020104030203" pitchFamily="2" charset="-79"/>
              </a:rPr>
              <a:t>is used to analyze the data with multicollinear. The dataset we consider exhibits multicollinearity and hence We have used a standard scaler to normalize the data and implemented the model considering the alpha values as 1.0 and 100 and recorded an accuracy of 64% and 61% respectively.</a:t>
            </a:r>
            <a:br>
              <a:rPr lang="en-US" sz="1400" dirty="0">
                <a:latin typeface="Times New Roman" panose="02020603050405020304" pitchFamily="18" charset="0"/>
                <a:cs typeface="Times New Roman" panose="02020603050405020304" pitchFamily="18" charset="0"/>
              </a:rPr>
            </a:br>
            <a:br>
              <a:rPr lang="en-US" sz="1400" b="1" i="0" dirty="0">
                <a:solidFill>
                  <a:srgbClr val="000000"/>
                </a:solidFill>
                <a:effectLst/>
                <a:latin typeface="Helvetica Neue" panose="02000503000000020004" pitchFamily="2" charset="0"/>
              </a:rPr>
            </a:br>
            <a:endParaRPr lang="en-US" sz="1400" dirty="0"/>
          </a:p>
        </p:txBody>
      </p:sp>
      <p:pic>
        <p:nvPicPr>
          <p:cNvPr id="5" name="Picture 4">
            <a:extLst>
              <a:ext uri="{FF2B5EF4-FFF2-40B4-BE49-F238E27FC236}">
                <a16:creationId xmlns:a16="http://schemas.microsoft.com/office/drawing/2014/main" id="{AC8AD839-1CB8-B44B-AEB9-63BE9548F68E}"/>
              </a:ext>
            </a:extLst>
          </p:cNvPr>
          <p:cNvPicPr>
            <a:picLocks noChangeAspect="1"/>
          </p:cNvPicPr>
          <p:nvPr/>
        </p:nvPicPr>
        <p:blipFill>
          <a:blip r:embed="rId2"/>
          <a:stretch>
            <a:fillRect/>
          </a:stretch>
        </p:blipFill>
        <p:spPr>
          <a:xfrm>
            <a:off x="439166" y="3329981"/>
            <a:ext cx="3949700" cy="1390863"/>
          </a:xfrm>
          <a:prstGeom prst="rect">
            <a:avLst/>
          </a:prstGeom>
        </p:spPr>
      </p:pic>
      <p:sp>
        <p:nvSpPr>
          <p:cNvPr id="8" name="TextBox 7">
            <a:extLst>
              <a:ext uri="{FF2B5EF4-FFF2-40B4-BE49-F238E27FC236}">
                <a16:creationId xmlns:a16="http://schemas.microsoft.com/office/drawing/2014/main" id="{F602055D-798E-7F42-9096-9740B7BAB6FF}"/>
              </a:ext>
            </a:extLst>
          </p:cNvPr>
          <p:cNvSpPr txBox="1"/>
          <p:nvPr/>
        </p:nvSpPr>
        <p:spPr>
          <a:xfrm>
            <a:off x="4691128" y="323759"/>
            <a:ext cx="4132832" cy="2793072"/>
          </a:xfrm>
          <a:prstGeom prst="rect">
            <a:avLst/>
          </a:prstGeom>
          <a:noFill/>
        </p:spPr>
        <p:txBody>
          <a:bodyPr wrap="square">
            <a:spAutoFit/>
          </a:bodyPr>
          <a:lstStyle/>
          <a:p>
            <a:pPr algn="just">
              <a:lnSpc>
                <a:spcPct val="200000"/>
              </a:lnSpc>
            </a:pPr>
            <a:r>
              <a:rPr lang="en-US" sz="1200" b="1" u="sng" dirty="0">
                <a:solidFill>
                  <a:schemeClr val="tx1"/>
                </a:solidFill>
                <a:latin typeface="Aharoni" panose="02010803020104030203" pitchFamily="2" charset="-79"/>
                <a:cs typeface="Aharoni" panose="02010803020104030203" pitchFamily="2" charset="-79"/>
              </a:rPr>
              <a:t>Linear Discrimination Analysis</a:t>
            </a:r>
            <a:r>
              <a:rPr lang="en-US" sz="1200" b="1" dirty="0">
                <a:solidFill>
                  <a:schemeClr val="tx1"/>
                </a:solidFill>
                <a:latin typeface="Aharoni" panose="02010803020104030203" pitchFamily="2" charset="-79"/>
                <a:cs typeface="Aharoni" panose="02010803020104030203" pitchFamily="2" charset="-79"/>
              </a:rPr>
              <a:t> </a:t>
            </a:r>
            <a:r>
              <a:rPr lang="en-US" sz="1200" dirty="0">
                <a:solidFill>
                  <a:schemeClr val="tx1"/>
                </a:solidFill>
                <a:latin typeface="Aharoni" panose="02010803020104030203" pitchFamily="2" charset="-79"/>
                <a:cs typeface="Aharoni" panose="02010803020104030203" pitchFamily="2" charset="-79"/>
              </a:rPr>
              <a:t>is used for supervised classification problems. This model works effectively on our data as we have target variables(high, medium, and low). As this model does not work with categorical variables, we have done indexing using a string indexer. This model resulted in an accuracy of </a:t>
            </a:r>
            <a:r>
              <a:rPr lang="en-US" sz="1800" dirty="0">
                <a:solidFill>
                  <a:schemeClr val="tx1"/>
                </a:solidFill>
                <a:latin typeface="Aharoni" panose="02010803020104030203" pitchFamily="2" charset="-79"/>
                <a:cs typeface="Aharoni" panose="02010803020104030203" pitchFamily="2" charset="-79"/>
              </a:rPr>
              <a:t>95%.</a:t>
            </a:r>
            <a:endParaRPr lang="en-US" sz="1600" dirty="0">
              <a:solidFill>
                <a:schemeClr val="tx1"/>
              </a:solidFill>
              <a:latin typeface="Aharoni" panose="02010803020104030203" pitchFamily="2" charset="-79"/>
              <a:cs typeface="Aharoni" panose="02010803020104030203" pitchFamily="2" charset="-79"/>
            </a:endParaRPr>
          </a:p>
        </p:txBody>
      </p:sp>
      <p:pic>
        <p:nvPicPr>
          <p:cNvPr id="9" name="Picture 8">
            <a:extLst>
              <a:ext uri="{FF2B5EF4-FFF2-40B4-BE49-F238E27FC236}">
                <a16:creationId xmlns:a16="http://schemas.microsoft.com/office/drawing/2014/main" id="{92041513-4190-9F46-879B-AB7A788C1FB2}"/>
              </a:ext>
            </a:extLst>
          </p:cNvPr>
          <p:cNvPicPr>
            <a:picLocks noChangeAspect="1"/>
          </p:cNvPicPr>
          <p:nvPr/>
        </p:nvPicPr>
        <p:blipFill>
          <a:blip r:embed="rId3"/>
          <a:stretch>
            <a:fillRect/>
          </a:stretch>
        </p:blipFill>
        <p:spPr>
          <a:xfrm>
            <a:off x="4824350" y="3280542"/>
            <a:ext cx="3880484" cy="1440302"/>
          </a:xfrm>
          <a:prstGeom prst="rect">
            <a:avLst/>
          </a:prstGeom>
        </p:spPr>
      </p:pic>
    </p:spTree>
    <p:extLst>
      <p:ext uri="{BB962C8B-B14F-4D97-AF65-F5344CB8AC3E}">
        <p14:creationId xmlns:p14="http://schemas.microsoft.com/office/powerpoint/2010/main" val="223359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000C-804E-5F47-A368-C2B486C79DBC}"/>
              </a:ext>
            </a:extLst>
          </p:cNvPr>
          <p:cNvSpPr>
            <a:spLocks noGrp="1"/>
          </p:cNvSpPr>
          <p:nvPr>
            <p:ph type="title"/>
          </p:nvPr>
        </p:nvSpPr>
        <p:spPr>
          <a:xfrm>
            <a:off x="689649" y="486436"/>
            <a:ext cx="3882351" cy="2540228"/>
          </a:xfrm>
        </p:spPr>
        <p:txBody>
          <a:bodyPr/>
          <a:lstStyle/>
          <a:p>
            <a:pPr algn="just">
              <a:lnSpc>
                <a:spcPct val="200000"/>
              </a:lnSpc>
            </a:pPr>
            <a:r>
              <a:rPr lang="en-US" sz="1200" u="sng" dirty="0">
                <a:latin typeface="Aharoni" panose="02010803020104030203" pitchFamily="2" charset="-79"/>
                <a:cs typeface="Aharoni" panose="02010803020104030203" pitchFamily="2" charset="-79"/>
              </a:rPr>
              <a:t>L</a:t>
            </a:r>
            <a:r>
              <a:rPr lang="en-US" sz="1200" b="1" u="sng" dirty="0">
                <a:latin typeface="Aharoni" panose="02010803020104030203" pitchFamily="2" charset="-79"/>
                <a:cs typeface="Aharoni" panose="02010803020104030203" pitchFamily="2" charset="-79"/>
              </a:rPr>
              <a:t>ogistic Regression Model</a:t>
            </a:r>
            <a:r>
              <a:rPr lang="en-US" sz="1200" b="1" dirty="0">
                <a:latin typeface="Aharoni" panose="02010803020104030203" pitchFamily="2" charset="-79"/>
                <a:cs typeface="Aharoni" panose="02010803020104030203" pitchFamily="2" charset="-79"/>
              </a:rPr>
              <a:t> </a:t>
            </a:r>
            <a:r>
              <a:rPr lang="en-US" sz="1200" dirty="0">
                <a:latin typeface="Aharoni" panose="02010803020104030203" pitchFamily="2" charset="-79"/>
                <a:cs typeface="Aharoni" panose="02010803020104030203" pitchFamily="2" charset="-79"/>
              </a:rPr>
              <a:t>is like linear regression, but this is fast and relatively uncomplicated. We have considered “liblinear” as a solver as it best suits our data with a random_state of 90. This</a:t>
            </a:r>
            <a:br>
              <a:rPr lang="en-US" sz="1200" dirty="0">
                <a:latin typeface="Aharoni" panose="02010803020104030203" pitchFamily="2" charset="-79"/>
                <a:cs typeface="Aharoni" panose="02010803020104030203" pitchFamily="2" charset="-79"/>
              </a:rPr>
            </a:br>
            <a:r>
              <a:rPr lang="en-US" sz="1200" dirty="0">
                <a:latin typeface="Aharoni" panose="02010803020104030203" pitchFamily="2" charset="-79"/>
                <a:cs typeface="Aharoni" panose="02010803020104030203" pitchFamily="2" charset="-79"/>
              </a:rPr>
              <a:t>the model resulted in an accuracy of </a:t>
            </a:r>
            <a:r>
              <a:rPr lang="en-US" sz="1800" dirty="0">
                <a:latin typeface="Aharoni" panose="02010803020104030203" pitchFamily="2" charset="-79"/>
                <a:cs typeface="Aharoni" panose="02010803020104030203" pitchFamily="2" charset="-79"/>
              </a:rPr>
              <a:t>95%.</a:t>
            </a:r>
            <a:br>
              <a:rPr lang="en-US" sz="1400" b="1" dirty="0">
                <a:latin typeface="Aharoni" panose="02010803020104030203" pitchFamily="2" charset="-79"/>
                <a:cs typeface="Aharoni" panose="02010803020104030203" pitchFamily="2" charset="-79"/>
              </a:rPr>
            </a:br>
            <a:endParaRPr lang="en-US" sz="1400" dirty="0">
              <a:latin typeface="Aharoni" panose="02010803020104030203" pitchFamily="2" charset="-79"/>
              <a:cs typeface="Aharoni" panose="02010803020104030203" pitchFamily="2" charset="-79"/>
            </a:endParaRPr>
          </a:p>
        </p:txBody>
      </p:sp>
      <p:pic>
        <p:nvPicPr>
          <p:cNvPr id="4" name="Picture 3">
            <a:extLst>
              <a:ext uri="{FF2B5EF4-FFF2-40B4-BE49-F238E27FC236}">
                <a16:creationId xmlns:a16="http://schemas.microsoft.com/office/drawing/2014/main" id="{2C5CA5B9-7083-7945-9AA6-38D6BD8CA096}"/>
              </a:ext>
            </a:extLst>
          </p:cNvPr>
          <p:cNvPicPr>
            <a:picLocks noChangeAspect="1"/>
          </p:cNvPicPr>
          <p:nvPr/>
        </p:nvPicPr>
        <p:blipFill>
          <a:blip r:embed="rId2"/>
          <a:stretch>
            <a:fillRect/>
          </a:stretch>
        </p:blipFill>
        <p:spPr>
          <a:xfrm>
            <a:off x="689649" y="3099816"/>
            <a:ext cx="3525736" cy="1417320"/>
          </a:xfrm>
          <a:prstGeom prst="rect">
            <a:avLst/>
          </a:prstGeom>
        </p:spPr>
      </p:pic>
      <p:sp>
        <p:nvSpPr>
          <p:cNvPr id="5" name="TextBox 4">
            <a:extLst>
              <a:ext uri="{FF2B5EF4-FFF2-40B4-BE49-F238E27FC236}">
                <a16:creationId xmlns:a16="http://schemas.microsoft.com/office/drawing/2014/main" id="{6DD520CF-3F50-4249-9B40-E3A4104B7CD2}"/>
              </a:ext>
            </a:extLst>
          </p:cNvPr>
          <p:cNvSpPr txBox="1"/>
          <p:nvPr/>
        </p:nvSpPr>
        <p:spPr>
          <a:xfrm>
            <a:off x="4718304" y="486436"/>
            <a:ext cx="4111237" cy="2115964"/>
          </a:xfrm>
          <a:prstGeom prst="rect">
            <a:avLst/>
          </a:prstGeom>
          <a:noFill/>
        </p:spPr>
        <p:txBody>
          <a:bodyPr wrap="square" rtlCol="0">
            <a:spAutoFit/>
          </a:bodyPr>
          <a:lstStyle/>
          <a:p>
            <a:pPr algn="just">
              <a:lnSpc>
                <a:spcPct val="200000"/>
              </a:lnSpc>
            </a:pPr>
            <a:r>
              <a:rPr lang="en-US" b="1" i="0" u="sng" dirty="0">
                <a:solidFill>
                  <a:schemeClr val="tx1"/>
                </a:solidFill>
                <a:effectLst/>
                <a:latin typeface="Aharoni" panose="02010803020104030203" pitchFamily="2" charset="-79"/>
                <a:cs typeface="Aharoni" panose="02010803020104030203" pitchFamily="2" charset="-79"/>
              </a:rPr>
              <a:t>k-Nearest Neighbors </a:t>
            </a:r>
            <a:r>
              <a:rPr lang="en-US" b="1" i="0" dirty="0">
                <a:solidFill>
                  <a:schemeClr val="tx1"/>
                </a:solidFill>
                <a:effectLst/>
                <a:latin typeface="Aharoni" panose="02010803020104030203" pitchFamily="2" charset="-79"/>
                <a:cs typeface="Aharoni" panose="02010803020104030203" pitchFamily="2" charset="-79"/>
              </a:rPr>
              <a:t>is an </a:t>
            </a:r>
            <a:r>
              <a:rPr lang="en-US" sz="1200" b="1" dirty="0">
                <a:solidFill>
                  <a:srgbClr val="FFFFFF"/>
                </a:solidFill>
                <a:latin typeface="Aharoni" panose="02010803020104030203" pitchFamily="2" charset="-79"/>
                <a:cs typeface="Aharoni" panose="02010803020104030203" pitchFamily="2" charset="-79"/>
                <a:sym typeface="Saira"/>
              </a:rPr>
              <a:t>algorithm using a Euclidean distance metric. We tried to implement cross-validation and also the grid search to find the best parameters. After considering the best parameter the analysis resulted in an accuracy of </a:t>
            </a:r>
            <a:r>
              <a:rPr lang="en-US" sz="1800" b="1" dirty="0">
                <a:solidFill>
                  <a:srgbClr val="FFFFFF"/>
                </a:solidFill>
                <a:latin typeface="Aharoni" panose="02010803020104030203" pitchFamily="2" charset="-79"/>
                <a:cs typeface="Aharoni" panose="02010803020104030203" pitchFamily="2" charset="-79"/>
                <a:sym typeface="Saira"/>
              </a:rPr>
              <a:t>93%.</a:t>
            </a:r>
          </a:p>
        </p:txBody>
      </p:sp>
      <p:pic>
        <p:nvPicPr>
          <p:cNvPr id="7" name="Picture 6">
            <a:extLst>
              <a:ext uri="{FF2B5EF4-FFF2-40B4-BE49-F238E27FC236}">
                <a16:creationId xmlns:a16="http://schemas.microsoft.com/office/drawing/2014/main" id="{364D7BEB-3349-314A-8030-797FB8AD2BFA}"/>
              </a:ext>
            </a:extLst>
          </p:cNvPr>
          <p:cNvPicPr>
            <a:picLocks noChangeAspect="1"/>
          </p:cNvPicPr>
          <p:nvPr/>
        </p:nvPicPr>
        <p:blipFill>
          <a:blip r:embed="rId3"/>
          <a:stretch>
            <a:fillRect/>
          </a:stretch>
        </p:blipFill>
        <p:spPr>
          <a:xfrm>
            <a:off x="4928616" y="3099816"/>
            <a:ext cx="3824732" cy="1417320"/>
          </a:xfrm>
          <a:prstGeom prst="rect">
            <a:avLst/>
          </a:prstGeom>
        </p:spPr>
      </p:pic>
    </p:spTree>
    <p:extLst>
      <p:ext uri="{BB962C8B-B14F-4D97-AF65-F5344CB8AC3E}">
        <p14:creationId xmlns:p14="http://schemas.microsoft.com/office/powerpoint/2010/main" val="976330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4B94-B9DE-E449-9A6C-E2F07DFCC845}"/>
              </a:ext>
            </a:extLst>
          </p:cNvPr>
          <p:cNvSpPr>
            <a:spLocks noGrp="1"/>
          </p:cNvSpPr>
          <p:nvPr>
            <p:ph type="title"/>
          </p:nvPr>
        </p:nvSpPr>
        <p:spPr/>
        <p:txBody>
          <a:bodyPr/>
          <a:lstStyle/>
          <a:p>
            <a:r>
              <a:rPr lang="en-US" sz="2000" b="1" dirty="0">
                <a:latin typeface="Aharoni" panose="02010803020104030203" pitchFamily="2" charset="-79"/>
                <a:cs typeface="Aharoni" panose="02010803020104030203" pitchFamily="2" charset="-79"/>
              </a:rPr>
              <a:t>Accuracy scores from each model:</a:t>
            </a:r>
            <a:endParaRPr lang="en-US" sz="2000" dirty="0">
              <a:latin typeface="Aharoni" panose="02010803020104030203" pitchFamily="2" charset="-79"/>
              <a:cs typeface="Aharoni" panose="02010803020104030203" pitchFamily="2" charset="-79"/>
            </a:endParaRPr>
          </a:p>
        </p:txBody>
      </p:sp>
      <p:pic>
        <p:nvPicPr>
          <p:cNvPr id="4" name="Picture 3">
            <a:extLst>
              <a:ext uri="{FF2B5EF4-FFF2-40B4-BE49-F238E27FC236}">
                <a16:creationId xmlns:a16="http://schemas.microsoft.com/office/drawing/2014/main" id="{1612065F-5076-4647-8BC1-F1E5220F2134}"/>
              </a:ext>
            </a:extLst>
          </p:cNvPr>
          <p:cNvPicPr>
            <a:picLocks noChangeAspect="1"/>
          </p:cNvPicPr>
          <p:nvPr/>
        </p:nvPicPr>
        <p:blipFill>
          <a:blip r:embed="rId2"/>
          <a:stretch>
            <a:fillRect/>
          </a:stretch>
        </p:blipFill>
        <p:spPr>
          <a:xfrm>
            <a:off x="788310" y="1167636"/>
            <a:ext cx="2535174" cy="1622511"/>
          </a:xfrm>
          <a:prstGeom prst="rect">
            <a:avLst/>
          </a:prstGeom>
        </p:spPr>
      </p:pic>
      <p:pic>
        <p:nvPicPr>
          <p:cNvPr id="5" name="Picture 4">
            <a:extLst>
              <a:ext uri="{FF2B5EF4-FFF2-40B4-BE49-F238E27FC236}">
                <a16:creationId xmlns:a16="http://schemas.microsoft.com/office/drawing/2014/main" id="{C39DD286-CD86-1F4C-B1DE-B78F2A4AE0A8}"/>
              </a:ext>
            </a:extLst>
          </p:cNvPr>
          <p:cNvPicPr>
            <a:picLocks noChangeAspect="1"/>
          </p:cNvPicPr>
          <p:nvPr/>
        </p:nvPicPr>
        <p:blipFill>
          <a:blip r:embed="rId3"/>
          <a:stretch>
            <a:fillRect/>
          </a:stretch>
        </p:blipFill>
        <p:spPr>
          <a:xfrm>
            <a:off x="4604008" y="1252728"/>
            <a:ext cx="3851908" cy="3422624"/>
          </a:xfrm>
          <a:prstGeom prst="rect">
            <a:avLst/>
          </a:prstGeom>
        </p:spPr>
      </p:pic>
      <p:sp>
        <p:nvSpPr>
          <p:cNvPr id="6" name="TextBox 5">
            <a:extLst>
              <a:ext uri="{FF2B5EF4-FFF2-40B4-BE49-F238E27FC236}">
                <a16:creationId xmlns:a16="http://schemas.microsoft.com/office/drawing/2014/main" id="{8E12D1AD-24AB-E640-8D80-4B0E127EB221}"/>
              </a:ext>
            </a:extLst>
          </p:cNvPr>
          <p:cNvSpPr txBox="1"/>
          <p:nvPr/>
        </p:nvSpPr>
        <p:spPr>
          <a:xfrm>
            <a:off x="688084" y="3035807"/>
            <a:ext cx="3273553" cy="2154436"/>
          </a:xfrm>
          <a:prstGeom prst="rect">
            <a:avLst/>
          </a:prstGeom>
          <a:noFill/>
        </p:spPr>
        <p:txBody>
          <a:bodyPr wrap="square" rtlCol="0">
            <a:spAutoFit/>
          </a:bodyPr>
          <a:lstStyle/>
          <a:p>
            <a:pPr algn="just">
              <a:lnSpc>
                <a:spcPct val="200000"/>
              </a:lnSpc>
            </a:pPr>
            <a:r>
              <a:rPr lang="en-US" sz="1100" dirty="0">
                <a:solidFill>
                  <a:schemeClr val="tx1"/>
                </a:solidFill>
                <a:latin typeface="Aharoni" panose="02010803020104030203" pitchFamily="2" charset="-79"/>
                <a:cs typeface="Aharoni" panose="02010803020104030203" pitchFamily="2" charset="-79"/>
              </a:rPr>
              <a:t>With the dataset selected, the Linear Discrimination model could produce </a:t>
            </a:r>
            <a:r>
              <a:rPr lang="en-US" sz="1600" dirty="0">
                <a:solidFill>
                  <a:schemeClr val="tx1"/>
                </a:solidFill>
                <a:latin typeface="Aharoni" panose="02010803020104030203" pitchFamily="2" charset="-79"/>
                <a:cs typeface="Aharoni" panose="02010803020104030203" pitchFamily="2" charset="-79"/>
              </a:rPr>
              <a:t>96%</a:t>
            </a:r>
            <a:r>
              <a:rPr lang="en-US" sz="1100" dirty="0">
                <a:solidFill>
                  <a:schemeClr val="tx1"/>
                </a:solidFill>
                <a:latin typeface="Aharoni" panose="02010803020104030203" pitchFamily="2" charset="-79"/>
                <a:cs typeface="Aharoni" panose="02010803020104030203" pitchFamily="2" charset="-79"/>
              </a:rPr>
              <a:t> accuracy approximately which is higher than all other models, followed by the Logistic Regression model.</a:t>
            </a:r>
          </a:p>
          <a:p>
            <a:endParaRPr lang="en-US" dirty="0"/>
          </a:p>
        </p:txBody>
      </p:sp>
    </p:spTree>
    <p:extLst>
      <p:ext uri="{BB962C8B-B14F-4D97-AF65-F5344CB8AC3E}">
        <p14:creationId xmlns:p14="http://schemas.microsoft.com/office/powerpoint/2010/main" val="1659882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CE5FCA-0F20-9C4B-8584-7593D9900E09}"/>
              </a:ext>
            </a:extLst>
          </p:cNvPr>
          <p:cNvSpPr>
            <a:spLocks noGrp="1"/>
          </p:cNvSpPr>
          <p:nvPr>
            <p:ph type="subTitle" idx="1"/>
          </p:nvPr>
        </p:nvSpPr>
        <p:spPr>
          <a:xfrm>
            <a:off x="3329550" y="1986450"/>
            <a:ext cx="2484900" cy="866478"/>
          </a:xfrm>
        </p:spPr>
        <p:txBody>
          <a:bodyPr/>
          <a:lstStyle/>
          <a:p>
            <a:pPr algn="ctr"/>
            <a:r>
              <a:rPr lang="en-US" sz="2800" dirty="0">
                <a:latin typeface="Aharoni" panose="02010803020104030203" pitchFamily="2" charset="-79"/>
                <a:cs typeface="Aharoni" panose="02010803020104030203" pitchFamily="2" charset="-79"/>
              </a:rPr>
              <a:t>Thank you!</a:t>
            </a:r>
          </a:p>
        </p:txBody>
      </p:sp>
    </p:spTree>
    <p:extLst>
      <p:ext uri="{BB962C8B-B14F-4D97-AF65-F5344CB8AC3E}">
        <p14:creationId xmlns:p14="http://schemas.microsoft.com/office/powerpoint/2010/main" val="220014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4"/>
          <p:cNvSpPr txBox="1">
            <a:spLocks noGrp="1"/>
          </p:cNvSpPr>
          <p:nvPr>
            <p:ph type="title"/>
          </p:nvPr>
        </p:nvSpPr>
        <p:spPr>
          <a:xfrm>
            <a:off x="726363" y="349276"/>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latin typeface="Aharoni" panose="02010803020104030203" pitchFamily="2" charset="-79"/>
                <a:cs typeface="Aharoni" panose="02010803020104030203" pitchFamily="2" charset="-79"/>
              </a:rPr>
              <a:t>Introduction</a:t>
            </a:r>
            <a:endParaRPr sz="3200" dirty="0">
              <a:latin typeface="Aharoni" panose="02010803020104030203" pitchFamily="2" charset="-79"/>
              <a:cs typeface="Aharoni" panose="02010803020104030203" pitchFamily="2" charset="-79"/>
            </a:endParaRPr>
          </a:p>
        </p:txBody>
      </p:sp>
      <p:sp>
        <p:nvSpPr>
          <p:cNvPr id="164" name="Google Shape;164;p34"/>
          <p:cNvSpPr txBox="1">
            <a:spLocks noGrp="1"/>
          </p:cNvSpPr>
          <p:nvPr>
            <p:ph type="subTitle" idx="1"/>
          </p:nvPr>
        </p:nvSpPr>
        <p:spPr>
          <a:xfrm>
            <a:off x="2722558" y="996696"/>
            <a:ext cx="6153266" cy="3793582"/>
          </a:xfrm>
          <a:prstGeom prst="rect">
            <a:avLst/>
          </a:prstGeom>
        </p:spPr>
        <p:txBody>
          <a:bodyPr spcFirstLastPara="1" wrap="square" lIns="91425" tIns="91425" rIns="91425" bIns="91425" anchor="t" anchorCtr="0">
            <a:noAutofit/>
          </a:bodyPr>
          <a:lstStyle/>
          <a:p>
            <a:pPr marL="171450" indent="-171450" algn="just">
              <a:lnSpc>
                <a:spcPct val="200000"/>
              </a:lnSpc>
            </a:pPr>
            <a:r>
              <a:rPr lang="en-US" dirty="0">
                <a:latin typeface="Aharoni" panose="02010803020104030203" pitchFamily="2" charset="-79"/>
                <a:cs typeface="Aharoni" panose="02010803020104030203" pitchFamily="2" charset="-79"/>
              </a:rPr>
              <a:t>Lung Cancer is categorized as the third most common cancer in the United States. The statistics state that more people die from Lung Cancer than any other type of cancer. </a:t>
            </a:r>
          </a:p>
          <a:p>
            <a:pPr marL="171450" indent="-171450" algn="just">
              <a:lnSpc>
                <a:spcPct val="200000"/>
              </a:lnSpc>
            </a:pPr>
            <a:r>
              <a:rPr lang="en-US" dirty="0">
                <a:latin typeface="Aharoni" panose="02010803020104030203" pitchFamily="2" charset="-79"/>
                <a:cs typeface="Aharoni" panose="02010803020104030203" pitchFamily="2" charset="-79"/>
              </a:rPr>
              <a:t>We will be using a dataset that includes various details about the lung cancer tests conducted, the type of cancer reported (benign or malignant), the lifestyle of lung cancer patients, and their gender. </a:t>
            </a:r>
          </a:p>
          <a:p>
            <a:pPr marL="171450" indent="-171450" algn="just">
              <a:lnSpc>
                <a:spcPct val="200000"/>
              </a:lnSpc>
            </a:pPr>
            <a:r>
              <a:rPr lang="en-US" dirty="0">
                <a:latin typeface="Aharoni" panose="02010803020104030203" pitchFamily="2" charset="-79"/>
                <a:cs typeface="Aharoni" panose="02010803020104030203" pitchFamily="2" charset="-79"/>
              </a:rPr>
              <a:t>The machine learning models if adopted by medical organizations will help in the diagnosis of cancer and early detection of disease in many cases. We will be implementing the models on our dataset and suggest the best suitable model based on the accuracy.</a:t>
            </a:r>
          </a:p>
          <a:p>
            <a:pPr marL="171450" indent="-171450" algn="just">
              <a:lnSpc>
                <a:spcPct val="200000"/>
              </a:lnSpc>
            </a:pPr>
            <a:endParaRPr lang="en-US" dirty="0">
              <a:latin typeface="Aharoni" panose="02010803020104030203" pitchFamily="2" charset="-79"/>
              <a:cs typeface="Aharoni" panose="02010803020104030203" pitchFamily="2" charset="-79"/>
            </a:endParaRPr>
          </a:p>
          <a:p>
            <a:pPr marL="171450" indent="-171450" algn="just">
              <a:lnSpc>
                <a:spcPct val="200000"/>
              </a:lnSpc>
            </a:pPr>
            <a:endParaRPr lang="en-US" dirty="0">
              <a:latin typeface="Aharoni" panose="02010803020104030203" pitchFamily="2" charset="-79"/>
              <a:cs typeface="Aharoni" panose="02010803020104030203" pitchFamily="2" charset="-79"/>
            </a:endParaRPr>
          </a:p>
          <a:p>
            <a:pPr marL="0" lvl="0" indent="0" algn="l" rtl="0">
              <a:spcBef>
                <a:spcPts val="0"/>
              </a:spcBef>
              <a:spcAft>
                <a:spcPts val="0"/>
              </a:spcAft>
              <a:buNone/>
            </a:pPr>
            <a:endParaRPr dirty="0"/>
          </a:p>
        </p:txBody>
      </p:sp>
      <p:grpSp>
        <p:nvGrpSpPr>
          <p:cNvPr id="7" name="Google Shape;437;p48">
            <a:extLst>
              <a:ext uri="{FF2B5EF4-FFF2-40B4-BE49-F238E27FC236}">
                <a16:creationId xmlns:a16="http://schemas.microsoft.com/office/drawing/2014/main" id="{3D166FB9-F3A7-2B4E-9BBB-44A20A0A7650}"/>
              </a:ext>
            </a:extLst>
          </p:cNvPr>
          <p:cNvGrpSpPr/>
          <p:nvPr/>
        </p:nvGrpSpPr>
        <p:grpSpPr>
          <a:xfrm>
            <a:off x="244684" y="1576485"/>
            <a:ext cx="2308957" cy="2279076"/>
            <a:chOff x="3223639" y="1399824"/>
            <a:chExt cx="2669561" cy="2710501"/>
          </a:xfrm>
        </p:grpSpPr>
        <p:sp>
          <p:nvSpPr>
            <p:cNvPr id="8" name="Google Shape;438;p48">
              <a:extLst>
                <a:ext uri="{FF2B5EF4-FFF2-40B4-BE49-F238E27FC236}">
                  <a16:creationId xmlns:a16="http://schemas.microsoft.com/office/drawing/2014/main" id="{8CFA0563-6BB0-5E4C-9F50-3D73C6D2053A}"/>
                </a:ext>
              </a:extLst>
            </p:cNvPr>
            <p:cNvSpPr/>
            <p:nvPr/>
          </p:nvSpPr>
          <p:spPr>
            <a:xfrm>
              <a:off x="3413248" y="1562564"/>
              <a:ext cx="709800" cy="709200"/>
            </a:xfrm>
            <a:prstGeom prst="rect">
              <a:avLst/>
            </a:prstGeom>
            <a:gradFill>
              <a:gsLst>
                <a:gs pos="0">
                  <a:srgbClr val="00FFFF">
                    <a:alpha val="62352"/>
                    <a:alpha val="37430"/>
                  </a:srgbClr>
                </a:gs>
                <a:gs pos="100000">
                  <a:srgbClr val="0000FF">
                    <a:alpha val="60784"/>
                    <a:alpha val="3743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9;p48">
              <a:extLst>
                <a:ext uri="{FF2B5EF4-FFF2-40B4-BE49-F238E27FC236}">
                  <a16:creationId xmlns:a16="http://schemas.microsoft.com/office/drawing/2014/main" id="{9A74E039-67A3-6A47-9A84-35B7BB6AB84D}"/>
                </a:ext>
              </a:extLst>
            </p:cNvPr>
            <p:cNvSpPr/>
            <p:nvPr/>
          </p:nvSpPr>
          <p:spPr>
            <a:xfrm>
              <a:off x="5020948" y="1562564"/>
              <a:ext cx="709800" cy="709200"/>
            </a:xfrm>
            <a:prstGeom prst="rect">
              <a:avLst/>
            </a:prstGeom>
            <a:gradFill>
              <a:gsLst>
                <a:gs pos="0">
                  <a:srgbClr val="00FFFF">
                    <a:alpha val="62352"/>
                    <a:alpha val="37430"/>
                  </a:srgbClr>
                </a:gs>
                <a:gs pos="100000">
                  <a:srgbClr val="0000FF">
                    <a:alpha val="60784"/>
                    <a:alpha val="3743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40;p48">
              <a:extLst>
                <a:ext uri="{FF2B5EF4-FFF2-40B4-BE49-F238E27FC236}">
                  <a16:creationId xmlns:a16="http://schemas.microsoft.com/office/drawing/2014/main" id="{8E411535-A734-1E43-9541-261333E03D5C}"/>
                </a:ext>
              </a:extLst>
            </p:cNvPr>
            <p:cNvSpPr/>
            <p:nvPr/>
          </p:nvSpPr>
          <p:spPr>
            <a:xfrm>
              <a:off x="3413248" y="3238364"/>
              <a:ext cx="709800" cy="709200"/>
            </a:xfrm>
            <a:prstGeom prst="rect">
              <a:avLst/>
            </a:prstGeom>
            <a:gradFill>
              <a:gsLst>
                <a:gs pos="0">
                  <a:srgbClr val="00FFFF">
                    <a:alpha val="62352"/>
                    <a:alpha val="37430"/>
                  </a:srgbClr>
                </a:gs>
                <a:gs pos="100000">
                  <a:srgbClr val="0000FF">
                    <a:alpha val="60784"/>
                    <a:alpha val="3743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41;p48">
              <a:extLst>
                <a:ext uri="{FF2B5EF4-FFF2-40B4-BE49-F238E27FC236}">
                  <a16:creationId xmlns:a16="http://schemas.microsoft.com/office/drawing/2014/main" id="{9E0BBC85-D10B-BE4E-BB6C-735918C10D50}"/>
                </a:ext>
              </a:extLst>
            </p:cNvPr>
            <p:cNvSpPr/>
            <p:nvPr/>
          </p:nvSpPr>
          <p:spPr>
            <a:xfrm>
              <a:off x="5020948" y="3238364"/>
              <a:ext cx="709800" cy="709200"/>
            </a:xfrm>
            <a:prstGeom prst="rect">
              <a:avLst/>
            </a:prstGeom>
            <a:gradFill>
              <a:gsLst>
                <a:gs pos="0">
                  <a:srgbClr val="00FFFF">
                    <a:alpha val="62352"/>
                    <a:alpha val="37430"/>
                  </a:srgbClr>
                </a:gs>
                <a:gs pos="100000">
                  <a:srgbClr val="0000FF">
                    <a:alpha val="60784"/>
                    <a:alpha val="3743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42;p48">
              <a:extLst>
                <a:ext uri="{FF2B5EF4-FFF2-40B4-BE49-F238E27FC236}">
                  <a16:creationId xmlns:a16="http://schemas.microsoft.com/office/drawing/2014/main" id="{F018C99A-064F-A547-8CF1-2C825F027C41}"/>
                </a:ext>
              </a:extLst>
            </p:cNvPr>
            <p:cNvSpPr/>
            <p:nvPr/>
          </p:nvSpPr>
          <p:spPr>
            <a:xfrm>
              <a:off x="3993925" y="2173990"/>
              <a:ext cx="1156200" cy="1155600"/>
            </a:xfrm>
            <a:prstGeom prst="rect">
              <a:avLst/>
            </a:prstGeom>
            <a:noFill/>
            <a:ln w="38100" cap="flat" cmpd="sng">
              <a:solidFill>
                <a:srgbClr val="A7E8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43;p48">
              <a:extLst>
                <a:ext uri="{FF2B5EF4-FFF2-40B4-BE49-F238E27FC236}">
                  <a16:creationId xmlns:a16="http://schemas.microsoft.com/office/drawing/2014/main" id="{C42D3DF0-61B6-8345-9CED-8819B30F2304}"/>
                </a:ext>
              </a:extLst>
            </p:cNvPr>
            <p:cNvSpPr/>
            <p:nvPr/>
          </p:nvSpPr>
          <p:spPr>
            <a:xfrm>
              <a:off x="3250800" y="1399824"/>
              <a:ext cx="1034700" cy="1034700"/>
            </a:xfrm>
            <a:prstGeom prst="rect">
              <a:avLst/>
            </a:prstGeom>
            <a:gradFill>
              <a:gsLst>
                <a:gs pos="0">
                  <a:srgbClr val="00FFFF">
                    <a:alpha val="48235"/>
                    <a:alpha val="37430"/>
                  </a:srgbClr>
                </a:gs>
                <a:gs pos="100000">
                  <a:srgbClr val="0000FF">
                    <a:alpha val="47843"/>
                    <a:alpha val="37430"/>
                  </a:srgbClr>
                </a:gs>
              </a:gsLst>
              <a:lin ang="5400012" scaled="0"/>
            </a:gradFill>
            <a:ln w="38100" cap="flat" cmpd="sng">
              <a:solidFill>
                <a:srgbClr val="C8F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44;p48">
              <a:extLst>
                <a:ext uri="{FF2B5EF4-FFF2-40B4-BE49-F238E27FC236}">
                  <a16:creationId xmlns:a16="http://schemas.microsoft.com/office/drawing/2014/main" id="{C93A40BE-0783-D246-9C72-3B5B8B6B4EB3}"/>
                </a:ext>
              </a:extLst>
            </p:cNvPr>
            <p:cNvSpPr/>
            <p:nvPr/>
          </p:nvSpPr>
          <p:spPr>
            <a:xfrm>
              <a:off x="4858500" y="1425279"/>
              <a:ext cx="1034700" cy="1034700"/>
            </a:xfrm>
            <a:prstGeom prst="rect">
              <a:avLst/>
            </a:prstGeom>
            <a:gradFill>
              <a:gsLst>
                <a:gs pos="0">
                  <a:srgbClr val="00FFFF">
                    <a:alpha val="48235"/>
                    <a:alpha val="37430"/>
                  </a:srgbClr>
                </a:gs>
                <a:gs pos="100000">
                  <a:srgbClr val="0000FF">
                    <a:alpha val="47843"/>
                    <a:alpha val="37430"/>
                  </a:srgbClr>
                </a:gs>
              </a:gsLst>
              <a:lin ang="5400012" scaled="0"/>
            </a:gradFill>
            <a:ln w="38100" cap="flat" cmpd="sng">
              <a:solidFill>
                <a:srgbClr val="C8F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45;p48">
              <a:extLst>
                <a:ext uri="{FF2B5EF4-FFF2-40B4-BE49-F238E27FC236}">
                  <a16:creationId xmlns:a16="http://schemas.microsoft.com/office/drawing/2014/main" id="{AA8BF8E7-F93D-6747-AE13-00C3FE73ADE8}"/>
                </a:ext>
              </a:extLst>
            </p:cNvPr>
            <p:cNvSpPr/>
            <p:nvPr/>
          </p:nvSpPr>
          <p:spPr>
            <a:xfrm>
              <a:off x="3223639" y="3066974"/>
              <a:ext cx="1034700" cy="1034700"/>
            </a:xfrm>
            <a:prstGeom prst="rect">
              <a:avLst/>
            </a:prstGeom>
            <a:gradFill>
              <a:gsLst>
                <a:gs pos="0">
                  <a:srgbClr val="00FFFF">
                    <a:alpha val="48235"/>
                    <a:alpha val="37430"/>
                  </a:srgbClr>
                </a:gs>
                <a:gs pos="100000">
                  <a:srgbClr val="0000FF">
                    <a:alpha val="47843"/>
                    <a:alpha val="37430"/>
                  </a:srgbClr>
                </a:gs>
              </a:gsLst>
              <a:lin ang="5400012" scaled="0"/>
            </a:gradFill>
            <a:ln w="38100" cap="flat" cmpd="sng">
              <a:solidFill>
                <a:srgbClr val="C8F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46;p48">
              <a:extLst>
                <a:ext uri="{FF2B5EF4-FFF2-40B4-BE49-F238E27FC236}">
                  <a16:creationId xmlns:a16="http://schemas.microsoft.com/office/drawing/2014/main" id="{B882FE67-E33C-1B4A-8CA4-924035E6EFE4}"/>
                </a:ext>
              </a:extLst>
            </p:cNvPr>
            <p:cNvSpPr/>
            <p:nvPr/>
          </p:nvSpPr>
          <p:spPr>
            <a:xfrm>
              <a:off x="4858500" y="3075625"/>
              <a:ext cx="1034700" cy="1034700"/>
            </a:xfrm>
            <a:prstGeom prst="rect">
              <a:avLst/>
            </a:prstGeom>
            <a:gradFill>
              <a:gsLst>
                <a:gs pos="0">
                  <a:srgbClr val="00FFFF">
                    <a:alpha val="48235"/>
                    <a:alpha val="37430"/>
                  </a:srgbClr>
                </a:gs>
                <a:gs pos="100000">
                  <a:srgbClr val="0000FF">
                    <a:alpha val="47843"/>
                    <a:alpha val="37430"/>
                  </a:srgbClr>
                </a:gs>
              </a:gsLst>
              <a:lin ang="5400012" scaled="0"/>
            </a:gradFill>
            <a:ln w="38100" cap="flat" cmpd="sng">
              <a:solidFill>
                <a:srgbClr val="C8FE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460;p48">
            <a:extLst>
              <a:ext uri="{FF2B5EF4-FFF2-40B4-BE49-F238E27FC236}">
                <a16:creationId xmlns:a16="http://schemas.microsoft.com/office/drawing/2014/main" id="{A3D1852F-2764-F44C-8B36-5E03940363BB}"/>
              </a:ext>
            </a:extLst>
          </p:cNvPr>
          <p:cNvSpPr/>
          <p:nvPr/>
        </p:nvSpPr>
        <p:spPr>
          <a:xfrm>
            <a:off x="498297" y="1799509"/>
            <a:ext cx="357903" cy="353897"/>
          </a:xfrm>
          <a:custGeom>
            <a:avLst/>
            <a:gdLst/>
            <a:ahLst/>
            <a:cxnLst/>
            <a:rect l="l" t="t" r="r" b="b"/>
            <a:pathLst>
              <a:path w="11973" h="11839" extrusionOk="0">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462;p48">
            <a:extLst>
              <a:ext uri="{FF2B5EF4-FFF2-40B4-BE49-F238E27FC236}">
                <a16:creationId xmlns:a16="http://schemas.microsoft.com/office/drawing/2014/main" id="{6BCAE699-ED48-8545-9C3E-AD4D4D5BC02F}"/>
              </a:ext>
            </a:extLst>
          </p:cNvPr>
          <p:cNvGrpSpPr/>
          <p:nvPr/>
        </p:nvGrpSpPr>
        <p:grpSpPr>
          <a:xfrm>
            <a:off x="1989984" y="1811318"/>
            <a:ext cx="3337402" cy="353897"/>
            <a:chOff x="-29674069" y="2021232"/>
            <a:chExt cx="2791169" cy="295975"/>
          </a:xfrm>
        </p:grpSpPr>
        <p:sp>
          <p:nvSpPr>
            <p:cNvPr id="19" name="Google Shape;463;p48">
              <a:extLst>
                <a:ext uri="{FF2B5EF4-FFF2-40B4-BE49-F238E27FC236}">
                  <a16:creationId xmlns:a16="http://schemas.microsoft.com/office/drawing/2014/main" id="{E736A14C-B7B5-2348-8AB1-3ECF44F127E1}"/>
                </a:ext>
              </a:extLst>
            </p:cNvPr>
            <p:cNvSpPr/>
            <p:nvPr/>
          </p:nvSpPr>
          <p:spPr>
            <a:xfrm>
              <a:off x="-29674069" y="2021232"/>
              <a:ext cx="301675" cy="295975"/>
            </a:xfrm>
            <a:custGeom>
              <a:avLst/>
              <a:gdLst/>
              <a:ahLst/>
              <a:cxnLst/>
              <a:rect l="l" t="t" r="r" b="b"/>
              <a:pathLst>
                <a:path w="12067" h="11839" extrusionOk="0">
                  <a:moveTo>
                    <a:pt x="8601" y="685"/>
                  </a:moveTo>
                  <a:cubicBezTo>
                    <a:pt x="8664" y="685"/>
                    <a:pt x="8790" y="717"/>
                    <a:pt x="8822" y="811"/>
                  </a:cubicBezTo>
                  <a:lnTo>
                    <a:pt x="11279" y="3237"/>
                  </a:lnTo>
                  <a:cubicBezTo>
                    <a:pt x="11342" y="3332"/>
                    <a:pt x="11374" y="3395"/>
                    <a:pt x="11374" y="3489"/>
                  </a:cubicBezTo>
                  <a:cubicBezTo>
                    <a:pt x="11374" y="3552"/>
                    <a:pt x="11342" y="3647"/>
                    <a:pt x="11279" y="3710"/>
                  </a:cubicBezTo>
                  <a:cubicBezTo>
                    <a:pt x="11216" y="3773"/>
                    <a:pt x="11122" y="3804"/>
                    <a:pt x="11031" y="3804"/>
                  </a:cubicBezTo>
                  <a:cubicBezTo>
                    <a:pt x="10941" y="3804"/>
                    <a:pt x="10854" y="3773"/>
                    <a:pt x="10807" y="3710"/>
                  </a:cubicBezTo>
                  <a:lnTo>
                    <a:pt x="8349" y="1284"/>
                  </a:lnTo>
                  <a:cubicBezTo>
                    <a:pt x="8286" y="1189"/>
                    <a:pt x="8223" y="1126"/>
                    <a:pt x="8223" y="1032"/>
                  </a:cubicBezTo>
                  <a:cubicBezTo>
                    <a:pt x="8223" y="969"/>
                    <a:pt x="8286" y="843"/>
                    <a:pt x="8349" y="811"/>
                  </a:cubicBezTo>
                  <a:cubicBezTo>
                    <a:pt x="8444" y="717"/>
                    <a:pt x="8507" y="685"/>
                    <a:pt x="8601" y="685"/>
                  </a:cubicBezTo>
                  <a:close/>
                  <a:moveTo>
                    <a:pt x="7971" y="2103"/>
                  </a:moveTo>
                  <a:lnTo>
                    <a:pt x="8759" y="2891"/>
                  </a:lnTo>
                  <a:lnTo>
                    <a:pt x="9925" y="4056"/>
                  </a:lnTo>
                  <a:lnTo>
                    <a:pt x="7058" y="6955"/>
                  </a:lnTo>
                  <a:cubicBezTo>
                    <a:pt x="6617" y="6545"/>
                    <a:pt x="5986" y="6356"/>
                    <a:pt x="5325" y="6356"/>
                  </a:cubicBezTo>
                  <a:lnTo>
                    <a:pt x="5293" y="6356"/>
                  </a:lnTo>
                  <a:cubicBezTo>
                    <a:pt x="5256" y="6359"/>
                    <a:pt x="5219" y="6360"/>
                    <a:pt x="5182" y="6360"/>
                  </a:cubicBezTo>
                  <a:cubicBezTo>
                    <a:pt x="4779" y="6360"/>
                    <a:pt x="4385" y="6206"/>
                    <a:pt x="4096" y="5947"/>
                  </a:cubicBezTo>
                  <a:lnTo>
                    <a:pt x="5136" y="4939"/>
                  </a:lnTo>
                  <a:lnTo>
                    <a:pt x="5356" y="5159"/>
                  </a:lnTo>
                  <a:cubicBezTo>
                    <a:pt x="5451" y="5254"/>
                    <a:pt x="5514" y="5285"/>
                    <a:pt x="5608" y="5285"/>
                  </a:cubicBezTo>
                  <a:cubicBezTo>
                    <a:pt x="5671" y="5285"/>
                    <a:pt x="5797" y="5254"/>
                    <a:pt x="5829" y="5159"/>
                  </a:cubicBezTo>
                  <a:cubicBezTo>
                    <a:pt x="5955" y="5065"/>
                    <a:pt x="5955" y="4813"/>
                    <a:pt x="5829" y="4687"/>
                  </a:cubicBezTo>
                  <a:lnTo>
                    <a:pt x="5608" y="4466"/>
                  </a:lnTo>
                  <a:lnTo>
                    <a:pt x="6081" y="3993"/>
                  </a:lnTo>
                  <a:lnTo>
                    <a:pt x="6302" y="4214"/>
                  </a:lnTo>
                  <a:cubicBezTo>
                    <a:pt x="6396" y="4308"/>
                    <a:pt x="6459" y="4340"/>
                    <a:pt x="6554" y="4340"/>
                  </a:cubicBezTo>
                  <a:cubicBezTo>
                    <a:pt x="6617" y="4340"/>
                    <a:pt x="6743" y="4308"/>
                    <a:pt x="6774" y="4214"/>
                  </a:cubicBezTo>
                  <a:cubicBezTo>
                    <a:pt x="6900" y="4119"/>
                    <a:pt x="6900" y="3867"/>
                    <a:pt x="6774" y="3741"/>
                  </a:cubicBezTo>
                  <a:lnTo>
                    <a:pt x="6554" y="3521"/>
                  </a:lnTo>
                  <a:lnTo>
                    <a:pt x="7026" y="3048"/>
                  </a:lnTo>
                  <a:lnTo>
                    <a:pt x="7247" y="3269"/>
                  </a:lnTo>
                  <a:cubicBezTo>
                    <a:pt x="7341" y="3363"/>
                    <a:pt x="7404" y="3395"/>
                    <a:pt x="7499" y="3395"/>
                  </a:cubicBezTo>
                  <a:cubicBezTo>
                    <a:pt x="7562" y="3395"/>
                    <a:pt x="7688" y="3363"/>
                    <a:pt x="7719" y="3269"/>
                  </a:cubicBezTo>
                  <a:cubicBezTo>
                    <a:pt x="7845" y="3174"/>
                    <a:pt x="7845" y="2922"/>
                    <a:pt x="7719" y="2796"/>
                  </a:cubicBezTo>
                  <a:lnTo>
                    <a:pt x="7499" y="2576"/>
                  </a:lnTo>
                  <a:lnTo>
                    <a:pt x="7971" y="2103"/>
                  </a:lnTo>
                  <a:close/>
                  <a:moveTo>
                    <a:pt x="3592" y="6482"/>
                  </a:moveTo>
                  <a:cubicBezTo>
                    <a:pt x="4038" y="6839"/>
                    <a:pt x="4596" y="7084"/>
                    <a:pt x="5213" y="7084"/>
                  </a:cubicBezTo>
                  <a:cubicBezTo>
                    <a:pt x="5250" y="7084"/>
                    <a:pt x="5288" y="7083"/>
                    <a:pt x="5325" y="7081"/>
                  </a:cubicBezTo>
                  <a:cubicBezTo>
                    <a:pt x="5797" y="7081"/>
                    <a:pt x="6239" y="7175"/>
                    <a:pt x="6554" y="7459"/>
                  </a:cubicBezTo>
                  <a:lnTo>
                    <a:pt x="3277" y="10735"/>
                  </a:lnTo>
                  <a:cubicBezTo>
                    <a:pt x="2993" y="11003"/>
                    <a:pt x="2639" y="11137"/>
                    <a:pt x="2285" y="11137"/>
                  </a:cubicBezTo>
                  <a:cubicBezTo>
                    <a:pt x="1930" y="11137"/>
                    <a:pt x="1576" y="11003"/>
                    <a:pt x="1292" y="10735"/>
                  </a:cubicBezTo>
                  <a:cubicBezTo>
                    <a:pt x="757" y="10168"/>
                    <a:pt x="757" y="9318"/>
                    <a:pt x="1292" y="8751"/>
                  </a:cubicBezTo>
                  <a:lnTo>
                    <a:pt x="3592" y="6482"/>
                  </a:lnTo>
                  <a:close/>
                  <a:moveTo>
                    <a:pt x="8582" y="0"/>
                  </a:moveTo>
                  <a:cubicBezTo>
                    <a:pt x="8318" y="0"/>
                    <a:pt x="8050" y="103"/>
                    <a:pt x="7845" y="307"/>
                  </a:cubicBezTo>
                  <a:cubicBezTo>
                    <a:pt x="7656" y="496"/>
                    <a:pt x="7530" y="780"/>
                    <a:pt x="7530" y="1032"/>
                  </a:cubicBezTo>
                  <a:cubicBezTo>
                    <a:pt x="7530" y="1189"/>
                    <a:pt x="7562" y="1347"/>
                    <a:pt x="7656" y="1473"/>
                  </a:cubicBezTo>
                  <a:lnTo>
                    <a:pt x="6869" y="2261"/>
                  </a:lnTo>
                  <a:lnTo>
                    <a:pt x="4884" y="4245"/>
                  </a:lnTo>
                  <a:lnTo>
                    <a:pt x="820" y="8278"/>
                  </a:lnTo>
                  <a:cubicBezTo>
                    <a:pt x="1" y="9097"/>
                    <a:pt x="1" y="10420"/>
                    <a:pt x="820" y="11240"/>
                  </a:cubicBezTo>
                  <a:cubicBezTo>
                    <a:pt x="1229" y="11649"/>
                    <a:pt x="1796" y="11838"/>
                    <a:pt x="2300" y="11838"/>
                  </a:cubicBezTo>
                  <a:cubicBezTo>
                    <a:pt x="2836" y="11838"/>
                    <a:pt x="3340" y="11649"/>
                    <a:pt x="3750" y="11240"/>
                  </a:cubicBezTo>
                  <a:lnTo>
                    <a:pt x="10555" y="4434"/>
                  </a:lnTo>
                  <a:cubicBezTo>
                    <a:pt x="10712" y="4497"/>
                    <a:pt x="10838" y="4560"/>
                    <a:pt x="10996" y="4560"/>
                  </a:cubicBezTo>
                  <a:cubicBezTo>
                    <a:pt x="11279" y="4560"/>
                    <a:pt x="11531" y="4434"/>
                    <a:pt x="11752" y="4245"/>
                  </a:cubicBezTo>
                  <a:cubicBezTo>
                    <a:pt x="11941" y="4025"/>
                    <a:pt x="12067" y="3773"/>
                    <a:pt x="12067" y="3489"/>
                  </a:cubicBezTo>
                  <a:cubicBezTo>
                    <a:pt x="12067" y="3206"/>
                    <a:pt x="11941" y="2922"/>
                    <a:pt x="11752" y="2733"/>
                  </a:cubicBezTo>
                  <a:lnTo>
                    <a:pt x="9294" y="307"/>
                  </a:lnTo>
                  <a:cubicBezTo>
                    <a:pt x="9105" y="103"/>
                    <a:pt x="8846" y="0"/>
                    <a:pt x="8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64;p48">
              <a:extLst>
                <a:ext uri="{FF2B5EF4-FFF2-40B4-BE49-F238E27FC236}">
                  <a16:creationId xmlns:a16="http://schemas.microsoft.com/office/drawing/2014/main" id="{79413309-44C8-8C4A-97C6-3D55EDE1E7F2}"/>
                </a:ext>
              </a:extLst>
            </p:cNvPr>
            <p:cNvSpPr/>
            <p:nvPr/>
          </p:nvSpPr>
          <p:spPr>
            <a:xfrm>
              <a:off x="-26900250" y="216477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5;p48">
              <a:extLst>
                <a:ext uri="{FF2B5EF4-FFF2-40B4-BE49-F238E27FC236}">
                  <a16:creationId xmlns:a16="http://schemas.microsoft.com/office/drawing/2014/main" id="{41C8B769-8891-C240-97B5-7D9AACA4B98D}"/>
                </a:ext>
              </a:extLst>
            </p:cNvPr>
            <p:cNvSpPr/>
            <p:nvPr/>
          </p:nvSpPr>
          <p:spPr>
            <a:xfrm>
              <a:off x="-26938075" y="2177375"/>
              <a:ext cx="18150" cy="16575"/>
            </a:xfrm>
            <a:custGeom>
              <a:avLst/>
              <a:gdLst/>
              <a:ahLst/>
              <a:cxnLst/>
              <a:rect l="l" t="t" r="r" b="b"/>
              <a:pathLst>
                <a:path w="726" h="663" extrusionOk="0">
                  <a:moveTo>
                    <a:pt x="375" y="1"/>
                  </a:moveTo>
                  <a:cubicBezTo>
                    <a:pt x="292" y="1"/>
                    <a:pt x="206" y="32"/>
                    <a:pt x="127" y="95"/>
                  </a:cubicBezTo>
                  <a:cubicBezTo>
                    <a:pt x="1" y="221"/>
                    <a:pt x="1" y="442"/>
                    <a:pt x="127" y="568"/>
                  </a:cubicBezTo>
                  <a:cubicBezTo>
                    <a:pt x="190" y="631"/>
                    <a:pt x="277" y="662"/>
                    <a:pt x="363" y="662"/>
                  </a:cubicBezTo>
                  <a:cubicBezTo>
                    <a:pt x="450" y="662"/>
                    <a:pt x="536" y="631"/>
                    <a:pt x="599" y="568"/>
                  </a:cubicBezTo>
                  <a:cubicBezTo>
                    <a:pt x="725" y="442"/>
                    <a:pt x="725" y="221"/>
                    <a:pt x="599" y="95"/>
                  </a:cubicBezTo>
                  <a:cubicBezTo>
                    <a:pt x="536" y="32"/>
                    <a:pt x="458"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455;p48">
            <a:extLst>
              <a:ext uri="{FF2B5EF4-FFF2-40B4-BE49-F238E27FC236}">
                <a16:creationId xmlns:a16="http://schemas.microsoft.com/office/drawing/2014/main" id="{8BBB2F23-0F36-EA42-9909-7D392C416738}"/>
              </a:ext>
            </a:extLst>
          </p:cNvPr>
          <p:cNvGrpSpPr/>
          <p:nvPr/>
        </p:nvGrpSpPr>
        <p:grpSpPr>
          <a:xfrm>
            <a:off x="547096" y="3199094"/>
            <a:ext cx="290107" cy="354107"/>
            <a:chOff x="-24683100" y="2340425"/>
            <a:chExt cx="242625" cy="296150"/>
          </a:xfrm>
        </p:grpSpPr>
        <p:sp>
          <p:nvSpPr>
            <p:cNvPr id="23" name="Google Shape;456;p48">
              <a:extLst>
                <a:ext uri="{FF2B5EF4-FFF2-40B4-BE49-F238E27FC236}">
                  <a16:creationId xmlns:a16="http://schemas.microsoft.com/office/drawing/2014/main" id="{DEEA8EE9-861A-1241-A1F2-4C02DE2E7E7A}"/>
                </a:ext>
              </a:extLst>
            </p:cNvPr>
            <p:cNvSpPr/>
            <p:nvPr/>
          </p:nvSpPr>
          <p:spPr>
            <a:xfrm>
              <a:off x="-24683100" y="2392400"/>
              <a:ext cx="104000" cy="244175"/>
            </a:xfrm>
            <a:custGeom>
              <a:avLst/>
              <a:gdLst/>
              <a:ahLst/>
              <a:cxnLst/>
              <a:rect l="l" t="t" r="r" b="b"/>
              <a:pathLst>
                <a:path w="4160" h="9767" extrusionOk="0">
                  <a:moveTo>
                    <a:pt x="2080" y="725"/>
                  </a:moveTo>
                  <a:cubicBezTo>
                    <a:pt x="2836" y="725"/>
                    <a:pt x="3466" y="1324"/>
                    <a:pt x="3466" y="2080"/>
                  </a:cubicBezTo>
                  <a:lnTo>
                    <a:pt x="3466" y="4537"/>
                  </a:lnTo>
                  <a:lnTo>
                    <a:pt x="694" y="4537"/>
                  </a:lnTo>
                  <a:lnTo>
                    <a:pt x="694" y="2080"/>
                  </a:lnTo>
                  <a:cubicBezTo>
                    <a:pt x="694" y="1324"/>
                    <a:pt x="1324" y="725"/>
                    <a:pt x="2080" y="725"/>
                  </a:cubicBezTo>
                  <a:close/>
                  <a:moveTo>
                    <a:pt x="3466" y="5230"/>
                  </a:moveTo>
                  <a:lnTo>
                    <a:pt x="3466" y="7688"/>
                  </a:lnTo>
                  <a:cubicBezTo>
                    <a:pt x="3498" y="8475"/>
                    <a:pt x="2867" y="9074"/>
                    <a:pt x="2080" y="9074"/>
                  </a:cubicBezTo>
                  <a:cubicBezTo>
                    <a:pt x="1324" y="9074"/>
                    <a:pt x="694" y="8444"/>
                    <a:pt x="694" y="7688"/>
                  </a:cubicBezTo>
                  <a:lnTo>
                    <a:pt x="694" y="5230"/>
                  </a:lnTo>
                  <a:close/>
                  <a:moveTo>
                    <a:pt x="2080" y="0"/>
                  </a:moveTo>
                  <a:cubicBezTo>
                    <a:pt x="946" y="0"/>
                    <a:pt x="1" y="946"/>
                    <a:pt x="1" y="2080"/>
                  </a:cubicBezTo>
                  <a:lnTo>
                    <a:pt x="1" y="7688"/>
                  </a:lnTo>
                  <a:cubicBezTo>
                    <a:pt x="1" y="8822"/>
                    <a:pt x="946" y="9767"/>
                    <a:pt x="2080" y="9767"/>
                  </a:cubicBezTo>
                  <a:cubicBezTo>
                    <a:pt x="3214" y="9767"/>
                    <a:pt x="4159" y="8822"/>
                    <a:pt x="4159" y="7688"/>
                  </a:cubicBezTo>
                  <a:lnTo>
                    <a:pt x="4159" y="2080"/>
                  </a:lnTo>
                  <a:cubicBezTo>
                    <a:pt x="4159" y="946"/>
                    <a:pt x="3246" y="0"/>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7;p48">
              <a:extLst>
                <a:ext uri="{FF2B5EF4-FFF2-40B4-BE49-F238E27FC236}">
                  <a16:creationId xmlns:a16="http://schemas.microsoft.com/office/drawing/2014/main" id="{A9AADBE0-D9F2-FD40-BC42-71510C7B64D0}"/>
                </a:ext>
              </a:extLst>
            </p:cNvPr>
            <p:cNvSpPr/>
            <p:nvPr/>
          </p:nvSpPr>
          <p:spPr>
            <a:xfrm>
              <a:off x="-24649225" y="2541250"/>
              <a:ext cx="26800" cy="60675"/>
            </a:xfrm>
            <a:custGeom>
              <a:avLst/>
              <a:gdLst/>
              <a:ahLst/>
              <a:cxnLst/>
              <a:rect l="l" t="t" r="r" b="b"/>
              <a:pathLst>
                <a:path w="1072" h="2427" extrusionOk="0">
                  <a:moveTo>
                    <a:pt x="378" y="1"/>
                  </a:moveTo>
                  <a:cubicBezTo>
                    <a:pt x="158" y="1"/>
                    <a:pt x="0" y="158"/>
                    <a:pt x="0" y="347"/>
                  </a:cubicBezTo>
                  <a:lnTo>
                    <a:pt x="0" y="1734"/>
                  </a:lnTo>
                  <a:cubicBezTo>
                    <a:pt x="0" y="2112"/>
                    <a:pt x="315" y="2427"/>
                    <a:pt x="725" y="2427"/>
                  </a:cubicBezTo>
                  <a:cubicBezTo>
                    <a:pt x="914" y="2427"/>
                    <a:pt x="1071" y="2269"/>
                    <a:pt x="1071" y="2080"/>
                  </a:cubicBezTo>
                  <a:cubicBezTo>
                    <a:pt x="1071" y="1891"/>
                    <a:pt x="914" y="1734"/>
                    <a:pt x="725" y="1734"/>
                  </a:cubicBezTo>
                  <a:lnTo>
                    <a:pt x="725" y="347"/>
                  </a:lnTo>
                  <a:cubicBezTo>
                    <a:pt x="725" y="158"/>
                    <a:pt x="567" y="1"/>
                    <a:pt x="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8;p48">
              <a:extLst>
                <a:ext uri="{FF2B5EF4-FFF2-40B4-BE49-F238E27FC236}">
                  <a16:creationId xmlns:a16="http://schemas.microsoft.com/office/drawing/2014/main" id="{28361C1A-E790-B843-8325-DAB9484D6CF8}"/>
                </a:ext>
              </a:extLst>
            </p:cNvPr>
            <p:cNvSpPr/>
            <p:nvPr/>
          </p:nvSpPr>
          <p:spPr>
            <a:xfrm>
              <a:off x="-24544475" y="2340425"/>
              <a:ext cx="104000" cy="244175"/>
            </a:xfrm>
            <a:custGeom>
              <a:avLst/>
              <a:gdLst/>
              <a:ahLst/>
              <a:cxnLst/>
              <a:rect l="l" t="t" r="r" b="b"/>
              <a:pathLst>
                <a:path w="4160" h="9767" extrusionOk="0">
                  <a:moveTo>
                    <a:pt x="2080" y="693"/>
                  </a:moveTo>
                  <a:cubicBezTo>
                    <a:pt x="2836" y="693"/>
                    <a:pt x="3466" y="1323"/>
                    <a:pt x="3466" y="2079"/>
                  </a:cubicBezTo>
                  <a:lnTo>
                    <a:pt x="3466" y="4537"/>
                  </a:lnTo>
                  <a:lnTo>
                    <a:pt x="694" y="4537"/>
                  </a:lnTo>
                  <a:lnTo>
                    <a:pt x="694" y="2079"/>
                  </a:lnTo>
                  <a:cubicBezTo>
                    <a:pt x="694" y="1323"/>
                    <a:pt x="1324" y="693"/>
                    <a:pt x="2080" y="693"/>
                  </a:cubicBezTo>
                  <a:close/>
                  <a:moveTo>
                    <a:pt x="3466" y="5261"/>
                  </a:moveTo>
                  <a:lnTo>
                    <a:pt x="3466" y="7719"/>
                  </a:lnTo>
                  <a:cubicBezTo>
                    <a:pt x="3497" y="8475"/>
                    <a:pt x="2867" y="9105"/>
                    <a:pt x="2080" y="9105"/>
                  </a:cubicBezTo>
                  <a:cubicBezTo>
                    <a:pt x="1324" y="9105"/>
                    <a:pt x="694" y="8475"/>
                    <a:pt x="694" y="7719"/>
                  </a:cubicBezTo>
                  <a:lnTo>
                    <a:pt x="694" y="5261"/>
                  </a:lnTo>
                  <a:close/>
                  <a:moveTo>
                    <a:pt x="2080" y="0"/>
                  </a:moveTo>
                  <a:cubicBezTo>
                    <a:pt x="946" y="0"/>
                    <a:pt x="0" y="945"/>
                    <a:pt x="0" y="2079"/>
                  </a:cubicBezTo>
                  <a:lnTo>
                    <a:pt x="0" y="7687"/>
                  </a:lnTo>
                  <a:cubicBezTo>
                    <a:pt x="0" y="8821"/>
                    <a:pt x="946" y="9767"/>
                    <a:pt x="2080" y="9767"/>
                  </a:cubicBezTo>
                  <a:cubicBezTo>
                    <a:pt x="3214" y="9767"/>
                    <a:pt x="4159" y="8821"/>
                    <a:pt x="4159" y="7687"/>
                  </a:cubicBezTo>
                  <a:lnTo>
                    <a:pt x="4159" y="2079"/>
                  </a:lnTo>
                  <a:cubicBezTo>
                    <a:pt x="4159" y="945"/>
                    <a:pt x="3277" y="0"/>
                    <a:pt x="2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59;p48">
              <a:extLst>
                <a:ext uri="{FF2B5EF4-FFF2-40B4-BE49-F238E27FC236}">
                  <a16:creationId xmlns:a16="http://schemas.microsoft.com/office/drawing/2014/main" id="{E0107D0F-B248-2B45-9975-D96CA98BF7B4}"/>
                </a:ext>
              </a:extLst>
            </p:cNvPr>
            <p:cNvSpPr/>
            <p:nvPr/>
          </p:nvSpPr>
          <p:spPr>
            <a:xfrm>
              <a:off x="-24501150" y="2375075"/>
              <a:ext cx="26800" cy="60675"/>
            </a:xfrm>
            <a:custGeom>
              <a:avLst/>
              <a:gdLst/>
              <a:ahLst/>
              <a:cxnLst/>
              <a:rect l="l" t="t" r="r" b="b"/>
              <a:pathLst>
                <a:path w="1072" h="2427" extrusionOk="0">
                  <a:moveTo>
                    <a:pt x="347" y="0"/>
                  </a:moveTo>
                  <a:cubicBezTo>
                    <a:pt x="158" y="0"/>
                    <a:pt x="0" y="158"/>
                    <a:pt x="0" y="347"/>
                  </a:cubicBezTo>
                  <a:cubicBezTo>
                    <a:pt x="32" y="536"/>
                    <a:pt x="189" y="693"/>
                    <a:pt x="347" y="693"/>
                  </a:cubicBezTo>
                  <a:lnTo>
                    <a:pt x="347" y="2080"/>
                  </a:lnTo>
                  <a:cubicBezTo>
                    <a:pt x="347" y="2269"/>
                    <a:pt x="504" y="2426"/>
                    <a:pt x="693" y="2426"/>
                  </a:cubicBezTo>
                  <a:cubicBezTo>
                    <a:pt x="914" y="2426"/>
                    <a:pt x="1071" y="2269"/>
                    <a:pt x="1071" y="2080"/>
                  </a:cubicBezTo>
                  <a:lnTo>
                    <a:pt x="1071" y="693"/>
                  </a:lnTo>
                  <a:cubicBezTo>
                    <a:pt x="1071" y="315"/>
                    <a:pt x="75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461;p48">
            <a:extLst>
              <a:ext uri="{FF2B5EF4-FFF2-40B4-BE49-F238E27FC236}">
                <a16:creationId xmlns:a16="http://schemas.microsoft.com/office/drawing/2014/main" id="{736B9259-48C9-8B46-8FA9-DF69914DC7CD}"/>
              </a:ext>
            </a:extLst>
          </p:cNvPr>
          <p:cNvSpPr/>
          <p:nvPr/>
        </p:nvSpPr>
        <p:spPr>
          <a:xfrm>
            <a:off x="1942462" y="3243479"/>
            <a:ext cx="354136" cy="354136"/>
          </a:xfrm>
          <a:custGeom>
            <a:avLst/>
            <a:gdLst/>
            <a:ahLst/>
            <a:cxnLst/>
            <a:rect l="l" t="t" r="r" b="b"/>
            <a:pathLst>
              <a:path w="11847" h="11847" extrusionOk="0">
                <a:moveTo>
                  <a:pt x="5546" y="662"/>
                </a:moveTo>
                <a:lnTo>
                  <a:pt x="5546" y="2741"/>
                </a:lnTo>
                <a:lnTo>
                  <a:pt x="4821" y="2741"/>
                </a:lnTo>
                <a:lnTo>
                  <a:pt x="4821" y="1040"/>
                </a:lnTo>
                <a:cubicBezTo>
                  <a:pt x="4821" y="819"/>
                  <a:pt x="4979" y="662"/>
                  <a:pt x="5199" y="662"/>
                </a:cubicBezTo>
                <a:close/>
                <a:moveTo>
                  <a:pt x="6932" y="662"/>
                </a:moveTo>
                <a:lnTo>
                  <a:pt x="6932" y="2773"/>
                </a:lnTo>
                <a:lnTo>
                  <a:pt x="6207" y="2773"/>
                </a:lnTo>
                <a:lnTo>
                  <a:pt x="6207" y="662"/>
                </a:lnTo>
                <a:close/>
                <a:moveTo>
                  <a:pt x="8350" y="662"/>
                </a:moveTo>
                <a:lnTo>
                  <a:pt x="8350" y="2773"/>
                </a:lnTo>
                <a:lnTo>
                  <a:pt x="7625" y="2773"/>
                </a:lnTo>
                <a:lnTo>
                  <a:pt x="7625" y="662"/>
                </a:lnTo>
                <a:close/>
                <a:moveTo>
                  <a:pt x="9704" y="662"/>
                </a:moveTo>
                <a:lnTo>
                  <a:pt x="9704" y="2773"/>
                </a:lnTo>
                <a:lnTo>
                  <a:pt x="9011" y="2773"/>
                </a:lnTo>
                <a:lnTo>
                  <a:pt x="9011" y="662"/>
                </a:lnTo>
                <a:close/>
                <a:moveTo>
                  <a:pt x="10744" y="662"/>
                </a:moveTo>
                <a:cubicBezTo>
                  <a:pt x="10933" y="662"/>
                  <a:pt x="11090" y="819"/>
                  <a:pt x="11090" y="1040"/>
                </a:cubicBezTo>
                <a:lnTo>
                  <a:pt x="11090" y="2773"/>
                </a:lnTo>
                <a:lnTo>
                  <a:pt x="10397" y="2773"/>
                </a:lnTo>
                <a:lnTo>
                  <a:pt x="10397" y="662"/>
                </a:lnTo>
                <a:close/>
                <a:moveTo>
                  <a:pt x="6270" y="5577"/>
                </a:moveTo>
                <a:lnTo>
                  <a:pt x="6270" y="9074"/>
                </a:lnTo>
                <a:lnTo>
                  <a:pt x="5546" y="9074"/>
                </a:lnTo>
                <a:lnTo>
                  <a:pt x="5546" y="5577"/>
                </a:lnTo>
                <a:close/>
                <a:moveTo>
                  <a:pt x="10397" y="5640"/>
                </a:moveTo>
                <a:lnTo>
                  <a:pt x="10397" y="6270"/>
                </a:lnTo>
                <a:lnTo>
                  <a:pt x="9358" y="6270"/>
                </a:lnTo>
                <a:cubicBezTo>
                  <a:pt x="9169" y="6270"/>
                  <a:pt x="9011" y="6427"/>
                  <a:pt x="9011" y="6616"/>
                </a:cubicBezTo>
                <a:cubicBezTo>
                  <a:pt x="9011" y="6805"/>
                  <a:pt x="9169" y="6963"/>
                  <a:pt x="9358" y="6963"/>
                </a:cubicBezTo>
                <a:lnTo>
                  <a:pt x="10397" y="6963"/>
                </a:lnTo>
                <a:lnTo>
                  <a:pt x="10397" y="7688"/>
                </a:lnTo>
                <a:lnTo>
                  <a:pt x="9358" y="7688"/>
                </a:lnTo>
                <a:cubicBezTo>
                  <a:pt x="9169" y="7688"/>
                  <a:pt x="9011" y="7845"/>
                  <a:pt x="9011" y="8034"/>
                </a:cubicBezTo>
                <a:cubicBezTo>
                  <a:pt x="9011" y="8223"/>
                  <a:pt x="9169" y="8381"/>
                  <a:pt x="9358" y="8381"/>
                </a:cubicBezTo>
                <a:lnTo>
                  <a:pt x="10397" y="8381"/>
                </a:lnTo>
                <a:lnTo>
                  <a:pt x="10397" y="9105"/>
                </a:lnTo>
                <a:lnTo>
                  <a:pt x="8287" y="9105"/>
                </a:lnTo>
                <a:lnTo>
                  <a:pt x="8287" y="5640"/>
                </a:lnTo>
                <a:close/>
                <a:moveTo>
                  <a:pt x="2080" y="7688"/>
                </a:moveTo>
                <a:cubicBezTo>
                  <a:pt x="2301" y="7688"/>
                  <a:pt x="2521" y="7719"/>
                  <a:pt x="2710" y="7845"/>
                </a:cubicBezTo>
                <a:cubicBezTo>
                  <a:pt x="2427" y="7971"/>
                  <a:pt x="2206" y="8129"/>
                  <a:pt x="1954" y="8318"/>
                </a:cubicBezTo>
                <a:lnTo>
                  <a:pt x="1923" y="8349"/>
                </a:lnTo>
                <a:cubicBezTo>
                  <a:pt x="1576" y="8696"/>
                  <a:pt x="1355" y="9200"/>
                  <a:pt x="1355" y="9767"/>
                </a:cubicBezTo>
                <a:cubicBezTo>
                  <a:pt x="1355" y="9956"/>
                  <a:pt x="1418" y="10113"/>
                  <a:pt x="1450" y="10302"/>
                </a:cubicBezTo>
                <a:cubicBezTo>
                  <a:pt x="977" y="10050"/>
                  <a:pt x="694" y="9578"/>
                  <a:pt x="694" y="9074"/>
                </a:cubicBezTo>
                <a:cubicBezTo>
                  <a:pt x="694" y="8318"/>
                  <a:pt x="1324" y="7688"/>
                  <a:pt x="2080" y="7688"/>
                </a:cubicBezTo>
                <a:close/>
                <a:moveTo>
                  <a:pt x="3403" y="8318"/>
                </a:moveTo>
                <a:cubicBezTo>
                  <a:pt x="4191" y="8349"/>
                  <a:pt x="4821" y="8979"/>
                  <a:pt x="4821" y="9735"/>
                </a:cubicBezTo>
                <a:cubicBezTo>
                  <a:pt x="4821" y="9987"/>
                  <a:pt x="4758" y="10239"/>
                  <a:pt x="4600" y="10491"/>
                </a:cubicBezTo>
                <a:lnTo>
                  <a:pt x="2679" y="8538"/>
                </a:lnTo>
                <a:cubicBezTo>
                  <a:pt x="2868" y="8381"/>
                  <a:pt x="3151" y="8318"/>
                  <a:pt x="3403" y="8318"/>
                </a:cubicBezTo>
                <a:close/>
                <a:moveTo>
                  <a:pt x="2238" y="9074"/>
                </a:moveTo>
                <a:lnTo>
                  <a:pt x="4128" y="10964"/>
                </a:lnTo>
                <a:cubicBezTo>
                  <a:pt x="3939" y="11059"/>
                  <a:pt x="3687" y="11122"/>
                  <a:pt x="3466" y="11122"/>
                </a:cubicBezTo>
                <a:cubicBezTo>
                  <a:pt x="3448" y="11122"/>
                  <a:pt x="3430" y="11123"/>
                  <a:pt x="3412" y="11123"/>
                </a:cubicBezTo>
                <a:cubicBezTo>
                  <a:pt x="2680" y="11123"/>
                  <a:pt x="2080" y="10504"/>
                  <a:pt x="2080" y="9735"/>
                </a:cubicBezTo>
                <a:cubicBezTo>
                  <a:pt x="2080" y="9483"/>
                  <a:pt x="2143" y="9263"/>
                  <a:pt x="2238" y="9074"/>
                </a:cubicBezTo>
                <a:close/>
                <a:moveTo>
                  <a:pt x="10334" y="3466"/>
                </a:moveTo>
                <a:lnTo>
                  <a:pt x="10334" y="4884"/>
                </a:lnTo>
                <a:lnTo>
                  <a:pt x="7940" y="4884"/>
                </a:lnTo>
                <a:cubicBezTo>
                  <a:pt x="7751" y="4884"/>
                  <a:pt x="7593" y="5041"/>
                  <a:pt x="7593" y="5230"/>
                </a:cubicBezTo>
                <a:lnTo>
                  <a:pt x="7593" y="9420"/>
                </a:lnTo>
                <a:cubicBezTo>
                  <a:pt x="7593" y="9609"/>
                  <a:pt x="7751" y="9767"/>
                  <a:pt x="7940" y="9767"/>
                </a:cubicBezTo>
                <a:lnTo>
                  <a:pt x="10397" y="9767"/>
                </a:lnTo>
                <a:lnTo>
                  <a:pt x="10397" y="10806"/>
                </a:lnTo>
                <a:cubicBezTo>
                  <a:pt x="10397" y="10996"/>
                  <a:pt x="10240" y="11153"/>
                  <a:pt x="10019" y="11153"/>
                </a:cubicBezTo>
                <a:lnTo>
                  <a:pt x="5861" y="11153"/>
                </a:lnTo>
                <a:cubicBezTo>
                  <a:pt x="5672" y="11153"/>
                  <a:pt x="5514" y="10996"/>
                  <a:pt x="5514" y="10806"/>
                </a:cubicBezTo>
                <a:lnTo>
                  <a:pt x="5514" y="9767"/>
                </a:lnTo>
                <a:lnTo>
                  <a:pt x="6522" y="9767"/>
                </a:lnTo>
                <a:cubicBezTo>
                  <a:pt x="6711" y="9767"/>
                  <a:pt x="6869" y="9609"/>
                  <a:pt x="6869" y="9420"/>
                </a:cubicBezTo>
                <a:lnTo>
                  <a:pt x="6869" y="5230"/>
                </a:lnTo>
                <a:cubicBezTo>
                  <a:pt x="6869" y="5041"/>
                  <a:pt x="6711" y="4884"/>
                  <a:pt x="6522" y="4884"/>
                </a:cubicBezTo>
                <a:lnTo>
                  <a:pt x="5514" y="4884"/>
                </a:lnTo>
                <a:lnTo>
                  <a:pt x="5514" y="3466"/>
                </a:lnTo>
                <a:close/>
                <a:moveTo>
                  <a:pt x="5199" y="0"/>
                </a:moveTo>
                <a:cubicBezTo>
                  <a:pt x="4600" y="0"/>
                  <a:pt x="4159" y="473"/>
                  <a:pt x="4159" y="1040"/>
                </a:cubicBezTo>
                <a:lnTo>
                  <a:pt x="4159" y="3119"/>
                </a:lnTo>
                <a:cubicBezTo>
                  <a:pt x="4159" y="3308"/>
                  <a:pt x="4317" y="3466"/>
                  <a:pt x="4506" y="3466"/>
                </a:cubicBezTo>
                <a:lnTo>
                  <a:pt x="4884" y="3466"/>
                </a:lnTo>
                <a:lnTo>
                  <a:pt x="4884" y="8192"/>
                </a:lnTo>
                <a:cubicBezTo>
                  <a:pt x="4569" y="7908"/>
                  <a:pt x="4128" y="7719"/>
                  <a:pt x="3655" y="7688"/>
                </a:cubicBezTo>
                <a:cubicBezTo>
                  <a:pt x="3277" y="7246"/>
                  <a:pt x="2710" y="6963"/>
                  <a:pt x="2080" y="6963"/>
                </a:cubicBezTo>
                <a:cubicBezTo>
                  <a:pt x="946" y="6963"/>
                  <a:pt x="1" y="7908"/>
                  <a:pt x="1" y="9074"/>
                </a:cubicBezTo>
                <a:cubicBezTo>
                  <a:pt x="1" y="10176"/>
                  <a:pt x="820" y="11027"/>
                  <a:pt x="1923" y="11153"/>
                </a:cubicBezTo>
                <a:cubicBezTo>
                  <a:pt x="2332" y="11594"/>
                  <a:pt x="2868" y="11846"/>
                  <a:pt x="3498" y="11846"/>
                </a:cubicBezTo>
                <a:cubicBezTo>
                  <a:pt x="4065" y="11846"/>
                  <a:pt x="4506" y="11657"/>
                  <a:pt x="4916" y="11311"/>
                </a:cubicBezTo>
                <a:cubicBezTo>
                  <a:pt x="4916" y="11311"/>
                  <a:pt x="4979" y="11279"/>
                  <a:pt x="4979" y="11216"/>
                </a:cubicBezTo>
                <a:cubicBezTo>
                  <a:pt x="5136" y="11594"/>
                  <a:pt x="5514" y="11846"/>
                  <a:pt x="5924" y="11846"/>
                </a:cubicBezTo>
                <a:lnTo>
                  <a:pt x="10114" y="11846"/>
                </a:lnTo>
                <a:cubicBezTo>
                  <a:pt x="10712" y="11846"/>
                  <a:pt x="11122" y="11374"/>
                  <a:pt x="11122" y="10838"/>
                </a:cubicBezTo>
                <a:lnTo>
                  <a:pt x="11122" y="3497"/>
                </a:lnTo>
                <a:lnTo>
                  <a:pt x="11500" y="3497"/>
                </a:lnTo>
                <a:cubicBezTo>
                  <a:pt x="11689" y="3497"/>
                  <a:pt x="11847" y="3340"/>
                  <a:pt x="11847" y="3151"/>
                </a:cubicBezTo>
                <a:lnTo>
                  <a:pt x="11847" y="1072"/>
                </a:lnTo>
                <a:cubicBezTo>
                  <a:pt x="11752" y="441"/>
                  <a:pt x="11343" y="0"/>
                  <a:pt x="10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5"/>
          <p:cNvSpPr txBox="1">
            <a:spLocks noGrp="1"/>
          </p:cNvSpPr>
          <p:nvPr>
            <p:ph type="title" idx="9"/>
          </p:nvPr>
        </p:nvSpPr>
        <p:spPr>
          <a:xfrm>
            <a:off x="726224" y="466344"/>
            <a:ext cx="7741119" cy="603504"/>
          </a:xfrm>
          <a:prstGeom prst="rect">
            <a:avLst/>
          </a:prstGeom>
        </p:spPr>
        <p:txBody>
          <a:bodyPr spcFirstLastPara="1" wrap="square" lIns="91425" tIns="91425" rIns="91425" bIns="91425" anchor="t" anchorCtr="0">
            <a:noAutofit/>
          </a:bodyPr>
          <a:lstStyle/>
          <a:p>
            <a:pPr marL="0" lvl="0" indent="0" algn="ctr" rtl="0">
              <a:lnSpc>
                <a:spcPct val="200000"/>
              </a:lnSpc>
              <a:spcBef>
                <a:spcPts val="0"/>
              </a:spcBef>
              <a:spcAft>
                <a:spcPts val="0"/>
              </a:spcAft>
              <a:buNone/>
            </a:pPr>
            <a:br>
              <a:rPr lang="en-US" sz="2800" dirty="0">
                <a:latin typeface="Times New Roman" panose="02020603050405020304" pitchFamily="18" charset="0"/>
                <a:cs typeface="Times New Roman" panose="02020603050405020304" pitchFamily="18" charset="0"/>
              </a:rPr>
            </a:br>
            <a:endParaRPr lang="en-US" dirty="0"/>
          </a:p>
        </p:txBody>
      </p:sp>
      <p:sp>
        <p:nvSpPr>
          <p:cNvPr id="19" name="TextBox 18">
            <a:extLst>
              <a:ext uri="{FF2B5EF4-FFF2-40B4-BE49-F238E27FC236}">
                <a16:creationId xmlns:a16="http://schemas.microsoft.com/office/drawing/2014/main" id="{7066D179-D613-6E49-9575-FA3530A3604B}"/>
              </a:ext>
            </a:extLst>
          </p:cNvPr>
          <p:cNvSpPr txBox="1"/>
          <p:nvPr/>
        </p:nvSpPr>
        <p:spPr>
          <a:xfrm>
            <a:off x="1536192" y="347472"/>
            <a:ext cx="5921233" cy="523220"/>
          </a:xfrm>
          <a:prstGeom prst="rect">
            <a:avLst/>
          </a:prstGeom>
          <a:noFill/>
        </p:spPr>
        <p:txBody>
          <a:bodyPr wrap="square" rtlCol="0">
            <a:spAutoFit/>
          </a:bodyPr>
          <a:lstStyle/>
          <a:p>
            <a:pPr algn="ctr"/>
            <a:r>
              <a:rPr lang="en-US" sz="2800" dirty="0">
                <a:solidFill>
                  <a:schemeClr val="tx1"/>
                </a:solidFill>
                <a:latin typeface="Aharoni" panose="02010803020104030203" pitchFamily="2" charset="-79"/>
                <a:cs typeface="Aharoni" panose="02010803020104030203" pitchFamily="2" charset="-79"/>
              </a:rPr>
              <a:t>Data Source Details</a:t>
            </a:r>
          </a:p>
        </p:txBody>
      </p:sp>
      <p:sp>
        <p:nvSpPr>
          <p:cNvPr id="20" name="TextBox 19">
            <a:extLst>
              <a:ext uri="{FF2B5EF4-FFF2-40B4-BE49-F238E27FC236}">
                <a16:creationId xmlns:a16="http://schemas.microsoft.com/office/drawing/2014/main" id="{6B0A6593-447E-DD4E-B6D4-4ABC18574FC8}"/>
              </a:ext>
            </a:extLst>
          </p:cNvPr>
          <p:cNvSpPr txBox="1"/>
          <p:nvPr/>
        </p:nvSpPr>
        <p:spPr>
          <a:xfrm>
            <a:off x="726224" y="1069848"/>
            <a:ext cx="7997152" cy="1477328"/>
          </a:xfrm>
          <a:prstGeom prst="rect">
            <a:avLst/>
          </a:prstGeom>
          <a:noFill/>
        </p:spPr>
        <p:txBody>
          <a:bodyPr wrap="square" rtlCol="0">
            <a:spAutoFit/>
          </a:bodyPr>
          <a:lstStyle/>
          <a:p>
            <a:pPr>
              <a:lnSpc>
                <a:spcPct val="200000"/>
              </a:lnSpc>
            </a:pPr>
            <a:r>
              <a:rPr lang="en-US" sz="1200" dirty="0">
                <a:solidFill>
                  <a:schemeClr val="tx1"/>
                </a:solidFill>
                <a:latin typeface="Aharoni" panose="02010803020104030203" pitchFamily="2" charset="-79"/>
                <a:cs typeface="Aharoni" panose="02010803020104030203" pitchFamily="2" charset="-79"/>
              </a:rPr>
              <a:t>The data set is considered from Kaggle: </a:t>
            </a:r>
            <a:r>
              <a:rPr lang="en-US" sz="1200" dirty="0">
                <a:solidFill>
                  <a:schemeClr val="tx1"/>
                </a:solidFill>
                <a:latin typeface="Aharoni" panose="02010803020104030203" pitchFamily="2" charset="-79"/>
                <a:cs typeface="Aharoni" panose="02010803020104030203" pitchFamily="2" charset="-79"/>
                <a:hlinkClick r:id="rId3">
                  <a:extLst>
                    <a:ext uri="{A12FA001-AC4F-418D-AE19-62706E023703}">
                      <ahyp:hlinkClr xmlns:ahyp="http://schemas.microsoft.com/office/drawing/2018/hyperlinkcolor" val="tx"/>
                    </a:ext>
                  </a:extLst>
                </a:hlinkClick>
              </a:rPr>
              <a:t>https://www.kaggle.com/rishidamarla/cancer-patients-data</a:t>
            </a:r>
            <a:r>
              <a:rPr lang="en-US" sz="1200" dirty="0">
                <a:solidFill>
                  <a:schemeClr val="tx1"/>
                </a:solidFill>
                <a:latin typeface="Aharoni" panose="02010803020104030203" pitchFamily="2" charset="-79"/>
                <a:cs typeface="Aharoni" panose="02010803020104030203" pitchFamily="2" charset="-79"/>
              </a:rPr>
              <a:t>.</a:t>
            </a:r>
          </a:p>
          <a:p>
            <a:pPr>
              <a:lnSpc>
                <a:spcPct val="200000"/>
              </a:lnSpc>
            </a:pPr>
            <a:r>
              <a:rPr lang="en-US" sz="1200" dirty="0">
                <a:solidFill>
                  <a:schemeClr val="tx1"/>
                </a:solidFill>
                <a:latin typeface="Aharoni" panose="02010803020104030203" pitchFamily="2" charset="-79"/>
                <a:cs typeface="Aharoni" panose="02010803020104030203" pitchFamily="2" charset="-79"/>
              </a:rPr>
              <a:t>The data set contains </a:t>
            </a:r>
            <a:r>
              <a:rPr lang="en-US" dirty="0">
                <a:solidFill>
                  <a:schemeClr val="tx1"/>
                </a:solidFill>
                <a:latin typeface="Aharoni" panose="02010803020104030203" pitchFamily="2" charset="-79"/>
                <a:cs typeface="Aharoni" panose="02010803020104030203" pitchFamily="2" charset="-79"/>
              </a:rPr>
              <a:t>25</a:t>
            </a:r>
            <a:r>
              <a:rPr lang="en-US" sz="1200" dirty="0">
                <a:solidFill>
                  <a:schemeClr val="tx1"/>
                </a:solidFill>
                <a:latin typeface="Aharoni" panose="02010803020104030203" pitchFamily="2" charset="-79"/>
                <a:cs typeface="Aharoni" panose="02010803020104030203" pitchFamily="2" charset="-79"/>
              </a:rPr>
              <a:t> columns and </a:t>
            </a:r>
            <a:r>
              <a:rPr lang="en-US" dirty="0">
                <a:solidFill>
                  <a:schemeClr val="tx1"/>
                </a:solidFill>
                <a:latin typeface="Aharoni" panose="02010803020104030203" pitchFamily="2" charset="-79"/>
                <a:cs typeface="Aharoni" panose="02010803020104030203" pitchFamily="2" charset="-79"/>
              </a:rPr>
              <a:t>1000</a:t>
            </a:r>
            <a:r>
              <a:rPr lang="en-US" sz="1200" dirty="0">
                <a:solidFill>
                  <a:schemeClr val="tx1"/>
                </a:solidFill>
                <a:latin typeface="Aharoni" panose="02010803020104030203" pitchFamily="2" charset="-79"/>
                <a:cs typeface="Aharoni" panose="02010803020104030203" pitchFamily="2" charset="-79"/>
              </a:rPr>
              <a:t> rows.</a:t>
            </a:r>
          </a:p>
          <a:p>
            <a:pPr>
              <a:lnSpc>
                <a:spcPct val="200000"/>
              </a:lnSpc>
            </a:pPr>
            <a:endParaRPr lang="en-US" sz="1200" dirty="0">
              <a:solidFill>
                <a:schemeClr val="tx1"/>
              </a:solidFill>
              <a:latin typeface="Aharoni" panose="02010803020104030203" pitchFamily="2" charset="-79"/>
              <a:cs typeface="Aharoni" panose="02010803020104030203" pitchFamily="2" charset="-79"/>
            </a:endParaRPr>
          </a:p>
          <a:p>
            <a:pPr marL="342900" indent="-342900"/>
            <a:endParaRPr lang="en-US" sz="1400" dirty="0">
              <a:latin typeface="Times New Roman" panose="02020603050405020304" pitchFamily="18" charset="0"/>
              <a:cs typeface="Times New Roman" panose="02020603050405020304" pitchFamily="18" charset="0"/>
            </a:endParaRPr>
          </a:p>
        </p:txBody>
      </p:sp>
      <p:pic>
        <p:nvPicPr>
          <p:cNvPr id="42" name="Picture 41" descr="Text&#10;&#10;Description automatically generated">
            <a:extLst>
              <a:ext uri="{FF2B5EF4-FFF2-40B4-BE49-F238E27FC236}">
                <a16:creationId xmlns:a16="http://schemas.microsoft.com/office/drawing/2014/main" id="{D913CE8F-7F29-1349-9FFC-ED718AE51E24}"/>
              </a:ext>
            </a:extLst>
          </p:cNvPr>
          <p:cNvPicPr>
            <a:picLocks noChangeAspect="1"/>
          </p:cNvPicPr>
          <p:nvPr/>
        </p:nvPicPr>
        <p:blipFill>
          <a:blip r:embed="rId4">
            <a:alphaModFix/>
          </a:blip>
          <a:stretch>
            <a:fillRect/>
          </a:stretch>
        </p:blipFill>
        <p:spPr>
          <a:xfrm>
            <a:off x="488480" y="2013821"/>
            <a:ext cx="4959334" cy="1288119"/>
          </a:xfrm>
          <a:prstGeom prst="rect">
            <a:avLst/>
          </a:prstGeom>
        </p:spPr>
      </p:pic>
      <p:sp>
        <p:nvSpPr>
          <p:cNvPr id="22" name="TextBox 21">
            <a:extLst>
              <a:ext uri="{FF2B5EF4-FFF2-40B4-BE49-F238E27FC236}">
                <a16:creationId xmlns:a16="http://schemas.microsoft.com/office/drawing/2014/main" id="{0C934A49-021E-4E4D-96F3-4380A272383E}"/>
              </a:ext>
            </a:extLst>
          </p:cNvPr>
          <p:cNvSpPr txBox="1"/>
          <p:nvPr/>
        </p:nvSpPr>
        <p:spPr>
          <a:xfrm>
            <a:off x="726224" y="3384423"/>
            <a:ext cx="4721590" cy="1523494"/>
          </a:xfrm>
          <a:prstGeom prst="rect">
            <a:avLst/>
          </a:prstGeom>
          <a:noFill/>
        </p:spPr>
        <p:txBody>
          <a:bodyPr wrap="square" rtlCol="0">
            <a:spAutoFit/>
          </a:bodyPr>
          <a:lstStyle/>
          <a:p>
            <a:pPr algn="just">
              <a:lnSpc>
                <a:spcPct val="200000"/>
              </a:lnSpc>
            </a:pPr>
            <a:r>
              <a:rPr lang="en-US" sz="1200" dirty="0">
                <a:solidFill>
                  <a:schemeClr val="tx1"/>
                </a:solidFill>
                <a:latin typeface="Aharoni" panose="02010803020104030203" pitchFamily="2" charset="-79"/>
                <a:cs typeface="Aharoni" panose="02010803020104030203" pitchFamily="2" charset="-79"/>
              </a:rPr>
              <a:t>There are no null values in the dataset and the datatype is an integer for all the columns.</a:t>
            </a:r>
          </a:p>
          <a:p>
            <a:pPr algn="just">
              <a:lnSpc>
                <a:spcPct val="200000"/>
              </a:lnSpc>
            </a:pPr>
            <a:r>
              <a:rPr lang="en-US" sz="1200" dirty="0">
                <a:solidFill>
                  <a:schemeClr val="tx1"/>
                </a:solidFill>
                <a:latin typeface="Aharoni" panose="02010803020104030203" pitchFamily="2" charset="-79"/>
                <a:cs typeface="Aharoni" panose="02010803020104030203" pitchFamily="2" charset="-79"/>
              </a:rPr>
              <a:t>Dropped the column Patient ID as a part of the initial analysis, as we are not going to use that column for our analysis.</a:t>
            </a:r>
          </a:p>
        </p:txBody>
      </p:sp>
      <p:pic>
        <p:nvPicPr>
          <p:cNvPr id="23" name="Picture 22">
            <a:extLst>
              <a:ext uri="{FF2B5EF4-FFF2-40B4-BE49-F238E27FC236}">
                <a16:creationId xmlns:a16="http://schemas.microsoft.com/office/drawing/2014/main" id="{2279AA61-6599-4B43-AC8F-09653EE26DCC}"/>
              </a:ext>
            </a:extLst>
          </p:cNvPr>
          <p:cNvPicPr>
            <a:picLocks noChangeAspect="1"/>
          </p:cNvPicPr>
          <p:nvPr/>
        </p:nvPicPr>
        <p:blipFill>
          <a:blip r:embed="rId5"/>
          <a:stretch>
            <a:fillRect/>
          </a:stretch>
        </p:blipFill>
        <p:spPr>
          <a:xfrm>
            <a:off x="5685558" y="2013821"/>
            <a:ext cx="3097515" cy="28940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5" name="Title 4">
            <a:extLst>
              <a:ext uri="{FF2B5EF4-FFF2-40B4-BE49-F238E27FC236}">
                <a16:creationId xmlns:a16="http://schemas.microsoft.com/office/drawing/2014/main" id="{2DCE1766-0A1D-8048-B826-9384B3A49622}"/>
              </a:ext>
            </a:extLst>
          </p:cNvPr>
          <p:cNvSpPr>
            <a:spLocks noGrp="1"/>
          </p:cNvSpPr>
          <p:nvPr>
            <p:ph type="title"/>
          </p:nvPr>
        </p:nvSpPr>
        <p:spPr>
          <a:xfrm>
            <a:off x="726225" y="157252"/>
            <a:ext cx="7691400" cy="572700"/>
          </a:xfrm>
        </p:spPr>
        <p:txBody>
          <a:bodyPr/>
          <a:lstStyle/>
          <a:p>
            <a:r>
              <a:rPr lang="en-US" dirty="0">
                <a:latin typeface="Aharoni" panose="02010803020104030203" pitchFamily="2" charset="-79"/>
                <a:cs typeface="Aharoni" panose="02010803020104030203" pitchFamily="2" charset="-79"/>
              </a:rPr>
              <a:t>Hypothesis</a:t>
            </a:r>
          </a:p>
        </p:txBody>
      </p:sp>
      <p:sp>
        <p:nvSpPr>
          <p:cNvPr id="17" name="Google Shape;522;p51">
            <a:extLst>
              <a:ext uri="{FF2B5EF4-FFF2-40B4-BE49-F238E27FC236}">
                <a16:creationId xmlns:a16="http://schemas.microsoft.com/office/drawing/2014/main" id="{E79D3A59-1883-8346-B20F-7476C6AFE6CC}"/>
              </a:ext>
            </a:extLst>
          </p:cNvPr>
          <p:cNvSpPr txBox="1">
            <a:spLocks/>
          </p:cNvSpPr>
          <p:nvPr/>
        </p:nvSpPr>
        <p:spPr>
          <a:xfrm>
            <a:off x="3282696" y="744741"/>
            <a:ext cx="5252065" cy="377722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30200" algn="just">
              <a:lnSpc>
                <a:spcPct val="200000"/>
              </a:lnSpc>
              <a:buClr>
                <a:schemeClr val="dk1"/>
              </a:buClr>
              <a:buSzPts val="1600"/>
              <a:buFont typeface="Arial"/>
              <a:buChar char="●"/>
            </a:pPr>
            <a:r>
              <a:rPr lang="en-US" dirty="0">
                <a:solidFill>
                  <a:schemeClr val="dk1"/>
                </a:solidFill>
                <a:latin typeface="Aharoni" panose="02010803020104030203" pitchFamily="2" charset="-79"/>
                <a:cs typeface="Aharoni" panose="02010803020104030203" pitchFamily="2" charset="-79"/>
              </a:rPr>
              <a:t>Identify whether the risk of being affected by lung cancer is higher in Men or Women(gender comparison of data)</a:t>
            </a:r>
          </a:p>
          <a:p>
            <a:pPr marL="457200" indent="-330200" algn="just">
              <a:lnSpc>
                <a:spcPct val="200000"/>
              </a:lnSpc>
              <a:buClr>
                <a:schemeClr val="dk1"/>
              </a:buClr>
              <a:buSzPts val="1600"/>
              <a:buFont typeface="Arial"/>
              <a:buChar char="●"/>
            </a:pPr>
            <a:r>
              <a:rPr lang="en-US" dirty="0">
                <a:solidFill>
                  <a:schemeClr val="dk1"/>
                </a:solidFill>
                <a:latin typeface="Aharoni" panose="02010803020104030203" pitchFamily="2" charset="-79"/>
                <a:cs typeface="Aharoni" panose="02010803020104030203" pitchFamily="2" charset="-79"/>
              </a:rPr>
              <a:t>Does smoking frequency lead to a higher rate of getting affected?</a:t>
            </a:r>
          </a:p>
          <a:p>
            <a:pPr marL="457200" indent="-330200" algn="just">
              <a:lnSpc>
                <a:spcPct val="200000"/>
              </a:lnSpc>
              <a:buClr>
                <a:schemeClr val="dk1"/>
              </a:buClr>
              <a:buSzPts val="1600"/>
              <a:buFont typeface="Arial"/>
              <a:buChar char="●"/>
            </a:pPr>
            <a:r>
              <a:rPr lang="en-US" dirty="0">
                <a:solidFill>
                  <a:schemeClr val="dk1"/>
                </a:solidFill>
                <a:latin typeface="Aharoni" panose="02010803020104030203" pitchFamily="2" charset="-79"/>
                <a:cs typeface="Aharoni" panose="02010803020104030203" pitchFamily="2" charset="-79"/>
              </a:rPr>
              <a:t>Do older adults affect with cancer experience tendencies of weight loss, shortness of breath, and fatigue?</a:t>
            </a:r>
          </a:p>
        </p:txBody>
      </p:sp>
      <p:grpSp>
        <p:nvGrpSpPr>
          <p:cNvPr id="22" name="Google Shape;337;p43">
            <a:extLst>
              <a:ext uri="{FF2B5EF4-FFF2-40B4-BE49-F238E27FC236}">
                <a16:creationId xmlns:a16="http://schemas.microsoft.com/office/drawing/2014/main" id="{460AAC2E-958C-044D-ACB5-52F2AD9B099C}"/>
              </a:ext>
            </a:extLst>
          </p:cNvPr>
          <p:cNvGrpSpPr/>
          <p:nvPr/>
        </p:nvGrpSpPr>
        <p:grpSpPr>
          <a:xfrm>
            <a:off x="609239" y="729952"/>
            <a:ext cx="2372078" cy="3777220"/>
            <a:chOff x="998276" y="1542725"/>
            <a:chExt cx="1785800" cy="2843650"/>
          </a:xfrm>
        </p:grpSpPr>
        <p:sp>
          <p:nvSpPr>
            <p:cNvPr id="27" name="Google Shape;338;p43">
              <a:extLst>
                <a:ext uri="{FF2B5EF4-FFF2-40B4-BE49-F238E27FC236}">
                  <a16:creationId xmlns:a16="http://schemas.microsoft.com/office/drawing/2014/main" id="{E1040A86-D4FC-D14D-86A5-4CAEE2B02A53}"/>
                </a:ext>
              </a:extLst>
            </p:cNvPr>
            <p:cNvSpPr/>
            <p:nvPr/>
          </p:nvSpPr>
          <p:spPr>
            <a:xfrm>
              <a:off x="998276" y="1542725"/>
              <a:ext cx="1785800" cy="2843650"/>
            </a:xfrm>
            <a:custGeom>
              <a:avLst/>
              <a:gdLst/>
              <a:ahLst/>
              <a:cxnLst/>
              <a:rect l="l" t="t" r="r" b="b"/>
              <a:pathLst>
                <a:path w="71432" h="113746" extrusionOk="0">
                  <a:moveTo>
                    <a:pt x="70079" y="101052"/>
                  </a:moveTo>
                  <a:cubicBezTo>
                    <a:pt x="69821" y="95870"/>
                    <a:pt x="67719" y="85439"/>
                    <a:pt x="65955" y="80252"/>
                  </a:cubicBezTo>
                  <a:cubicBezTo>
                    <a:pt x="64682" y="75211"/>
                    <a:pt x="64375" y="68825"/>
                    <a:pt x="64190" y="64535"/>
                  </a:cubicBezTo>
                  <a:cubicBezTo>
                    <a:pt x="64012" y="60422"/>
                    <a:pt x="62137" y="53446"/>
                    <a:pt x="61252" y="45222"/>
                  </a:cubicBezTo>
                  <a:cubicBezTo>
                    <a:pt x="60226" y="39124"/>
                    <a:pt x="58240" y="37802"/>
                    <a:pt x="53176" y="36118"/>
                  </a:cubicBezTo>
                  <a:cubicBezTo>
                    <a:pt x="51264" y="35454"/>
                    <a:pt x="49574" y="34791"/>
                    <a:pt x="48326" y="34428"/>
                  </a:cubicBezTo>
                  <a:cubicBezTo>
                    <a:pt x="45246" y="33518"/>
                    <a:pt x="42671" y="32811"/>
                    <a:pt x="42671" y="32811"/>
                  </a:cubicBezTo>
                  <a:cubicBezTo>
                    <a:pt x="40175" y="32037"/>
                    <a:pt x="40833" y="28994"/>
                    <a:pt x="42302" y="26154"/>
                  </a:cubicBezTo>
                  <a:cubicBezTo>
                    <a:pt x="43433" y="23972"/>
                    <a:pt x="46377" y="21268"/>
                    <a:pt x="47527" y="16264"/>
                  </a:cubicBezTo>
                  <a:cubicBezTo>
                    <a:pt x="47729" y="17432"/>
                    <a:pt x="47822" y="18612"/>
                    <a:pt x="47797" y="19786"/>
                  </a:cubicBezTo>
                  <a:cubicBezTo>
                    <a:pt x="47773" y="21594"/>
                    <a:pt x="47570" y="23468"/>
                    <a:pt x="48221" y="25152"/>
                  </a:cubicBezTo>
                  <a:cubicBezTo>
                    <a:pt x="48768" y="26566"/>
                    <a:pt x="49881" y="27697"/>
                    <a:pt x="51092" y="28601"/>
                  </a:cubicBezTo>
                  <a:cubicBezTo>
                    <a:pt x="52438" y="29603"/>
                    <a:pt x="54141" y="30402"/>
                    <a:pt x="55751" y="29935"/>
                  </a:cubicBezTo>
                  <a:cubicBezTo>
                    <a:pt x="53618" y="28558"/>
                    <a:pt x="53514" y="25503"/>
                    <a:pt x="53944" y="23007"/>
                  </a:cubicBezTo>
                  <a:cubicBezTo>
                    <a:pt x="54429" y="20211"/>
                    <a:pt x="55302" y="17500"/>
                    <a:pt x="56525" y="14937"/>
                  </a:cubicBezTo>
                  <a:cubicBezTo>
                    <a:pt x="57460" y="12988"/>
                    <a:pt x="58622" y="11070"/>
                    <a:pt x="58861" y="8919"/>
                  </a:cubicBezTo>
                  <a:cubicBezTo>
                    <a:pt x="59292" y="5016"/>
                    <a:pt x="56286" y="1414"/>
                    <a:pt x="52438" y="639"/>
                  </a:cubicBezTo>
                  <a:cubicBezTo>
                    <a:pt x="49242" y="0"/>
                    <a:pt x="45793" y="1186"/>
                    <a:pt x="43587" y="3553"/>
                  </a:cubicBezTo>
                  <a:cubicBezTo>
                    <a:pt x="41491" y="2022"/>
                    <a:pt x="38651" y="1014"/>
                    <a:pt x="35073" y="744"/>
                  </a:cubicBezTo>
                  <a:cubicBezTo>
                    <a:pt x="30303" y="160"/>
                    <a:pt x="24821" y="1113"/>
                    <a:pt x="21944" y="4727"/>
                  </a:cubicBezTo>
                  <a:cubicBezTo>
                    <a:pt x="21434" y="5354"/>
                    <a:pt x="21028" y="6055"/>
                    <a:pt x="20733" y="6805"/>
                  </a:cubicBezTo>
                  <a:cubicBezTo>
                    <a:pt x="20137" y="8433"/>
                    <a:pt x="20297" y="10247"/>
                    <a:pt x="21169" y="11747"/>
                  </a:cubicBezTo>
                  <a:cubicBezTo>
                    <a:pt x="21335" y="11703"/>
                    <a:pt x="21501" y="11673"/>
                    <a:pt x="21667" y="11636"/>
                  </a:cubicBezTo>
                  <a:cubicBezTo>
                    <a:pt x="21839" y="12705"/>
                    <a:pt x="22159" y="13732"/>
                    <a:pt x="22141" y="15047"/>
                  </a:cubicBezTo>
                  <a:cubicBezTo>
                    <a:pt x="22104" y="17371"/>
                    <a:pt x="19762" y="18871"/>
                    <a:pt x="19928" y="19737"/>
                  </a:cubicBezTo>
                  <a:cubicBezTo>
                    <a:pt x="20069" y="20426"/>
                    <a:pt x="21200" y="20579"/>
                    <a:pt x="21852" y="20579"/>
                  </a:cubicBezTo>
                  <a:cubicBezTo>
                    <a:pt x="22036" y="20579"/>
                    <a:pt x="22159" y="20573"/>
                    <a:pt x="22159" y="20573"/>
                  </a:cubicBezTo>
                  <a:cubicBezTo>
                    <a:pt x="22546" y="21421"/>
                    <a:pt x="21489" y="22048"/>
                    <a:pt x="21471" y="22571"/>
                  </a:cubicBezTo>
                  <a:cubicBezTo>
                    <a:pt x="21452" y="23087"/>
                    <a:pt x="22122" y="23438"/>
                    <a:pt x="22122" y="23438"/>
                  </a:cubicBezTo>
                  <a:cubicBezTo>
                    <a:pt x="22122" y="23438"/>
                    <a:pt x="21471" y="23733"/>
                    <a:pt x="22122" y="24489"/>
                  </a:cubicBezTo>
                  <a:cubicBezTo>
                    <a:pt x="22768" y="25269"/>
                    <a:pt x="22159" y="25435"/>
                    <a:pt x="22122" y="26800"/>
                  </a:cubicBezTo>
                  <a:cubicBezTo>
                    <a:pt x="22091" y="27925"/>
                    <a:pt x="23493" y="28164"/>
                    <a:pt x="25023" y="28164"/>
                  </a:cubicBezTo>
                  <a:cubicBezTo>
                    <a:pt x="25380" y="28164"/>
                    <a:pt x="25743" y="28146"/>
                    <a:pt x="26093" y="28134"/>
                  </a:cubicBezTo>
                  <a:cubicBezTo>
                    <a:pt x="26191" y="28128"/>
                    <a:pt x="26296" y="28121"/>
                    <a:pt x="26388" y="28121"/>
                  </a:cubicBezTo>
                  <a:cubicBezTo>
                    <a:pt x="28078" y="28121"/>
                    <a:pt x="30426" y="28509"/>
                    <a:pt x="30844" y="30365"/>
                  </a:cubicBezTo>
                  <a:cubicBezTo>
                    <a:pt x="31305" y="32326"/>
                    <a:pt x="30801" y="32959"/>
                    <a:pt x="29179" y="33500"/>
                  </a:cubicBezTo>
                  <a:cubicBezTo>
                    <a:pt x="27556" y="34041"/>
                    <a:pt x="26585" y="34330"/>
                    <a:pt x="24753" y="34864"/>
                  </a:cubicBezTo>
                  <a:cubicBezTo>
                    <a:pt x="23505" y="35086"/>
                    <a:pt x="22694" y="35233"/>
                    <a:pt x="18950" y="36481"/>
                  </a:cubicBezTo>
                  <a:cubicBezTo>
                    <a:pt x="16406" y="37262"/>
                    <a:pt x="10861" y="38743"/>
                    <a:pt x="10136" y="48080"/>
                  </a:cubicBezTo>
                  <a:cubicBezTo>
                    <a:pt x="9109" y="55278"/>
                    <a:pt x="8569" y="60662"/>
                    <a:pt x="7640" y="66151"/>
                  </a:cubicBezTo>
                  <a:cubicBezTo>
                    <a:pt x="7198" y="70263"/>
                    <a:pt x="7044" y="76601"/>
                    <a:pt x="5139" y="81278"/>
                  </a:cubicBezTo>
                  <a:cubicBezTo>
                    <a:pt x="3497" y="86521"/>
                    <a:pt x="2987" y="95870"/>
                    <a:pt x="2496" y="100960"/>
                  </a:cubicBezTo>
                  <a:cubicBezTo>
                    <a:pt x="1912" y="106006"/>
                    <a:pt x="184" y="113192"/>
                    <a:pt x="0" y="113653"/>
                  </a:cubicBezTo>
                  <a:lnTo>
                    <a:pt x="6743" y="113653"/>
                  </a:lnTo>
                  <a:cubicBezTo>
                    <a:pt x="6743" y="113653"/>
                    <a:pt x="8716" y="106154"/>
                    <a:pt x="10480" y="102331"/>
                  </a:cubicBezTo>
                  <a:cubicBezTo>
                    <a:pt x="12435" y="98022"/>
                    <a:pt x="14058" y="88113"/>
                    <a:pt x="14002" y="86079"/>
                  </a:cubicBezTo>
                  <a:cubicBezTo>
                    <a:pt x="13929" y="84063"/>
                    <a:pt x="15096" y="78168"/>
                    <a:pt x="15668" y="75205"/>
                  </a:cubicBezTo>
                  <a:cubicBezTo>
                    <a:pt x="16682" y="69981"/>
                    <a:pt x="17186" y="59537"/>
                    <a:pt x="17186" y="59537"/>
                  </a:cubicBezTo>
                  <a:cubicBezTo>
                    <a:pt x="17186" y="59537"/>
                    <a:pt x="19940" y="72624"/>
                    <a:pt x="19977" y="77756"/>
                  </a:cubicBezTo>
                  <a:cubicBezTo>
                    <a:pt x="19995" y="82895"/>
                    <a:pt x="18827" y="85722"/>
                    <a:pt x="18606" y="88531"/>
                  </a:cubicBezTo>
                  <a:cubicBezTo>
                    <a:pt x="18121" y="91482"/>
                    <a:pt x="17137" y="94795"/>
                    <a:pt x="15963" y="98618"/>
                  </a:cubicBezTo>
                  <a:cubicBezTo>
                    <a:pt x="15084" y="101851"/>
                    <a:pt x="13517" y="106990"/>
                    <a:pt x="14543" y="113745"/>
                  </a:cubicBezTo>
                  <a:lnTo>
                    <a:pt x="56698" y="113598"/>
                  </a:lnTo>
                  <a:cubicBezTo>
                    <a:pt x="57730" y="105963"/>
                    <a:pt x="56212" y="101943"/>
                    <a:pt x="55524" y="98618"/>
                  </a:cubicBezTo>
                  <a:cubicBezTo>
                    <a:pt x="54940" y="95090"/>
                    <a:pt x="53932" y="92951"/>
                    <a:pt x="52979" y="89804"/>
                  </a:cubicBezTo>
                  <a:cubicBezTo>
                    <a:pt x="52192" y="87062"/>
                    <a:pt x="51079" y="83485"/>
                    <a:pt x="51116" y="78346"/>
                  </a:cubicBezTo>
                  <a:cubicBezTo>
                    <a:pt x="51135" y="73208"/>
                    <a:pt x="54497" y="58812"/>
                    <a:pt x="54497" y="58812"/>
                  </a:cubicBezTo>
                  <a:cubicBezTo>
                    <a:pt x="54497" y="58812"/>
                    <a:pt x="55880" y="72310"/>
                    <a:pt x="56261" y="75015"/>
                  </a:cubicBezTo>
                  <a:cubicBezTo>
                    <a:pt x="56864" y="79299"/>
                    <a:pt x="58886" y="84413"/>
                    <a:pt x="58757" y="86423"/>
                  </a:cubicBezTo>
                  <a:cubicBezTo>
                    <a:pt x="58548" y="89810"/>
                    <a:pt x="60625" y="99669"/>
                    <a:pt x="61842" y="101993"/>
                  </a:cubicBezTo>
                  <a:cubicBezTo>
                    <a:pt x="63059" y="104304"/>
                    <a:pt x="65955" y="113598"/>
                    <a:pt x="65955" y="113598"/>
                  </a:cubicBezTo>
                  <a:lnTo>
                    <a:pt x="71431" y="113659"/>
                  </a:lnTo>
                  <a:cubicBezTo>
                    <a:pt x="71229" y="113198"/>
                    <a:pt x="70313" y="106449"/>
                    <a:pt x="70079" y="101052"/>
                  </a:cubicBezTo>
                  <a:close/>
                </a:path>
              </a:pathLst>
            </a:custGeom>
            <a:gradFill>
              <a:gsLst>
                <a:gs pos="0">
                  <a:srgbClr val="00FFFF">
                    <a:alpha val="37430"/>
                  </a:srgbClr>
                </a:gs>
                <a:gs pos="100000">
                  <a:srgbClr val="0000FF">
                    <a:alpha val="3743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339;p43">
              <a:extLst>
                <a:ext uri="{FF2B5EF4-FFF2-40B4-BE49-F238E27FC236}">
                  <a16:creationId xmlns:a16="http://schemas.microsoft.com/office/drawing/2014/main" id="{40A160EB-83BB-BA4C-AD1A-AAA781B3CC2A}"/>
                </a:ext>
              </a:extLst>
            </p:cNvPr>
            <p:cNvGrpSpPr/>
            <p:nvPr/>
          </p:nvGrpSpPr>
          <p:grpSpPr>
            <a:xfrm>
              <a:off x="1459126" y="1614025"/>
              <a:ext cx="848725" cy="2691675"/>
              <a:chOff x="1459126" y="1614025"/>
              <a:chExt cx="848725" cy="2691675"/>
            </a:xfrm>
          </p:grpSpPr>
          <p:sp>
            <p:nvSpPr>
              <p:cNvPr id="29" name="Google Shape;340;p43">
                <a:extLst>
                  <a:ext uri="{FF2B5EF4-FFF2-40B4-BE49-F238E27FC236}">
                    <a16:creationId xmlns:a16="http://schemas.microsoft.com/office/drawing/2014/main" id="{92CBE2BD-E469-0743-A5AE-0669DB238FE2}"/>
                  </a:ext>
                </a:extLst>
              </p:cNvPr>
              <p:cNvSpPr/>
              <p:nvPr/>
            </p:nvSpPr>
            <p:spPr>
              <a:xfrm>
                <a:off x="1577901" y="1614025"/>
                <a:ext cx="587050" cy="514500"/>
              </a:xfrm>
              <a:custGeom>
                <a:avLst/>
                <a:gdLst/>
                <a:ahLst/>
                <a:cxnLst/>
                <a:rect l="l" t="t" r="r" b="b"/>
                <a:pathLst>
                  <a:path w="23482" h="20580" extrusionOk="0">
                    <a:moveTo>
                      <a:pt x="11163" y="0"/>
                    </a:moveTo>
                    <a:cubicBezTo>
                      <a:pt x="4402" y="0"/>
                      <a:pt x="603" y="2680"/>
                      <a:pt x="308" y="6626"/>
                    </a:cubicBezTo>
                    <a:cubicBezTo>
                      <a:pt x="1" y="10640"/>
                      <a:pt x="1820" y="11931"/>
                      <a:pt x="4383" y="11931"/>
                    </a:cubicBezTo>
                    <a:cubicBezTo>
                      <a:pt x="4635" y="11931"/>
                      <a:pt x="4887" y="11919"/>
                      <a:pt x="5145" y="11894"/>
                    </a:cubicBezTo>
                    <a:cubicBezTo>
                      <a:pt x="5145" y="11894"/>
                      <a:pt x="5373" y="11876"/>
                      <a:pt x="5668" y="11876"/>
                    </a:cubicBezTo>
                    <a:cubicBezTo>
                      <a:pt x="6246" y="11876"/>
                      <a:pt x="7088" y="11943"/>
                      <a:pt x="7088" y="12318"/>
                    </a:cubicBezTo>
                    <a:cubicBezTo>
                      <a:pt x="7088" y="12878"/>
                      <a:pt x="6903" y="14390"/>
                      <a:pt x="8139" y="14427"/>
                    </a:cubicBezTo>
                    <a:cubicBezTo>
                      <a:pt x="8557" y="14445"/>
                      <a:pt x="8944" y="14451"/>
                      <a:pt x="9276" y="14451"/>
                    </a:cubicBezTo>
                    <a:cubicBezTo>
                      <a:pt x="9946" y="14451"/>
                      <a:pt x="10395" y="14427"/>
                      <a:pt x="10395" y="14427"/>
                    </a:cubicBezTo>
                    <a:cubicBezTo>
                      <a:pt x="10395" y="14427"/>
                      <a:pt x="10745" y="16129"/>
                      <a:pt x="11489" y="16480"/>
                    </a:cubicBezTo>
                    <a:cubicBezTo>
                      <a:pt x="12226" y="16848"/>
                      <a:pt x="11931" y="17512"/>
                      <a:pt x="12153" y="17899"/>
                    </a:cubicBezTo>
                    <a:cubicBezTo>
                      <a:pt x="12374" y="18268"/>
                      <a:pt x="13259" y="18699"/>
                      <a:pt x="13609" y="19270"/>
                    </a:cubicBezTo>
                    <a:cubicBezTo>
                      <a:pt x="13966" y="19823"/>
                      <a:pt x="14113" y="20561"/>
                      <a:pt x="14704" y="20579"/>
                    </a:cubicBezTo>
                    <a:lnTo>
                      <a:pt x="14734" y="20579"/>
                    </a:lnTo>
                    <a:cubicBezTo>
                      <a:pt x="15331" y="20579"/>
                      <a:pt x="15785" y="20088"/>
                      <a:pt x="15404" y="19307"/>
                    </a:cubicBezTo>
                    <a:cubicBezTo>
                      <a:pt x="14999" y="18490"/>
                      <a:pt x="14611" y="17770"/>
                      <a:pt x="14870" y="17697"/>
                    </a:cubicBezTo>
                    <a:cubicBezTo>
                      <a:pt x="14876" y="17697"/>
                      <a:pt x="14888" y="17697"/>
                      <a:pt x="14894" y="17697"/>
                    </a:cubicBezTo>
                    <a:cubicBezTo>
                      <a:pt x="15128" y="17697"/>
                      <a:pt x="16037" y="18004"/>
                      <a:pt x="17015" y="18004"/>
                    </a:cubicBezTo>
                    <a:cubicBezTo>
                      <a:pt x="17593" y="18004"/>
                      <a:pt x="18195" y="17893"/>
                      <a:pt x="18693" y="17549"/>
                    </a:cubicBezTo>
                    <a:cubicBezTo>
                      <a:pt x="20094" y="16590"/>
                      <a:pt x="22037" y="15385"/>
                      <a:pt x="21115" y="12595"/>
                    </a:cubicBezTo>
                    <a:lnTo>
                      <a:pt x="21115" y="12595"/>
                    </a:lnTo>
                    <a:lnTo>
                      <a:pt x="21164" y="12595"/>
                    </a:lnTo>
                    <a:cubicBezTo>
                      <a:pt x="21471" y="12595"/>
                      <a:pt x="23020" y="12478"/>
                      <a:pt x="23241" y="10062"/>
                    </a:cubicBezTo>
                    <a:cubicBezTo>
                      <a:pt x="23481" y="7382"/>
                      <a:pt x="21889" y="799"/>
                      <a:pt x="13597" y="99"/>
                    </a:cubicBezTo>
                    <a:cubicBezTo>
                      <a:pt x="12743" y="31"/>
                      <a:pt x="11938" y="0"/>
                      <a:pt x="11163" y="0"/>
                    </a:cubicBezTo>
                    <a:close/>
                  </a:path>
                </a:pathLst>
              </a:custGeom>
              <a:gradFill>
                <a:gsLst>
                  <a:gs pos="0">
                    <a:srgbClr val="00FFFF">
                      <a:alpha val="62352"/>
                    </a:srgbClr>
                  </a:gs>
                  <a:gs pos="100000">
                    <a:srgbClr val="0000FF">
                      <a:alpha val="60784"/>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41;p43">
                <a:extLst>
                  <a:ext uri="{FF2B5EF4-FFF2-40B4-BE49-F238E27FC236}">
                    <a16:creationId xmlns:a16="http://schemas.microsoft.com/office/drawing/2014/main" id="{084718A2-62EE-C849-A2B2-8319C7DADCFF}"/>
                  </a:ext>
                </a:extLst>
              </p:cNvPr>
              <p:cNvGrpSpPr/>
              <p:nvPr/>
            </p:nvGrpSpPr>
            <p:grpSpPr>
              <a:xfrm>
                <a:off x="1459126" y="2549075"/>
                <a:ext cx="848725" cy="608875"/>
                <a:chOff x="1459126" y="2549075"/>
                <a:chExt cx="848725" cy="608875"/>
              </a:xfrm>
            </p:grpSpPr>
            <p:sp>
              <p:nvSpPr>
                <p:cNvPr id="40" name="Google Shape;342;p43">
                  <a:extLst>
                    <a:ext uri="{FF2B5EF4-FFF2-40B4-BE49-F238E27FC236}">
                      <a16:creationId xmlns:a16="http://schemas.microsoft.com/office/drawing/2014/main" id="{306FFD7D-153E-AC43-8A71-FF9FCFD628C0}"/>
                    </a:ext>
                  </a:extLst>
                </p:cNvPr>
                <p:cNvSpPr/>
                <p:nvPr/>
              </p:nvSpPr>
              <p:spPr>
                <a:xfrm>
                  <a:off x="1912751" y="2564925"/>
                  <a:ext cx="395100" cy="593025"/>
                </a:xfrm>
                <a:custGeom>
                  <a:avLst/>
                  <a:gdLst/>
                  <a:ahLst/>
                  <a:cxnLst/>
                  <a:rect l="l" t="t" r="r" b="b"/>
                  <a:pathLst>
                    <a:path w="15804" h="23721" extrusionOk="0">
                      <a:moveTo>
                        <a:pt x="4850" y="6"/>
                      </a:moveTo>
                      <a:cubicBezTo>
                        <a:pt x="4137" y="6"/>
                        <a:pt x="2736" y="234"/>
                        <a:pt x="2275" y="1973"/>
                      </a:cubicBezTo>
                      <a:cubicBezTo>
                        <a:pt x="1666" y="4321"/>
                        <a:pt x="129" y="7241"/>
                        <a:pt x="904" y="10603"/>
                      </a:cubicBezTo>
                      <a:cubicBezTo>
                        <a:pt x="1666" y="13965"/>
                        <a:pt x="0" y="16904"/>
                        <a:pt x="1740" y="18754"/>
                      </a:cubicBezTo>
                      <a:cubicBezTo>
                        <a:pt x="3418" y="20555"/>
                        <a:pt x="7419" y="23720"/>
                        <a:pt x="11335" y="23720"/>
                      </a:cubicBezTo>
                      <a:cubicBezTo>
                        <a:pt x="11476" y="23720"/>
                        <a:pt x="11618" y="23720"/>
                        <a:pt x="11753" y="23708"/>
                      </a:cubicBezTo>
                      <a:cubicBezTo>
                        <a:pt x="15804" y="23468"/>
                        <a:pt x="15711" y="19922"/>
                        <a:pt x="15029" y="18569"/>
                      </a:cubicBezTo>
                      <a:cubicBezTo>
                        <a:pt x="14365" y="17217"/>
                        <a:pt x="12829" y="14334"/>
                        <a:pt x="12699" y="12650"/>
                      </a:cubicBezTo>
                      <a:cubicBezTo>
                        <a:pt x="12570" y="10990"/>
                        <a:pt x="10610" y="1733"/>
                        <a:pt x="5268" y="31"/>
                      </a:cubicBezTo>
                      <a:cubicBezTo>
                        <a:pt x="5127" y="12"/>
                        <a:pt x="4991" y="0"/>
                        <a:pt x="4850" y="6"/>
                      </a:cubicBezTo>
                      <a:close/>
                    </a:path>
                  </a:pathLst>
                </a:custGeom>
                <a:solidFill>
                  <a:srgbClr val="C8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43;p43">
                  <a:extLst>
                    <a:ext uri="{FF2B5EF4-FFF2-40B4-BE49-F238E27FC236}">
                      <a16:creationId xmlns:a16="http://schemas.microsoft.com/office/drawing/2014/main" id="{05371952-438A-0F4F-9697-CF4D46EE015E}"/>
                    </a:ext>
                  </a:extLst>
                </p:cNvPr>
                <p:cNvSpPr/>
                <p:nvPr/>
              </p:nvSpPr>
              <p:spPr>
                <a:xfrm>
                  <a:off x="1459126" y="2549075"/>
                  <a:ext cx="395550" cy="593200"/>
                </a:xfrm>
                <a:custGeom>
                  <a:avLst/>
                  <a:gdLst/>
                  <a:ahLst/>
                  <a:cxnLst/>
                  <a:rect l="l" t="t" r="r" b="b"/>
                  <a:pathLst>
                    <a:path w="15822" h="23728" extrusionOk="0">
                      <a:moveTo>
                        <a:pt x="10997" y="1"/>
                      </a:moveTo>
                      <a:cubicBezTo>
                        <a:pt x="10843" y="1"/>
                        <a:pt x="10695" y="13"/>
                        <a:pt x="10554" y="38"/>
                      </a:cubicBezTo>
                      <a:cubicBezTo>
                        <a:pt x="5194" y="1734"/>
                        <a:pt x="3252" y="10979"/>
                        <a:pt x="3123" y="12657"/>
                      </a:cubicBezTo>
                      <a:cubicBezTo>
                        <a:pt x="2994" y="14323"/>
                        <a:pt x="1463" y="17224"/>
                        <a:pt x="775" y="18576"/>
                      </a:cubicBezTo>
                      <a:cubicBezTo>
                        <a:pt x="111" y="19904"/>
                        <a:pt x="0" y="23475"/>
                        <a:pt x="4045" y="23715"/>
                      </a:cubicBezTo>
                      <a:cubicBezTo>
                        <a:pt x="4186" y="23721"/>
                        <a:pt x="4327" y="23727"/>
                        <a:pt x="4469" y="23727"/>
                      </a:cubicBezTo>
                      <a:cubicBezTo>
                        <a:pt x="8384" y="23727"/>
                        <a:pt x="12404" y="20562"/>
                        <a:pt x="14082" y="18761"/>
                      </a:cubicBezTo>
                      <a:cubicBezTo>
                        <a:pt x="15822" y="16892"/>
                        <a:pt x="14138" y="13954"/>
                        <a:pt x="14912" y="10610"/>
                      </a:cubicBezTo>
                      <a:cubicBezTo>
                        <a:pt x="15687" y="7248"/>
                        <a:pt x="14156" y="4328"/>
                        <a:pt x="13529" y="1956"/>
                      </a:cubicBezTo>
                      <a:cubicBezTo>
                        <a:pt x="13068" y="235"/>
                        <a:pt x="11704" y="1"/>
                        <a:pt x="10997" y="1"/>
                      </a:cubicBezTo>
                      <a:close/>
                    </a:path>
                  </a:pathLst>
                </a:custGeom>
                <a:solidFill>
                  <a:srgbClr val="C8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44;p43">
                <a:extLst>
                  <a:ext uri="{FF2B5EF4-FFF2-40B4-BE49-F238E27FC236}">
                    <a16:creationId xmlns:a16="http://schemas.microsoft.com/office/drawing/2014/main" id="{39015EF5-6754-BB43-A0CC-50A5297C9364}"/>
                  </a:ext>
                </a:extLst>
              </p:cNvPr>
              <p:cNvSpPr/>
              <p:nvPr/>
            </p:nvSpPr>
            <p:spPr>
              <a:xfrm>
                <a:off x="1834226" y="2227925"/>
                <a:ext cx="114650" cy="514800"/>
              </a:xfrm>
              <a:custGeom>
                <a:avLst/>
                <a:gdLst/>
                <a:ahLst/>
                <a:cxnLst/>
                <a:rect l="l" t="t" r="r" b="b"/>
                <a:pathLst>
                  <a:path w="4586" h="20592" extrusionOk="0">
                    <a:moveTo>
                      <a:pt x="3215" y="0"/>
                    </a:moveTo>
                    <a:cubicBezTo>
                      <a:pt x="3215" y="0"/>
                      <a:pt x="2109" y="609"/>
                      <a:pt x="775" y="683"/>
                    </a:cubicBezTo>
                    <a:cubicBezTo>
                      <a:pt x="775" y="683"/>
                      <a:pt x="1666" y="9724"/>
                      <a:pt x="1236" y="13253"/>
                    </a:cubicBezTo>
                    <a:cubicBezTo>
                      <a:pt x="793" y="16799"/>
                      <a:pt x="0" y="18090"/>
                      <a:pt x="0" y="18090"/>
                    </a:cubicBezTo>
                    <a:cubicBezTo>
                      <a:pt x="13" y="18422"/>
                      <a:pt x="142" y="18520"/>
                      <a:pt x="289" y="18520"/>
                    </a:cubicBezTo>
                    <a:cubicBezTo>
                      <a:pt x="510" y="18520"/>
                      <a:pt x="775" y="18293"/>
                      <a:pt x="775" y="18293"/>
                    </a:cubicBezTo>
                    <a:lnTo>
                      <a:pt x="1371" y="17174"/>
                    </a:lnTo>
                    <a:cubicBezTo>
                      <a:pt x="1414" y="17174"/>
                      <a:pt x="1463" y="17168"/>
                      <a:pt x="1506" y="17168"/>
                    </a:cubicBezTo>
                    <a:cubicBezTo>
                      <a:pt x="2348" y="17168"/>
                      <a:pt x="2385" y="17654"/>
                      <a:pt x="2385" y="17654"/>
                    </a:cubicBezTo>
                    <a:lnTo>
                      <a:pt x="2201" y="18133"/>
                    </a:lnTo>
                    <a:lnTo>
                      <a:pt x="3953" y="20592"/>
                    </a:lnTo>
                    <a:lnTo>
                      <a:pt x="4586" y="18096"/>
                    </a:lnTo>
                    <a:cubicBezTo>
                      <a:pt x="4586" y="18096"/>
                      <a:pt x="2975" y="16412"/>
                      <a:pt x="3252" y="11900"/>
                    </a:cubicBezTo>
                    <a:cubicBezTo>
                      <a:pt x="3547" y="7413"/>
                      <a:pt x="3215" y="0"/>
                      <a:pt x="3215" y="0"/>
                    </a:cubicBezTo>
                    <a:close/>
                  </a:path>
                </a:pathLst>
              </a:custGeom>
              <a:solidFill>
                <a:srgbClr val="C8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45;p43">
                <a:extLst>
                  <a:ext uri="{FF2B5EF4-FFF2-40B4-BE49-F238E27FC236}">
                    <a16:creationId xmlns:a16="http://schemas.microsoft.com/office/drawing/2014/main" id="{FDDED1AE-9D75-2443-AF5D-8240905B3FC0}"/>
                  </a:ext>
                </a:extLst>
              </p:cNvPr>
              <p:cNvSpPr/>
              <p:nvPr/>
            </p:nvSpPr>
            <p:spPr>
              <a:xfrm>
                <a:off x="1625226" y="3065100"/>
                <a:ext cx="639600" cy="411550"/>
              </a:xfrm>
              <a:custGeom>
                <a:avLst/>
                <a:gdLst/>
                <a:ahLst/>
                <a:cxnLst/>
                <a:rect l="l" t="t" r="r" b="b"/>
                <a:pathLst>
                  <a:path w="25584" h="16462" extrusionOk="0">
                    <a:moveTo>
                      <a:pt x="18373" y="1"/>
                    </a:moveTo>
                    <a:cubicBezTo>
                      <a:pt x="15589" y="1"/>
                      <a:pt x="12540" y="1003"/>
                      <a:pt x="11003" y="1500"/>
                    </a:cubicBezTo>
                    <a:cubicBezTo>
                      <a:pt x="9436" y="1998"/>
                      <a:pt x="6756" y="1832"/>
                      <a:pt x="3996" y="2072"/>
                    </a:cubicBezTo>
                    <a:cubicBezTo>
                      <a:pt x="1242" y="2312"/>
                      <a:pt x="1" y="4070"/>
                      <a:pt x="634" y="4826"/>
                    </a:cubicBezTo>
                    <a:cubicBezTo>
                      <a:pt x="1267" y="5563"/>
                      <a:pt x="4113" y="4660"/>
                      <a:pt x="5496" y="6319"/>
                    </a:cubicBezTo>
                    <a:cubicBezTo>
                      <a:pt x="6897" y="7985"/>
                      <a:pt x="8766" y="8889"/>
                      <a:pt x="9842" y="9411"/>
                    </a:cubicBezTo>
                    <a:cubicBezTo>
                      <a:pt x="10174" y="9559"/>
                      <a:pt x="10727" y="9792"/>
                      <a:pt x="11354" y="10112"/>
                    </a:cubicBezTo>
                    <a:cubicBezTo>
                      <a:pt x="11723" y="10278"/>
                      <a:pt x="12110" y="10462"/>
                      <a:pt x="12516" y="10665"/>
                    </a:cubicBezTo>
                    <a:cubicBezTo>
                      <a:pt x="13610" y="11255"/>
                      <a:pt x="14734" y="11938"/>
                      <a:pt x="15331" y="12626"/>
                    </a:cubicBezTo>
                    <a:cubicBezTo>
                      <a:pt x="16474" y="14009"/>
                      <a:pt x="20445" y="15712"/>
                      <a:pt x="21982" y="16283"/>
                    </a:cubicBezTo>
                    <a:cubicBezTo>
                      <a:pt x="22252" y="16394"/>
                      <a:pt x="22541" y="16455"/>
                      <a:pt x="22836" y="16462"/>
                    </a:cubicBezTo>
                    <a:cubicBezTo>
                      <a:pt x="23881" y="16462"/>
                      <a:pt x="24582" y="15552"/>
                      <a:pt x="24864" y="13972"/>
                    </a:cubicBezTo>
                    <a:cubicBezTo>
                      <a:pt x="25233" y="11993"/>
                      <a:pt x="25104" y="8409"/>
                      <a:pt x="25344" y="5121"/>
                    </a:cubicBezTo>
                    <a:cubicBezTo>
                      <a:pt x="25583" y="1814"/>
                      <a:pt x="22793" y="388"/>
                      <a:pt x="22793" y="388"/>
                    </a:cubicBezTo>
                    <a:cubicBezTo>
                      <a:pt x="22793" y="388"/>
                      <a:pt x="21281" y="38"/>
                      <a:pt x="18453" y="1"/>
                    </a:cubicBezTo>
                    <a:close/>
                  </a:path>
                </a:pathLst>
              </a:custGeom>
              <a:gradFill>
                <a:gsLst>
                  <a:gs pos="0">
                    <a:srgbClr val="00FFFF">
                      <a:alpha val="62352"/>
                    </a:srgbClr>
                  </a:gs>
                  <a:gs pos="100000">
                    <a:srgbClr val="0000FF">
                      <a:alpha val="60784"/>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46;p43">
                <a:extLst>
                  <a:ext uri="{FF2B5EF4-FFF2-40B4-BE49-F238E27FC236}">
                    <a16:creationId xmlns:a16="http://schemas.microsoft.com/office/drawing/2014/main" id="{A692C9A8-EDC2-114E-81AC-972357930141}"/>
                  </a:ext>
                </a:extLst>
              </p:cNvPr>
              <p:cNvSpPr/>
              <p:nvPr/>
            </p:nvSpPr>
            <p:spPr>
              <a:xfrm>
                <a:off x="1524726" y="3048050"/>
                <a:ext cx="355325" cy="574750"/>
              </a:xfrm>
              <a:custGeom>
                <a:avLst/>
                <a:gdLst/>
                <a:ahLst/>
                <a:cxnLst/>
                <a:rect l="l" t="t" r="r" b="b"/>
                <a:pathLst>
                  <a:path w="14213" h="22990" extrusionOk="0">
                    <a:moveTo>
                      <a:pt x="10180" y="0"/>
                    </a:moveTo>
                    <a:lnTo>
                      <a:pt x="8207" y="1500"/>
                    </a:lnTo>
                    <a:cubicBezTo>
                      <a:pt x="7315" y="1205"/>
                      <a:pt x="6541" y="1076"/>
                      <a:pt x="5852" y="1076"/>
                    </a:cubicBezTo>
                    <a:cubicBezTo>
                      <a:pt x="4021" y="1076"/>
                      <a:pt x="2791" y="1992"/>
                      <a:pt x="1623" y="3147"/>
                    </a:cubicBezTo>
                    <a:cubicBezTo>
                      <a:pt x="1" y="4733"/>
                      <a:pt x="56" y="9595"/>
                      <a:pt x="2054" y="12294"/>
                    </a:cubicBezTo>
                    <a:cubicBezTo>
                      <a:pt x="4045" y="14992"/>
                      <a:pt x="8373" y="15785"/>
                      <a:pt x="10327" y="16154"/>
                    </a:cubicBezTo>
                    <a:cubicBezTo>
                      <a:pt x="12307" y="16523"/>
                      <a:pt x="11827" y="17482"/>
                      <a:pt x="11790" y="18275"/>
                    </a:cubicBezTo>
                    <a:cubicBezTo>
                      <a:pt x="11735" y="19074"/>
                      <a:pt x="8741" y="21182"/>
                      <a:pt x="8852" y="22116"/>
                    </a:cubicBezTo>
                    <a:cubicBezTo>
                      <a:pt x="8926" y="22934"/>
                      <a:pt x="10020" y="22989"/>
                      <a:pt x="10309" y="22989"/>
                    </a:cubicBezTo>
                    <a:lnTo>
                      <a:pt x="10383" y="22989"/>
                    </a:lnTo>
                    <a:cubicBezTo>
                      <a:pt x="10383" y="22989"/>
                      <a:pt x="10788" y="21938"/>
                      <a:pt x="11882" y="20733"/>
                    </a:cubicBezTo>
                    <a:cubicBezTo>
                      <a:pt x="12970" y="19516"/>
                      <a:pt x="14132" y="18662"/>
                      <a:pt x="14040" y="16873"/>
                    </a:cubicBezTo>
                    <a:cubicBezTo>
                      <a:pt x="13954" y="15103"/>
                      <a:pt x="12491" y="14562"/>
                      <a:pt x="12491" y="14562"/>
                    </a:cubicBezTo>
                    <a:cubicBezTo>
                      <a:pt x="12491" y="14562"/>
                      <a:pt x="14212" y="13953"/>
                      <a:pt x="13413" y="11808"/>
                    </a:cubicBezTo>
                    <a:cubicBezTo>
                      <a:pt x="12614" y="9669"/>
                      <a:pt x="8698" y="10978"/>
                      <a:pt x="8735" y="8907"/>
                    </a:cubicBezTo>
                    <a:cubicBezTo>
                      <a:pt x="8791" y="6854"/>
                      <a:pt x="7942" y="5342"/>
                      <a:pt x="9178" y="3750"/>
                    </a:cubicBezTo>
                    <a:cubicBezTo>
                      <a:pt x="10401" y="2182"/>
                      <a:pt x="11305" y="203"/>
                      <a:pt x="11305" y="203"/>
                    </a:cubicBezTo>
                    <a:close/>
                  </a:path>
                </a:pathLst>
              </a:custGeom>
              <a:gradFill>
                <a:gsLst>
                  <a:gs pos="0">
                    <a:srgbClr val="00FFFF">
                      <a:alpha val="62352"/>
                    </a:srgbClr>
                  </a:gs>
                  <a:gs pos="100000">
                    <a:srgbClr val="0000FF">
                      <a:alpha val="6078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7;p43">
                <a:extLst>
                  <a:ext uri="{FF2B5EF4-FFF2-40B4-BE49-F238E27FC236}">
                    <a16:creationId xmlns:a16="http://schemas.microsoft.com/office/drawing/2014/main" id="{265D0DF5-8FF7-6642-B4CF-60036C545C69}"/>
                  </a:ext>
                </a:extLst>
              </p:cNvPr>
              <p:cNvGrpSpPr/>
              <p:nvPr/>
            </p:nvGrpSpPr>
            <p:grpSpPr>
              <a:xfrm>
                <a:off x="1674701" y="3317900"/>
                <a:ext cx="433525" cy="379725"/>
                <a:chOff x="1674701" y="3317900"/>
                <a:chExt cx="433525" cy="379725"/>
              </a:xfrm>
            </p:grpSpPr>
            <p:sp>
              <p:nvSpPr>
                <p:cNvPr id="37" name="Google Shape;348;p43">
                  <a:extLst>
                    <a:ext uri="{FF2B5EF4-FFF2-40B4-BE49-F238E27FC236}">
                      <a16:creationId xmlns:a16="http://schemas.microsoft.com/office/drawing/2014/main" id="{C2A4E10D-72D1-8E4C-A0E5-AF607BF9AEDF}"/>
                    </a:ext>
                  </a:extLst>
                </p:cNvPr>
                <p:cNvSpPr/>
                <p:nvPr/>
              </p:nvSpPr>
              <p:spPr>
                <a:xfrm>
                  <a:off x="1946101" y="3390425"/>
                  <a:ext cx="162125" cy="232050"/>
                </a:xfrm>
                <a:custGeom>
                  <a:avLst/>
                  <a:gdLst/>
                  <a:ahLst/>
                  <a:cxnLst/>
                  <a:rect l="l" t="t" r="r" b="b"/>
                  <a:pathLst>
                    <a:path w="6485" h="9282" extrusionOk="0">
                      <a:moveTo>
                        <a:pt x="3289" y="0"/>
                      </a:moveTo>
                      <a:cubicBezTo>
                        <a:pt x="2317" y="0"/>
                        <a:pt x="1051" y="277"/>
                        <a:pt x="590" y="1512"/>
                      </a:cubicBezTo>
                      <a:cubicBezTo>
                        <a:pt x="0" y="3104"/>
                        <a:pt x="1715" y="3953"/>
                        <a:pt x="1715" y="3953"/>
                      </a:cubicBezTo>
                      <a:cubicBezTo>
                        <a:pt x="1494" y="4506"/>
                        <a:pt x="1770" y="4856"/>
                        <a:pt x="1770" y="4856"/>
                      </a:cubicBezTo>
                      <a:cubicBezTo>
                        <a:pt x="1475" y="5416"/>
                        <a:pt x="1715" y="5692"/>
                        <a:pt x="1715" y="5692"/>
                      </a:cubicBezTo>
                      <a:cubicBezTo>
                        <a:pt x="1205" y="6129"/>
                        <a:pt x="910" y="6774"/>
                        <a:pt x="922" y="7444"/>
                      </a:cubicBezTo>
                      <a:cubicBezTo>
                        <a:pt x="922" y="8360"/>
                        <a:pt x="2047" y="9282"/>
                        <a:pt x="3436" y="9282"/>
                      </a:cubicBezTo>
                      <a:cubicBezTo>
                        <a:pt x="3842" y="9282"/>
                        <a:pt x="4241" y="9202"/>
                        <a:pt x="4616" y="9054"/>
                      </a:cubicBezTo>
                      <a:cubicBezTo>
                        <a:pt x="6485" y="8311"/>
                        <a:pt x="6190" y="6374"/>
                        <a:pt x="6153" y="3455"/>
                      </a:cubicBezTo>
                      <a:cubicBezTo>
                        <a:pt x="6116" y="517"/>
                        <a:pt x="4032" y="56"/>
                        <a:pt x="4032" y="56"/>
                      </a:cubicBezTo>
                      <a:cubicBezTo>
                        <a:pt x="3787" y="19"/>
                        <a:pt x="3535" y="0"/>
                        <a:pt x="3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9;p43">
                  <a:extLst>
                    <a:ext uri="{FF2B5EF4-FFF2-40B4-BE49-F238E27FC236}">
                      <a16:creationId xmlns:a16="http://schemas.microsoft.com/office/drawing/2014/main" id="{0A55CBFA-0E5C-5B45-A54A-007CC9BDBDA4}"/>
                    </a:ext>
                  </a:extLst>
                </p:cNvPr>
                <p:cNvSpPr/>
                <p:nvPr/>
              </p:nvSpPr>
              <p:spPr>
                <a:xfrm>
                  <a:off x="1674701" y="3385650"/>
                  <a:ext cx="162300" cy="232075"/>
                </a:xfrm>
                <a:custGeom>
                  <a:avLst/>
                  <a:gdLst/>
                  <a:ahLst/>
                  <a:cxnLst/>
                  <a:rect l="l" t="t" r="r" b="b"/>
                  <a:pathLst>
                    <a:path w="6492" h="9283" extrusionOk="0">
                      <a:moveTo>
                        <a:pt x="3154" y="1"/>
                      </a:moveTo>
                      <a:cubicBezTo>
                        <a:pt x="2921" y="1"/>
                        <a:pt x="2687" y="13"/>
                        <a:pt x="2460" y="44"/>
                      </a:cubicBezTo>
                      <a:cubicBezTo>
                        <a:pt x="2460" y="44"/>
                        <a:pt x="370" y="505"/>
                        <a:pt x="333" y="3443"/>
                      </a:cubicBezTo>
                      <a:cubicBezTo>
                        <a:pt x="296" y="6381"/>
                        <a:pt x="1" y="8323"/>
                        <a:pt x="1870" y="9061"/>
                      </a:cubicBezTo>
                      <a:cubicBezTo>
                        <a:pt x="2245" y="9208"/>
                        <a:pt x="2638" y="9282"/>
                        <a:pt x="3037" y="9282"/>
                      </a:cubicBezTo>
                      <a:cubicBezTo>
                        <a:pt x="4433" y="9282"/>
                        <a:pt x="5570" y="8354"/>
                        <a:pt x="5570" y="7438"/>
                      </a:cubicBezTo>
                      <a:cubicBezTo>
                        <a:pt x="5576" y="6762"/>
                        <a:pt x="5287" y="6117"/>
                        <a:pt x="4777" y="5680"/>
                      </a:cubicBezTo>
                      <a:cubicBezTo>
                        <a:pt x="4777" y="5680"/>
                        <a:pt x="5017" y="5422"/>
                        <a:pt x="4722" y="4869"/>
                      </a:cubicBezTo>
                      <a:cubicBezTo>
                        <a:pt x="4722" y="4869"/>
                        <a:pt x="4998" y="4519"/>
                        <a:pt x="4777" y="3947"/>
                      </a:cubicBezTo>
                      <a:cubicBezTo>
                        <a:pt x="4777" y="3947"/>
                        <a:pt x="6492" y="3117"/>
                        <a:pt x="5902" y="1525"/>
                      </a:cubicBezTo>
                      <a:cubicBezTo>
                        <a:pt x="5435" y="265"/>
                        <a:pt x="4132" y="1"/>
                        <a:pt x="3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0;p43">
                  <a:extLst>
                    <a:ext uri="{FF2B5EF4-FFF2-40B4-BE49-F238E27FC236}">
                      <a16:creationId xmlns:a16="http://schemas.microsoft.com/office/drawing/2014/main" id="{4CE2B780-C635-E74F-B301-936AAFC6C0EE}"/>
                    </a:ext>
                  </a:extLst>
                </p:cNvPr>
                <p:cNvSpPr/>
                <p:nvPr/>
              </p:nvSpPr>
              <p:spPr>
                <a:xfrm>
                  <a:off x="1792726" y="3317900"/>
                  <a:ext cx="197650" cy="379725"/>
                </a:xfrm>
                <a:custGeom>
                  <a:avLst/>
                  <a:gdLst/>
                  <a:ahLst/>
                  <a:cxnLst/>
                  <a:rect l="l" t="t" r="r" b="b"/>
                  <a:pathLst>
                    <a:path w="7906" h="15189" extrusionOk="0">
                      <a:moveTo>
                        <a:pt x="4654" y="0"/>
                      </a:moveTo>
                      <a:lnTo>
                        <a:pt x="4654" y="4192"/>
                      </a:lnTo>
                      <a:cubicBezTo>
                        <a:pt x="4654" y="4192"/>
                        <a:pt x="1734" y="6817"/>
                        <a:pt x="130" y="6964"/>
                      </a:cubicBezTo>
                      <a:lnTo>
                        <a:pt x="1" y="7579"/>
                      </a:lnTo>
                      <a:cubicBezTo>
                        <a:pt x="1" y="7579"/>
                        <a:pt x="2840" y="6725"/>
                        <a:pt x="4248" y="5563"/>
                      </a:cubicBezTo>
                      <a:lnTo>
                        <a:pt x="4248" y="5563"/>
                      </a:lnTo>
                      <a:cubicBezTo>
                        <a:pt x="4064" y="5729"/>
                        <a:pt x="1144" y="8298"/>
                        <a:pt x="56" y="8390"/>
                      </a:cubicBezTo>
                      <a:lnTo>
                        <a:pt x="554" y="8980"/>
                      </a:lnTo>
                      <a:cubicBezTo>
                        <a:pt x="554" y="8980"/>
                        <a:pt x="4174" y="7075"/>
                        <a:pt x="4303" y="6300"/>
                      </a:cubicBezTo>
                      <a:lnTo>
                        <a:pt x="4303" y="15189"/>
                      </a:lnTo>
                      <a:lnTo>
                        <a:pt x="5766" y="15189"/>
                      </a:lnTo>
                      <a:lnTo>
                        <a:pt x="5766" y="8095"/>
                      </a:lnTo>
                      <a:cubicBezTo>
                        <a:pt x="6295" y="8943"/>
                        <a:pt x="7199" y="8999"/>
                        <a:pt x="7426" y="8999"/>
                      </a:cubicBezTo>
                      <a:cubicBezTo>
                        <a:pt x="7444" y="8999"/>
                        <a:pt x="7463" y="8999"/>
                        <a:pt x="7481" y="8999"/>
                      </a:cubicBezTo>
                      <a:lnTo>
                        <a:pt x="7850" y="8593"/>
                      </a:lnTo>
                      <a:cubicBezTo>
                        <a:pt x="6725" y="8482"/>
                        <a:pt x="6227" y="7358"/>
                        <a:pt x="6227" y="7358"/>
                      </a:cubicBezTo>
                      <a:lnTo>
                        <a:pt x="6227" y="7358"/>
                      </a:lnTo>
                      <a:cubicBezTo>
                        <a:pt x="6781" y="7720"/>
                        <a:pt x="7420" y="7769"/>
                        <a:pt x="7727" y="7769"/>
                      </a:cubicBezTo>
                      <a:cubicBezTo>
                        <a:pt x="7838" y="7769"/>
                        <a:pt x="7905" y="7763"/>
                        <a:pt x="7905" y="7763"/>
                      </a:cubicBezTo>
                      <a:lnTo>
                        <a:pt x="7776" y="7173"/>
                      </a:lnTo>
                      <a:cubicBezTo>
                        <a:pt x="7678" y="7186"/>
                        <a:pt x="7580" y="7186"/>
                        <a:pt x="7481" y="7186"/>
                      </a:cubicBezTo>
                      <a:cubicBezTo>
                        <a:pt x="6092" y="7186"/>
                        <a:pt x="5803" y="5987"/>
                        <a:pt x="5803" y="5987"/>
                      </a:cubicBezTo>
                      <a:lnTo>
                        <a:pt x="5803" y="553"/>
                      </a:lnTo>
                      <a:cubicBezTo>
                        <a:pt x="5410" y="350"/>
                        <a:pt x="5029" y="166"/>
                        <a:pt x="4654" y="0"/>
                      </a:cubicBezTo>
                      <a:close/>
                    </a:path>
                  </a:pathLst>
                </a:custGeom>
                <a:gradFill>
                  <a:gsLst>
                    <a:gs pos="0">
                      <a:srgbClr val="00FFFF">
                        <a:alpha val="38823"/>
                      </a:srgbClr>
                    </a:gs>
                    <a:gs pos="100000">
                      <a:srgbClr val="0000FF">
                        <a:alpha val="38823"/>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1;p43">
                <a:extLst>
                  <a:ext uri="{FF2B5EF4-FFF2-40B4-BE49-F238E27FC236}">
                    <a16:creationId xmlns:a16="http://schemas.microsoft.com/office/drawing/2014/main" id="{EE09AAEB-A474-E84F-A5D2-0FF49ACADDC7}"/>
                  </a:ext>
                </a:extLst>
              </p:cNvPr>
              <p:cNvSpPr/>
              <p:nvPr/>
            </p:nvSpPr>
            <p:spPr>
              <a:xfrm>
                <a:off x="1513051" y="3450200"/>
                <a:ext cx="724875" cy="855500"/>
              </a:xfrm>
              <a:custGeom>
                <a:avLst/>
                <a:gdLst/>
                <a:ahLst/>
                <a:cxnLst/>
                <a:rect l="l" t="t" r="r" b="b"/>
                <a:pathLst>
                  <a:path w="28995" h="34220" extrusionOk="0">
                    <a:moveTo>
                      <a:pt x="2244" y="0"/>
                    </a:moveTo>
                    <a:cubicBezTo>
                      <a:pt x="1974" y="6"/>
                      <a:pt x="1703" y="43"/>
                      <a:pt x="1445" y="123"/>
                    </a:cubicBezTo>
                    <a:cubicBezTo>
                      <a:pt x="1" y="511"/>
                      <a:pt x="1021" y="2059"/>
                      <a:pt x="1095" y="2803"/>
                    </a:cubicBezTo>
                    <a:cubicBezTo>
                      <a:pt x="1150" y="3522"/>
                      <a:pt x="1593" y="4703"/>
                      <a:pt x="1593" y="4703"/>
                    </a:cubicBezTo>
                    <a:cubicBezTo>
                      <a:pt x="1371" y="5668"/>
                      <a:pt x="2312" y="6995"/>
                      <a:pt x="2312" y="6995"/>
                    </a:cubicBezTo>
                    <a:cubicBezTo>
                      <a:pt x="1851" y="8200"/>
                      <a:pt x="2404" y="8753"/>
                      <a:pt x="2404" y="8753"/>
                    </a:cubicBezTo>
                    <a:cubicBezTo>
                      <a:pt x="1925" y="9528"/>
                      <a:pt x="2422" y="10935"/>
                      <a:pt x="2422" y="10935"/>
                    </a:cubicBezTo>
                    <a:cubicBezTo>
                      <a:pt x="1519" y="12706"/>
                      <a:pt x="2293" y="13855"/>
                      <a:pt x="2293" y="13855"/>
                    </a:cubicBezTo>
                    <a:cubicBezTo>
                      <a:pt x="1648" y="14740"/>
                      <a:pt x="1980" y="16314"/>
                      <a:pt x="1980" y="16314"/>
                    </a:cubicBezTo>
                    <a:cubicBezTo>
                      <a:pt x="947" y="17955"/>
                      <a:pt x="1832" y="19823"/>
                      <a:pt x="1832" y="19823"/>
                    </a:cubicBezTo>
                    <a:cubicBezTo>
                      <a:pt x="1500" y="21114"/>
                      <a:pt x="1740" y="22430"/>
                      <a:pt x="1740" y="22430"/>
                    </a:cubicBezTo>
                    <a:cubicBezTo>
                      <a:pt x="1408" y="24347"/>
                      <a:pt x="2220" y="25017"/>
                      <a:pt x="2220" y="25017"/>
                    </a:cubicBezTo>
                    <a:cubicBezTo>
                      <a:pt x="2367" y="27642"/>
                      <a:pt x="4955" y="28011"/>
                      <a:pt x="4955" y="28011"/>
                    </a:cubicBezTo>
                    <a:cubicBezTo>
                      <a:pt x="5416" y="28939"/>
                      <a:pt x="6141" y="29222"/>
                      <a:pt x="6854" y="29222"/>
                    </a:cubicBezTo>
                    <a:cubicBezTo>
                      <a:pt x="7930" y="29222"/>
                      <a:pt x="8969" y="28589"/>
                      <a:pt x="8969" y="28589"/>
                    </a:cubicBezTo>
                    <a:cubicBezTo>
                      <a:pt x="9313" y="28705"/>
                      <a:pt x="9676" y="28767"/>
                      <a:pt x="10038" y="28779"/>
                    </a:cubicBezTo>
                    <a:cubicBezTo>
                      <a:pt x="10917" y="28779"/>
                      <a:pt x="11163" y="28238"/>
                      <a:pt x="11741" y="28011"/>
                    </a:cubicBezTo>
                    <a:cubicBezTo>
                      <a:pt x="11956" y="27919"/>
                      <a:pt x="12183" y="27870"/>
                      <a:pt x="12417" y="27863"/>
                    </a:cubicBezTo>
                    <a:cubicBezTo>
                      <a:pt x="12841" y="27863"/>
                      <a:pt x="13161" y="28091"/>
                      <a:pt x="13308" y="28638"/>
                    </a:cubicBezTo>
                    <a:cubicBezTo>
                      <a:pt x="13530" y="29455"/>
                      <a:pt x="13142" y="30709"/>
                      <a:pt x="12976" y="31969"/>
                    </a:cubicBezTo>
                    <a:cubicBezTo>
                      <a:pt x="12810" y="33205"/>
                      <a:pt x="13603" y="34219"/>
                      <a:pt x="13603" y="34219"/>
                    </a:cubicBezTo>
                    <a:lnTo>
                      <a:pt x="15490" y="34219"/>
                    </a:lnTo>
                    <a:cubicBezTo>
                      <a:pt x="15454" y="34219"/>
                      <a:pt x="15306" y="34182"/>
                      <a:pt x="15951" y="33076"/>
                    </a:cubicBezTo>
                    <a:cubicBezTo>
                      <a:pt x="16652" y="31889"/>
                      <a:pt x="15693" y="30746"/>
                      <a:pt x="16597" y="29302"/>
                    </a:cubicBezTo>
                    <a:cubicBezTo>
                      <a:pt x="17507" y="27863"/>
                      <a:pt x="17451" y="26032"/>
                      <a:pt x="17451" y="26032"/>
                    </a:cubicBezTo>
                    <a:cubicBezTo>
                      <a:pt x="17894" y="23591"/>
                      <a:pt x="16744" y="23518"/>
                      <a:pt x="15822" y="22485"/>
                    </a:cubicBezTo>
                    <a:cubicBezTo>
                      <a:pt x="15429" y="22061"/>
                      <a:pt x="14808" y="21932"/>
                      <a:pt x="14218" y="21932"/>
                    </a:cubicBezTo>
                    <a:cubicBezTo>
                      <a:pt x="13689" y="21944"/>
                      <a:pt x="13167" y="22024"/>
                      <a:pt x="12663" y="22172"/>
                    </a:cubicBezTo>
                    <a:cubicBezTo>
                      <a:pt x="12454" y="22092"/>
                      <a:pt x="12226" y="22049"/>
                      <a:pt x="12005" y="22042"/>
                    </a:cubicBezTo>
                    <a:cubicBezTo>
                      <a:pt x="11556" y="22030"/>
                      <a:pt x="11151" y="22301"/>
                      <a:pt x="10997" y="22725"/>
                    </a:cubicBezTo>
                    <a:cubicBezTo>
                      <a:pt x="10856" y="22676"/>
                      <a:pt x="10708" y="22651"/>
                      <a:pt x="10561" y="22651"/>
                    </a:cubicBezTo>
                    <a:cubicBezTo>
                      <a:pt x="9805" y="22651"/>
                      <a:pt x="9172" y="23266"/>
                      <a:pt x="9172" y="23266"/>
                    </a:cubicBezTo>
                    <a:cubicBezTo>
                      <a:pt x="9110" y="22885"/>
                      <a:pt x="8803" y="22780"/>
                      <a:pt x="8471" y="22780"/>
                    </a:cubicBezTo>
                    <a:cubicBezTo>
                      <a:pt x="8182" y="22792"/>
                      <a:pt x="7893" y="22848"/>
                      <a:pt x="7616" y="22946"/>
                    </a:cubicBezTo>
                    <a:cubicBezTo>
                      <a:pt x="7696" y="22079"/>
                      <a:pt x="6897" y="21766"/>
                      <a:pt x="6897" y="21766"/>
                    </a:cubicBezTo>
                    <a:cubicBezTo>
                      <a:pt x="7561" y="20512"/>
                      <a:pt x="6621" y="19676"/>
                      <a:pt x="6621" y="19676"/>
                    </a:cubicBezTo>
                    <a:cubicBezTo>
                      <a:pt x="7709" y="18109"/>
                      <a:pt x="7045" y="16295"/>
                      <a:pt x="7045" y="16295"/>
                    </a:cubicBezTo>
                    <a:cubicBezTo>
                      <a:pt x="7506" y="14433"/>
                      <a:pt x="6473" y="13394"/>
                      <a:pt x="6473" y="13394"/>
                    </a:cubicBezTo>
                    <a:cubicBezTo>
                      <a:pt x="7580" y="11919"/>
                      <a:pt x="6270" y="10554"/>
                      <a:pt x="6270" y="10554"/>
                    </a:cubicBezTo>
                    <a:cubicBezTo>
                      <a:pt x="6694" y="10149"/>
                      <a:pt x="6547" y="9257"/>
                      <a:pt x="6510" y="9036"/>
                    </a:cubicBezTo>
                    <a:lnTo>
                      <a:pt x="6510" y="9036"/>
                    </a:lnTo>
                    <a:cubicBezTo>
                      <a:pt x="6682" y="10007"/>
                      <a:pt x="7758" y="10075"/>
                      <a:pt x="8059" y="10075"/>
                    </a:cubicBezTo>
                    <a:lnTo>
                      <a:pt x="8133" y="10075"/>
                    </a:lnTo>
                    <a:cubicBezTo>
                      <a:pt x="8219" y="10917"/>
                      <a:pt x="9307" y="11028"/>
                      <a:pt x="9842" y="11028"/>
                    </a:cubicBezTo>
                    <a:cubicBezTo>
                      <a:pt x="10014" y="11028"/>
                      <a:pt x="10130" y="11015"/>
                      <a:pt x="10130" y="11015"/>
                    </a:cubicBezTo>
                    <a:cubicBezTo>
                      <a:pt x="10296" y="11765"/>
                      <a:pt x="10764" y="11962"/>
                      <a:pt x="11194" y="11962"/>
                    </a:cubicBezTo>
                    <a:cubicBezTo>
                      <a:pt x="11507" y="11950"/>
                      <a:pt x="11809" y="11876"/>
                      <a:pt x="12091" y="11741"/>
                    </a:cubicBezTo>
                    <a:cubicBezTo>
                      <a:pt x="12509" y="12146"/>
                      <a:pt x="13044" y="12275"/>
                      <a:pt x="13560" y="12275"/>
                    </a:cubicBezTo>
                    <a:cubicBezTo>
                      <a:pt x="14452" y="12275"/>
                      <a:pt x="15269" y="11894"/>
                      <a:pt x="15269" y="11894"/>
                    </a:cubicBezTo>
                    <a:cubicBezTo>
                      <a:pt x="15490" y="12109"/>
                      <a:pt x="15798" y="12226"/>
                      <a:pt x="16111" y="12214"/>
                    </a:cubicBezTo>
                    <a:cubicBezTo>
                      <a:pt x="17009" y="12214"/>
                      <a:pt x="18023" y="11501"/>
                      <a:pt x="18023" y="11501"/>
                    </a:cubicBezTo>
                    <a:cubicBezTo>
                      <a:pt x="18213" y="11568"/>
                      <a:pt x="18410" y="11599"/>
                      <a:pt x="18613" y="11599"/>
                    </a:cubicBezTo>
                    <a:cubicBezTo>
                      <a:pt x="19744" y="11599"/>
                      <a:pt x="20033" y="10413"/>
                      <a:pt x="20033" y="10413"/>
                    </a:cubicBezTo>
                    <a:lnTo>
                      <a:pt x="20076" y="10413"/>
                    </a:lnTo>
                    <a:cubicBezTo>
                      <a:pt x="21668" y="10394"/>
                      <a:pt x="21975" y="9313"/>
                      <a:pt x="21975" y="9313"/>
                    </a:cubicBezTo>
                    <a:cubicBezTo>
                      <a:pt x="22172" y="9380"/>
                      <a:pt x="22381" y="9417"/>
                      <a:pt x="22590" y="9423"/>
                    </a:cubicBezTo>
                    <a:cubicBezTo>
                      <a:pt x="23002" y="9423"/>
                      <a:pt x="23119" y="9202"/>
                      <a:pt x="23162" y="9067"/>
                    </a:cubicBezTo>
                    <a:lnTo>
                      <a:pt x="23162" y="9067"/>
                    </a:lnTo>
                    <a:cubicBezTo>
                      <a:pt x="22977" y="10382"/>
                      <a:pt x="23807" y="10603"/>
                      <a:pt x="23807" y="10603"/>
                    </a:cubicBezTo>
                    <a:cubicBezTo>
                      <a:pt x="23586" y="11396"/>
                      <a:pt x="23487" y="12220"/>
                      <a:pt x="23512" y="13044"/>
                    </a:cubicBezTo>
                    <a:cubicBezTo>
                      <a:pt x="22602" y="15336"/>
                      <a:pt x="24084" y="16240"/>
                      <a:pt x="24084" y="16240"/>
                    </a:cubicBezTo>
                    <a:cubicBezTo>
                      <a:pt x="22996" y="17611"/>
                      <a:pt x="23807" y="18938"/>
                      <a:pt x="23807" y="18938"/>
                    </a:cubicBezTo>
                    <a:cubicBezTo>
                      <a:pt x="23401" y="19553"/>
                      <a:pt x="23586" y="21415"/>
                      <a:pt x="23586" y="21415"/>
                    </a:cubicBezTo>
                    <a:cubicBezTo>
                      <a:pt x="23045" y="22024"/>
                      <a:pt x="22768" y="23303"/>
                      <a:pt x="22768" y="23303"/>
                    </a:cubicBezTo>
                    <a:cubicBezTo>
                      <a:pt x="20943" y="24077"/>
                      <a:pt x="21035" y="25706"/>
                      <a:pt x="21035" y="25706"/>
                    </a:cubicBezTo>
                    <a:cubicBezTo>
                      <a:pt x="21145" y="25755"/>
                      <a:pt x="21244" y="25841"/>
                      <a:pt x="21311" y="25946"/>
                    </a:cubicBezTo>
                    <a:cubicBezTo>
                      <a:pt x="21570" y="26327"/>
                      <a:pt x="22215" y="26757"/>
                      <a:pt x="22215" y="26757"/>
                    </a:cubicBezTo>
                    <a:cubicBezTo>
                      <a:pt x="21496" y="27089"/>
                      <a:pt x="20850" y="29455"/>
                      <a:pt x="20648" y="30027"/>
                    </a:cubicBezTo>
                    <a:cubicBezTo>
                      <a:pt x="20586" y="30193"/>
                      <a:pt x="20654" y="30267"/>
                      <a:pt x="20777" y="30267"/>
                    </a:cubicBezTo>
                    <a:cubicBezTo>
                      <a:pt x="21109" y="30267"/>
                      <a:pt x="21871" y="29750"/>
                      <a:pt x="22067" y="28921"/>
                    </a:cubicBezTo>
                    <a:cubicBezTo>
                      <a:pt x="22362" y="27796"/>
                      <a:pt x="23180" y="27384"/>
                      <a:pt x="23180" y="27384"/>
                    </a:cubicBezTo>
                    <a:cubicBezTo>
                      <a:pt x="23567" y="28251"/>
                      <a:pt x="24194" y="28521"/>
                      <a:pt x="24852" y="28521"/>
                    </a:cubicBezTo>
                    <a:cubicBezTo>
                      <a:pt x="25565" y="28521"/>
                      <a:pt x="26309" y="28195"/>
                      <a:pt x="26800" y="27974"/>
                    </a:cubicBezTo>
                    <a:cubicBezTo>
                      <a:pt x="27741" y="27550"/>
                      <a:pt x="27649" y="25405"/>
                      <a:pt x="27649" y="25405"/>
                    </a:cubicBezTo>
                    <a:cubicBezTo>
                      <a:pt x="27649" y="25405"/>
                      <a:pt x="27962" y="25276"/>
                      <a:pt x="28497" y="23782"/>
                    </a:cubicBezTo>
                    <a:cubicBezTo>
                      <a:pt x="28835" y="22928"/>
                      <a:pt x="28749" y="21975"/>
                      <a:pt x="28276" y="21194"/>
                    </a:cubicBezTo>
                    <a:cubicBezTo>
                      <a:pt x="28927" y="19197"/>
                      <a:pt x="27852" y="18035"/>
                      <a:pt x="27852" y="18035"/>
                    </a:cubicBezTo>
                    <a:cubicBezTo>
                      <a:pt x="28798" y="16461"/>
                      <a:pt x="27833" y="15078"/>
                      <a:pt x="27833" y="15078"/>
                    </a:cubicBezTo>
                    <a:cubicBezTo>
                      <a:pt x="28632" y="13726"/>
                      <a:pt x="27759" y="12435"/>
                      <a:pt x="27759" y="12435"/>
                    </a:cubicBezTo>
                    <a:cubicBezTo>
                      <a:pt x="28552" y="11286"/>
                      <a:pt x="27981" y="9792"/>
                      <a:pt x="27981" y="9792"/>
                    </a:cubicBezTo>
                    <a:cubicBezTo>
                      <a:pt x="28995" y="8311"/>
                      <a:pt x="28036" y="7352"/>
                      <a:pt x="28036" y="7352"/>
                    </a:cubicBezTo>
                    <a:cubicBezTo>
                      <a:pt x="28036" y="7352"/>
                      <a:pt x="28663" y="7167"/>
                      <a:pt x="28589" y="5151"/>
                    </a:cubicBezTo>
                    <a:cubicBezTo>
                      <a:pt x="28540" y="3424"/>
                      <a:pt x="26973" y="3301"/>
                      <a:pt x="26524" y="3301"/>
                    </a:cubicBezTo>
                    <a:lnTo>
                      <a:pt x="26407" y="3301"/>
                    </a:lnTo>
                    <a:cubicBezTo>
                      <a:pt x="26032" y="2895"/>
                      <a:pt x="25663" y="2754"/>
                      <a:pt x="25344" y="2754"/>
                    </a:cubicBezTo>
                    <a:cubicBezTo>
                      <a:pt x="24581" y="2754"/>
                      <a:pt x="24041" y="3541"/>
                      <a:pt x="24041" y="3541"/>
                    </a:cubicBezTo>
                    <a:cubicBezTo>
                      <a:pt x="23942" y="3510"/>
                      <a:pt x="23844" y="3498"/>
                      <a:pt x="23739" y="3498"/>
                    </a:cubicBezTo>
                    <a:cubicBezTo>
                      <a:pt x="22658" y="3498"/>
                      <a:pt x="21809" y="5016"/>
                      <a:pt x="21809" y="5016"/>
                    </a:cubicBezTo>
                    <a:lnTo>
                      <a:pt x="21729" y="5016"/>
                    </a:lnTo>
                    <a:cubicBezTo>
                      <a:pt x="20574" y="5016"/>
                      <a:pt x="20641" y="5834"/>
                      <a:pt x="20641" y="5834"/>
                    </a:cubicBezTo>
                    <a:cubicBezTo>
                      <a:pt x="20439" y="5784"/>
                      <a:pt x="20230" y="5754"/>
                      <a:pt x="20021" y="5754"/>
                    </a:cubicBezTo>
                    <a:cubicBezTo>
                      <a:pt x="19344" y="5748"/>
                      <a:pt x="18717" y="6104"/>
                      <a:pt x="18392" y="6700"/>
                    </a:cubicBezTo>
                    <a:cubicBezTo>
                      <a:pt x="18152" y="6571"/>
                      <a:pt x="17888" y="6510"/>
                      <a:pt x="17617" y="6504"/>
                    </a:cubicBezTo>
                    <a:cubicBezTo>
                      <a:pt x="16707" y="6510"/>
                      <a:pt x="16136" y="7315"/>
                      <a:pt x="16136" y="7315"/>
                    </a:cubicBezTo>
                    <a:cubicBezTo>
                      <a:pt x="15902" y="7247"/>
                      <a:pt x="15656" y="7217"/>
                      <a:pt x="15417" y="7217"/>
                    </a:cubicBezTo>
                    <a:cubicBezTo>
                      <a:pt x="14396" y="7217"/>
                      <a:pt x="13843" y="7831"/>
                      <a:pt x="13843" y="7831"/>
                    </a:cubicBezTo>
                    <a:cubicBezTo>
                      <a:pt x="13339" y="7167"/>
                      <a:pt x="12743" y="6977"/>
                      <a:pt x="12233" y="6977"/>
                    </a:cubicBezTo>
                    <a:cubicBezTo>
                      <a:pt x="11790" y="6983"/>
                      <a:pt x="11360" y="7106"/>
                      <a:pt x="10979" y="7333"/>
                    </a:cubicBezTo>
                    <a:cubicBezTo>
                      <a:pt x="10942" y="6393"/>
                      <a:pt x="10198" y="6245"/>
                      <a:pt x="9737" y="6245"/>
                    </a:cubicBezTo>
                    <a:cubicBezTo>
                      <a:pt x="9614" y="6245"/>
                      <a:pt x="9491" y="6258"/>
                      <a:pt x="9368" y="6276"/>
                    </a:cubicBezTo>
                    <a:cubicBezTo>
                      <a:pt x="9202" y="5225"/>
                      <a:pt x="7598" y="5041"/>
                      <a:pt x="7598" y="5041"/>
                    </a:cubicBezTo>
                    <a:cubicBezTo>
                      <a:pt x="8114" y="3762"/>
                      <a:pt x="6688" y="3320"/>
                      <a:pt x="6688" y="3320"/>
                    </a:cubicBezTo>
                    <a:cubicBezTo>
                      <a:pt x="6744" y="2176"/>
                      <a:pt x="5600" y="1807"/>
                      <a:pt x="5600" y="1807"/>
                    </a:cubicBezTo>
                    <a:cubicBezTo>
                      <a:pt x="5422" y="578"/>
                      <a:pt x="4777" y="302"/>
                      <a:pt x="4236" y="302"/>
                    </a:cubicBezTo>
                    <a:cubicBezTo>
                      <a:pt x="3959" y="308"/>
                      <a:pt x="3689" y="363"/>
                      <a:pt x="3443" y="474"/>
                    </a:cubicBezTo>
                    <a:cubicBezTo>
                      <a:pt x="3443" y="474"/>
                      <a:pt x="3092" y="0"/>
                      <a:pt x="2244" y="0"/>
                    </a:cubicBezTo>
                    <a:close/>
                  </a:path>
                </a:pathLst>
              </a:custGeom>
              <a:gradFill>
                <a:gsLst>
                  <a:gs pos="0">
                    <a:srgbClr val="00FFFF">
                      <a:alpha val="62352"/>
                    </a:srgbClr>
                  </a:gs>
                  <a:gs pos="100000">
                    <a:srgbClr val="0000FF">
                      <a:alpha val="60784"/>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52;p43">
                <a:extLst>
                  <a:ext uri="{FF2B5EF4-FFF2-40B4-BE49-F238E27FC236}">
                    <a16:creationId xmlns:a16="http://schemas.microsoft.com/office/drawing/2014/main" id="{06C176C2-02CD-B345-BA91-50B3EBA33100}"/>
                  </a:ext>
                </a:extLst>
              </p:cNvPr>
              <p:cNvSpPr/>
              <p:nvPr/>
            </p:nvSpPr>
            <p:spPr>
              <a:xfrm>
                <a:off x="1726651" y="2627300"/>
                <a:ext cx="281400" cy="432450"/>
              </a:xfrm>
              <a:custGeom>
                <a:avLst/>
                <a:gdLst/>
                <a:ahLst/>
                <a:cxnLst/>
                <a:rect l="l" t="t" r="r" b="b"/>
                <a:pathLst>
                  <a:path w="11256" h="17298" extrusionOk="0">
                    <a:moveTo>
                      <a:pt x="6147" y="1"/>
                    </a:moveTo>
                    <a:cubicBezTo>
                      <a:pt x="6141" y="1"/>
                      <a:pt x="6129" y="1"/>
                      <a:pt x="6117" y="1"/>
                    </a:cubicBezTo>
                    <a:cubicBezTo>
                      <a:pt x="6043" y="56"/>
                      <a:pt x="5570" y="873"/>
                      <a:pt x="5514" y="1175"/>
                    </a:cubicBezTo>
                    <a:cubicBezTo>
                      <a:pt x="5483" y="1359"/>
                      <a:pt x="5299" y="1414"/>
                      <a:pt x="5127" y="1414"/>
                    </a:cubicBezTo>
                    <a:cubicBezTo>
                      <a:pt x="5022" y="1414"/>
                      <a:pt x="4918" y="1396"/>
                      <a:pt x="4820" y="1359"/>
                    </a:cubicBezTo>
                    <a:cubicBezTo>
                      <a:pt x="4684" y="1322"/>
                      <a:pt x="4684" y="99"/>
                      <a:pt x="4684" y="99"/>
                    </a:cubicBezTo>
                    <a:cubicBezTo>
                      <a:pt x="4119" y="99"/>
                      <a:pt x="3553" y="548"/>
                      <a:pt x="3553" y="548"/>
                    </a:cubicBezTo>
                    <a:lnTo>
                      <a:pt x="3738" y="1605"/>
                    </a:lnTo>
                    <a:cubicBezTo>
                      <a:pt x="3215" y="2066"/>
                      <a:pt x="3418" y="2502"/>
                      <a:pt x="3418" y="2502"/>
                    </a:cubicBezTo>
                    <a:cubicBezTo>
                      <a:pt x="2681" y="3049"/>
                      <a:pt x="2797" y="4242"/>
                      <a:pt x="2361" y="4242"/>
                    </a:cubicBezTo>
                    <a:cubicBezTo>
                      <a:pt x="1974" y="4223"/>
                      <a:pt x="1974" y="4045"/>
                      <a:pt x="1851" y="4045"/>
                    </a:cubicBezTo>
                    <a:cubicBezTo>
                      <a:pt x="1826" y="4045"/>
                      <a:pt x="1808" y="4045"/>
                      <a:pt x="1795" y="4051"/>
                    </a:cubicBezTo>
                    <a:cubicBezTo>
                      <a:pt x="1623" y="4131"/>
                      <a:pt x="1377" y="4371"/>
                      <a:pt x="1586" y="4525"/>
                    </a:cubicBezTo>
                    <a:cubicBezTo>
                      <a:pt x="1777" y="4691"/>
                      <a:pt x="1605" y="4691"/>
                      <a:pt x="1377" y="4973"/>
                    </a:cubicBezTo>
                    <a:cubicBezTo>
                      <a:pt x="1132" y="5262"/>
                      <a:pt x="1642" y="5828"/>
                      <a:pt x="1832" y="5895"/>
                    </a:cubicBezTo>
                    <a:cubicBezTo>
                      <a:pt x="1845" y="5902"/>
                      <a:pt x="1857" y="5902"/>
                      <a:pt x="1869" y="5902"/>
                    </a:cubicBezTo>
                    <a:cubicBezTo>
                      <a:pt x="2121" y="5902"/>
                      <a:pt x="2963" y="5465"/>
                      <a:pt x="2963" y="5465"/>
                    </a:cubicBezTo>
                    <a:lnTo>
                      <a:pt x="2963" y="5465"/>
                    </a:lnTo>
                    <a:cubicBezTo>
                      <a:pt x="2736" y="5957"/>
                      <a:pt x="2773" y="6633"/>
                      <a:pt x="2773" y="6633"/>
                    </a:cubicBezTo>
                    <a:cubicBezTo>
                      <a:pt x="2773" y="6633"/>
                      <a:pt x="2631" y="6221"/>
                      <a:pt x="2269" y="6221"/>
                    </a:cubicBezTo>
                    <a:cubicBezTo>
                      <a:pt x="2189" y="6227"/>
                      <a:pt x="2115" y="6246"/>
                      <a:pt x="2041" y="6276"/>
                    </a:cubicBezTo>
                    <a:cubicBezTo>
                      <a:pt x="1513" y="6485"/>
                      <a:pt x="1494" y="6879"/>
                      <a:pt x="1494" y="6879"/>
                    </a:cubicBezTo>
                    <a:cubicBezTo>
                      <a:pt x="1869" y="6897"/>
                      <a:pt x="2023" y="7278"/>
                      <a:pt x="2023" y="7278"/>
                    </a:cubicBezTo>
                    <a:cubicBezTo>
                      <a:pt x="1" y="10659"/>
                      <a:pt x="1" y="15927"/>
                      <a:pt x="683" y="16683"/>
                    </a:cubicBezTo>
                    <a:cubicBezTo>
                      <a:pt x="1070" y="17089"/>
                      <a:pt x="1574" y="17298"/>
                      <a:pt x="2293" y="17298"/>
                    </a:cubicBezTo>
                    <a:cubicBezTo>
                      <a:pt x="2871" y="17298"/>
                      <a:pt x="3590" y="17168"/>
                      <a:pt x="4512" y="16904"/>
                    </a:cubicBezTo>
                    <a:cubicBezTo>
                      <a:pt x="6608" y="16302"/>
                      <a:pt x="10063" y="13868"/>
                      <a:pt x="10647" y="11354"/>
                    </a:cubicBezTo>
                    <a:cubicBezTo>
                      <a:pt x="11255" y="8846"/>
                      <a:pt x="9178" y="7407"/>
                      <a:pt x="9178" y="7407"/>
                    </a:cubicBezTo>
                    <a:cubicBezTo>
                      <a:pt x="9178" y="7407"/>
                      <a:pt x="9251" y="6670"/>
                      <a:pt x="9178" y="5182"/>
                    </a:cubicBezTo>
                    <a:cubicBezTo>
                      <a:pt x="9129" y="3855"/>
                      <a:pt x="8182" y="3781"/>
                      <a:pt x="7973" y="3781"/>
                    </a:cubicBezTo>
                    <a:lnTo>
                      <a:pt x="7930" y="3781"/>
                    </a:lnTo>
                    <a:cubicBezTo>
                      <a:pt x="8041" y="2349"/>
                      <a:pt x="6664" y="1931"/>
                      <a:pt x="6664" y="1740"/>
                    </a:cubicBezTo>
                    <a:cubicBezTo>
                      <a:pt x="6682" y="1531"/>
                      <a:pt x="7082" y="837"/>
                      <a:pt x="7155" y="511"/>
                    </a:cubicBezTo>
                    <a:cubicBezTo>
                      <a:pt x="7241" y="216"/>
                      <a:pt x="6344" y="1"/>
                      <a:pt x="6147" y="1"/>
                    </a:cubicBezTo>
                    <a:close/>
                  </a:path>
                </a:pathLst>
              </a:custGeom>
              <a:gradFill>
                <a:gsLst>
                  <a:gs pos="0">
                    <a:srgbClr val="00FFFF">
                      <a:alpha val="38823"/>
                    </a:srgbClr>
                  </a:gs>
                  <a:gs pos="100000">
                    <a:srgbClr val="0000FF">
                      <a:alpha val="38823"/>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9E3D-9CCE-0746-A247-A6F0BBED61AC}"/>
              </a:ext>
            </a:extLst>
          </p:cNvPr>
          <p:cNvSpPr>
            <a:spLocks noGrp="1"/>
          </p:cNvSpPr>
          <p:nvPr>
            <p:ph type="title"/>
          </p:nvPr>
        </p:nvSpPr>
        <p:spPr>
          <a:xfrm>
            <a:off x="5554257" y="431572"/>
            <a:ext cx="2995383" cy="572700"/>
          </a:xfrm>
        </p:spPr>
        <p:txBody>
          <a:bodyPr/>
          <a:lstStyle/>
          <a:p>
            <a:r>
              <a:rPr lang="en-US" sz="1800" b="1" dirty="0">
                <a:latin typeface="Aharoni" panose="02010803020104030203" pitchFamily="2" charset="-79"/>
                <a:cs typeface="Aharoni" panose="02010803020104030203" pitchFamily="2" charset="-79"/>
              </a:rPr>
              <a:t>Visualizing the Indexed Categorical Values</a:t>
            </a:r>
            <a:br>
              <a:rPr lang="en-US" sz="1800" dirty="0"/>
            </a:br>
            <a:endParaRPr lang="en-US" sz="1800" dirty="0"/>
          </a:p>
        </p:txBody>
      </p:sp>
      <p:pic>
        <p:nvPicPr>
          <p:cNvPr id="4" name="Picture 3" descr="Chart, bar chart&#10;&#10;Description automatically generated">
            <a:extLst>
              <a:ext uri="{FF2B5EF4-FFF2-40B4-BE49-F238E27FC236}">
                <a16:creationId xmlns:a16="http://schemas.microsoft.com/office/drawing/2014/main" id="{A4B6A39B-80F4-D84D-AB8D-CF62D3C80A81}"/>
              </a:ext>
            </a:extLst>
          </p:cNvPr>
          <p:cNvPicPr>
            <a:picLocks noChangeAspect="1"/>
          </p:cNvPicPr>
          <p:nvPr/>
        </p:nvPicPr>
        <p:blipFill>
          <a:blip r:embed="rId2">
            <a:alphaModFix/>
          </a:blip>
          <a:stretch>
            <a:fillRect/>
          </a:stretch>
        </p:blipFill>
        <p:spPr>
          <a:xfrm>
            <a:off x="5660136" y="1602486"/>
            <a:ext cx="3136392" cy="3010935"/>
          </a:xfrm>
          <a:prstGeom prst="rect">
            <a:avLst/>
          </a:prstGeom>
        </p:spPr>
      </p:pic>
      <p:sp>
        <p:nvSpPr>
          <p:cNvPr id="5" name="TextBox 4">
            <a:extLst>
              <a:ext uri="{FF2B5EF4-FFF2-40B4-BE49-F238E27FC236}">
                <a16:creationId xmlns:a16="http://schemas.microsoft.com/office/drawing/2014/main" id="{DBE0F4BB-3955-A54D-859E-11DADCDBAD14}"/>
              </a:ext>
            </a:extLst>
          </p:cNvPr>
          <p:cNvSpPr txBox="1"/>
          <p:nvPr/>
        </p:nvSpPr>
        <p:spPr>
          <a:xfrm>
            <a:off x="718528" y="431572"/>
            <a:ext cx="2871216" cy="646331"/>
          </a:xfrm>
          <a:prstGeom prst="rect">
            <a:avLst/>
          </a:prstGeom>
          <a:noFill/>
        </p:spPr>
        <p:txBody>
          <a:bodyPr wrap="square" rtlCol="0">
            <a:spAutoFit/>
          </a:bodyPr>
          <a:lstStyle/>
          <a:p>
            <a:r>
              <a:rPr lang="en-US" sz="1800" b="1" dirty="0">
                <a:solidFill>
                  <a:schemeClr val="tx1"/>
                </a:solidFill>
                <a:latin typeface="Aharoni" panose="02010803020104030203" pitchFamily="2" charset="-79"/>
                <a:cs typeface="Aharoni" panose="02010803020104030203" pitchFamily="2" charset="-79"/>
              </a:rPr>
              <a:t>Indexing of categorical values</a:t>
            </a:r>
          </a:p>
        </p:txBody>
      </p:sp>
      <p:pic>
        <p:nvPicPr>
          <p:cNvPr id="6" name="Picture 5">
            <a:extLst>
              <a:ext uri="{FF2B5EF4-FFF2-40B4-BE49-F238E27FC236}">
                <a16:creationId xmlns:a16="http://schemas.microsoft.com/office/drawing/2014/main" id="{8CDFD2BA-93AF-374C-8FCA-95DA1DB34F9D}"/>
              </a:ext>
            </a:extLst>
          </p:cNvPr>
          <p:cNvPicPr>
            <a:picLocks noChangeAspect="1"/>
          </p:cNvPicPr>
          <p:nvPr/>
        </p:nvPicPr>
        <p:blipFill>
          <a:blip r:embed="rId3"/>
          <a:stretch>
            <a:fillRect/>
          </a:stretch>
        </p:blipFill>
        <p:spPr>
          <a:xfrm>
            <a:off x="725678" y="1213358"/>
            <a:ext cx="3846322" cy="1745197"/>
          </a:xfrm>
          <a:prstGeom prst="rect">
            <a:avLst/>
          </a:prstGeom>
        </p:spPr>
      </p:pic>
      <p:sp>
        <p:nvSpPr>
          <p:cNvPr id="8" name="TextBox 7">
            <a:extLst>
              <a:ext uri="{FF2B5EF4-FFF2-40B4-BE49-F238E27FC236}">
                <a16:creationId xmlns:a16="http://schemas.microsoft.com/office/drawing/2014/main" id="{58623B44-2ED5-484D-90BB-1004FAECE348}"/>
              </a:ext>
            </a:extLst>
          </p:cNvPr>
          <p:cNvSpPr txBox="1"/>
          <p:nvPr/>
        </p:nvSpPr>
        <p:spPr>
          <a:xfrm>
            <a:off x="544068" y="3188434"/>
            <a:ext cx="4572000" cy="1523494"/>
          </a:xfrm>
          <a:prstGeom prst="rect">
            <a:avLst/>
          </a:prstGeom>
          <a:noFill/>
        </p:spPr>
        <p:txBody>
          <a:bodyPr wrap="square">
            <a:spAutoFit/>
          </a:bodyPr>
          <a:lstStyle/>
          <a:p>
            <a:pPr marL="0" indent="0" algn="just">
              <a:lnSpc>
                <a:spcPct val="200000"/>
              </a:lnSpc>
              <a:buNone/>
            </a:pPr>
            <a:r>
              <a:rPr lang="en-US" sz="1200" b="1" dirty="0">
                <a:solidFill>
                  <a:schemeClr val="tx1"/>
                </a:solidFill>
                <a:latin typeface="Aharoni" panose="02010803020104030203" pitchFamily="2" charset="-79"/>
                <a:cs typeface="Aharoni" panose="02010803020104030203" pitchFamily="2" charset="-79"/>
              </a:rPr>
              <a:t>Bar Plot: </a:t>
            </a:r>
            <a:r>
              <a:rPr lang="en-US" sz="1200" dirty="0">
                <a:solidFill>
                  <a:schemeClr val="tx1"/>
                </a:solidFill>
                <a:latin typeface="Aharoni" panose="02010803020104030203" pitchFamily="2" charset="-79"/>
                <a:cs typeface="Aharoni" panose="02010803020104030203" pitchFamily="2" charset="-79"/>
              </a:rPr>
              <a:t>We tried to plot the indexed level values from the dataset using a bar chart to understand the level using the high, medium, and low specifications for the values 0,1, and 2 respectively.</a:t>
            </a:r>
          </a:p>
        </p:txBody>
      </p:sp>
    </p:spTree>
    <p:extLst>
      <p:ext uri="{BB962C8B-B14F-4D97-AF65-F5344CB8AC3E}">
        <p14:creationId xmlns:p14="http://schemas.microsoft.com/office/powerpoint/2010/main" val="3019300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7C3D-BB34-8A42-9BF7-67C1549F1B1F}"/>
              </a:ext>
            </a:extLst>
          </p:cNvPr>
          <p:cNvSpPr>
            <a:spLocks noGrp="1"/>
          </p:cNvSpPr>
          <p:nvPr>
            <p:ph type="title"/>
          </p:nvPr>
        </p:nvSpPr>
        <p:spPr>
          <a:xfrm>
            <a:off x="726225" y="349276"/>
            <a:ext cx="3845775" cy="572700"/>
          </a:xfrm>
        </p:spPr>
        <p:txBody>
          <a:bodyPr/>
          <a:lstStyle/>
          <a:p>
            <a:r>
              <a:rPr lang="en-US" sz="2000" b="1" dirty="0">
                <a:latin typeface="Aharoni" panose="02010803020104030203" pitchFamily="2" charset="-79"/>
                <a:cs typeface="Aharoni" panose="02010803020104030203" pitchFamily="2" charset="-79"/>
              </a:rPr>
              <a:t>Gender Comparison of Data:</a:t>
            </a:r>
            <a:br>
              <a:rPr lang="en-US" sz="2800" b="1" dirty="0">
                <a:latin typeface="Times New Roman" panose="02020603050405020304" pitchFamily="18" charset="0"/>
                <a:cs typeface="Times New Roman" panose="02020603050405020304" pitchFamily="18" charset="0"/>
              </a:rPr>
            </a:br>
            <a:endParaRPr lang="en-US" dirty="0"/>
          </a:p>
        </p:txBody>
      </p:sp>
      <p:pic>
        <p:nvPicPr>
          <p:cNvPr id="4" name="Picture 3" descr="Chart, bar chart&#10;&#10;Description automatically generated">
            <a:extLst>
              <a:ext uri="{FF2B5EF4-FFF2-40B4-BE49-F238E27FC236}">
                <a16:creationId xmlns:a16="http://schemas.microsoft.com/office/drawing/2014/main" id="{5B97555E-A7BB-3344-8B11-42059DFBE3AD}"/>
              </a:ext>
            </a:extLst>
          </p:cNvPr>
          <p:cNvPicPr>
            <a:picLocks noChangeAspect="1"/>
          </p:cNvPicPr>
          <p:nvPr/>
        </p:nvPicPr>
        <p:blipFill>
          <a:blip r:embed="rId2">
            <a:alphaModFix/>
          </a:blip>
          <a:stretch>
            <a:fillRect/>
          </a:stretch>
        </p:blipFill>
        <p:spPr>
          <a:xfrm>
            <a:off x="941583" y="1111115"/>
            <a:ext cx="3081777" cy="3012437"/>
          </a:xfrm>
          <a:prstGeom prst="rect">
            <a:avLst/>
          </a:prstGeom>
        </p:spPr>
      </p:pic>
      <p:sp>
        <p:nvSpPr>
          <p:cNvPr id="5" name="TextBox 4">
            <a:extLst>
              <a:ext uri="{FF2B5EF4-FFF2-40B4-BE49-F238E27FC236}">
                <a16:creationId xmlns:a16="http://schemas.microsoft.com/office/drawing/2014/main" id="{C37A93AE-E2F6-1549-91F3-DF6A7B24D7A4}"/>
              </a:ext>
            </a:extLst>
          </p:cNvPr>
          <p:cNvSpPr txBox="1"/>
          <p:nvPr/>
        </p:nvSpPr>
        <p:spPr>
          <a:xfrm>
            <a:off x="4645152" y="1111116"/>
            <a:ext cx="4014216" cy="3650999"/>
          </a:xfrm>
          <a:prstGeom prst="rect">
            <a:avLst/>
          </a:prstGeom>
          <a:noFill/>
        </p:spPr>
        <p:txBody>
          <a:bodyPr wrap="square" rtlCol="0">
            <a:spAutoFit/>
          </a:bodyPr>
          <a:lstStyle/>
          <a:p>
            <a:pPr>
              <a:lnSpc>
                <a:spcPct val="200000"/>
              </a:lnSpc>
            </a:pPr>
            <a:r>
              <a:rPr lang="en-US" sz="1200" dirty="0">
                <a:solidFill>
                  <a:schemeClr val="tx1"/>
                </a:solidFill>
                <a:latin typeface="Aharoni" panose="02010803020104030203" pitchFamily="2" charset="-79"/>
                <a:cs typeface="Aharoni" panose="02010803020104030203" pitchFamily="2" charset="-79"/>
              </a:rPr>
              <a:t>We used the Bar Plot for visualizing this data. The color green indicates the categorical value ‘0’ and pink and orange indicate ‘1’ and ‘2’ respectively.</a:t>
            </a:r>
          </a:p>
          <a:p>
            <a:pPr>
              <a:lnSpc>
                <a:spcPct val="200000"/>
              </a:lnSpc>
            </a:pPr>
            <a:endParaRPr lang="en-US" sz="1200" dirty="0">
              <a:solidFill>
                <a:schemeClr val="tx1"/>
              </a:solidFill>
              <a:latin typeface="Aharoni" panose="02010803020104030203" pitchFamily="2" charset="-79"/>
              <a:cs typeface="Aharoni" panose="02010803020104030203" pitchFamily="2" charset="-79"/>
            </a:endParaRPr>
          </a:p>
          <a:p>
            <a:pPr>
              <a:lnSpc>
                <a:spcPct val="200000"/>
              </a:lnSpc>
            </a:pPr>
            <a:r>
              <a:rPr lang="en-US" sz="1200" dirty="0">
                <a:solidFill>
                  <a:schemeClr val="tx1"/>
                </a:solidFill>
                <a:latin typeface="Aharoni" panose="02010803020104030203" pitchFamily="2" charset="-79"/>
                <a:cs typeface="Aharoni" panose="02010803020104030203" pitchFamily="2" charset="-79"/>
              </a:rPr>
              <a:t>This bar plot states that men have a higher risk than that Women. Out of the total rows, approximately 600 are men and 400  are of women.</a:t>
            </a:r>
          </a:p>
          <a:p>
            <a:pPr>
              <a:lnSpc>
                <a:spcPct val="200000"/>
              </a:lnSpc>
            </a:pPr>
            <a:endParaRPr lang="en-US" sz="1100" dirty="0">
              <a:solidFill>
                <a:schemeClr val="tx1"/>
              </a:solidFill>
              <a:latin typeface="Aharoni" panose="02010803020104030203" pitchFamily="2" charset="-79"/>
              <a:cs typeface="Aharoni" panose="02010803020104030203" pitchFamily="2" charset="-79"/>
            </a:endParaRPr>
          </a:p>
          <a:p>
            <a:pPr>
              <a:lnSpc>
                <a:spcPct val="200000"/>
              </a:lnSpc>
            </a:pPr>
            <a:endParaRPr lang="en-US" sz="1100" dirty="0">
              <a:solidFill>
                <a:schemeClr val="tx1"/>
              </a:solidFill>
              <a:latin typeface="Aharoni" panose="02010803020104030203" pitchFamily="2" charset="-79"/>
              <a:cs typeface="Aharoni" panose="02010803020104030203" pitchFamily="2" charset="-79"/>
            </a:endParaRPr>
          </a:p>
          <a:p>
            <a:pPr>
              <a:lnSpc>
                <a:spcPct val="200000"/>
              </a:lnSpc>
            </a:pPr>
            <a:endParaRPr lang="en-US" sz="1100" dirty="0">
              <a:solidFill>
                <a:schemeClr val="tx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86720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CC52F-9233-DF47-9C1F-98DE82C121AE}"/>
              </a:ext>
            </a:extLst>
          </p:cNvPr>
          <p:cNvSpPr>
            <a:spLocks noGrp="1"/>
          </p:cNvSpPr>
          <p:nvPr>
            <p:ph type="title"/>
          </p:nvPr>
        </p:nvSpPr>
        <p:spPr>
          <a:xfrm>
            <a:off x="726225" y="349276"/>
            <a:ext cx="3845775" cy="572700"/>
          </a:xfrm>
        </p:spPr>
        <p:txBody>
          <a:bodyPr/>
          <a:lstStyle/>
          <a:p>
            <a:r>
              <a:rPr lang="en-US" sz="2000" b="1" dirty="0">
                <a:latin typeface="Aharoni" panose="02010803020104030203" pitchFamily="2" charset="-79"/>
                <a:cs typeface="Aharoni" panose="02010803020104030203" pitchFamily="2" charset="-79"/>
              </a:rPr>
              <a:t>Frequency of smoking:</a:t>
            </a:r>
            <a:endParaRPr lang="en-US" sz="2000" dirty="0">
              <a:latin typeface="Aharoni" panose="02010803020104030203" pitchFamily="2" charset="-79"/>
              <a:cs typeface="Aharoni" panose="02010803020104030203" pitchFamily="2" charset="-79"/>
            </a:endParaRPr>
          </a:p>
        </p:txBody>
      </p:sp>
      <p:pic>
        <p:nvPicPr>
          <p:cNvPr id="4" name="Picture 3">
            <a:extLst>
              <a:ext uri="{FF2B5EF4-FFF2-40B4-BE49-F238E27FC236}">
                <a16:creationId xmlns:a16="http://schemas.microsoft.com/office/drawing/2014/main" id="{FBEB700D-3B33-3240-A6A4-ECB7AADEF6AF}"/>
              </a:ext>
            </a:extLst>
          </p:cNvPr>
          <p:cNvPicPr>
            <a:picLocks noChangeAspect="1"/>
          </p:cNvPicPr>
          <p:nvPr/>
        </p:nvPicPr>
        <p:blipFill>
          <a:blip r:embed="rId2"/>
          <a:stretch>
            <a:fillRect/>
          </a:stretch>
        </p:blipFill>
        <p:spPr>
          <a:xfrm>
            <a:off x="5047487" y="1158853"/>
            <a:ext cx="3471877" cy="3047388"/>
          </a:xfrm>
          <a:prstGeom prst="rect">
            <a:avLst/>
          </a:prstGeom>
        </p:spPr>
      </p:pic>
      <p:sp>
        <p:nvSpPr>
          <p:cNvPr id="5" name="TextBox 4">
            <a:extLst>
              <a:ext uri="{FF2B5EF4-FFF2-40B4-BE49-F238E27FC236}">
                <a16:creationId xmlns:a16="http://schemas.microsoft.com/office/drawing/2014/main" id="{B5BCAAEA-51F9-E44D-85EB-46F6731702B2}"/>
              </a:ext>
            </a:extLst>
          </p:cNvPr>
          <p:cNvSpPr txBox="1"/>
          <p:nvPr/>
        </p:nvSpPr>
        <p:spPr>
          <a:xfrm>
            <a:off x="465620" y="1014984"/>
            <a:ext cx="4366983" cy="1154162"/>
          </a:xfrm>
          <a:prstGeom prst="rect">
            <a:avLst/>
          </a:prstGeom>
          <a:noFill/>
        </p:spPr>
        <p:txBody>
          <a:bodyPr wrap="square" rtlCol="0">
            <a:spAutoFit/>
          </a:bodyPr>
          <a:lstStyle/>
          <a:p>
            <a:pPr algn="just">
              <a:lnSpc>
                <a:spcPct val="200000"/>
              </a:lnSpc>
            </a:pPr>
            <a:r>
              <a:rPr lang="en-US" sz="1200" dirty="0">
                <a:solidFill>
                  <a:schemeClr val="tx1"/>
                </a:solidFill>
                <a:latin typeface="Aharoni" panose="02010803020104030203" pitchFamily="2" charset="-79"/>
                <a:cs typeface="Aharoni" panose="02010803020104030203" pitchFamily="2" charset="-79"/>
              </a:rPr>
              <a:t>We used the bubble plot to understand whether a higher frequency of smoking leads to a higher rate of getting affected.</a:t>
            </a:r>
          </a:p>
        </p:txBody>
      </p:sp>
      <p:sp>
        <p:nvSpPr>
          <p:cNvPr id="6" name="TextBox 5">
            <a:extLst>
              <a:ext uri="{FF2B5EF4-FFF2-40B4-BE49-F238E27FC236}">
                <a16:creationId xmlns:a16="http://schemas.microsoft.com/office/drawing/2014/main" id="{3FAC876E-2664-0F44-85ED-01F87A631623}"/>
              </a:ext>
            </a:extLst>
          </p:cNvPr>
          <p:cNvSpPr txBox="1"/>
          <p:nvPr/>
        </p:nvSpPr>
        <p:spPr>
          <a:xfrm>
            <a:off x="465620" y="2443734"/>
            <a:ext cx="4293107" cy="1892826"/>
          </a:xfrm>
          <a:prstGeom prst="rect">
            <a:avLst/>
          </a:prstGeom>
          <a:noFill/>
        </p:spPr>
        <p:txBody>
          <a:bodyPr wrap="square" rtlCol="0">
            <a:spAutoFit/>
          </a:bodyPr>
          <a:lstStyle/>
          <a:p>
            <a:pPr algn="just">
              <a:lnSpc>
                <a:spcPct val="200000"/>
              </a:lnSpc>
            </a:pPr>
            <a:r>
              <a:rPr lang="en-US" sz="1200" dirty="0">
                <a:solidFill>
                  <a:schemeClr val="tx1"/>
                </a:solidFill>
                <a:latin typeface="Aharoni" panose="02010803020104030203" pitchFamily="2" charset="-79"/>
                <a:cs typeface="Aharoni" panose="02010803020104030203" pitchFamily="2" charset="-79"/>
              </a:rPr>
              <a:t>Here the x-axis represents the level of chronic lung disease and the y-axis refers to the frequency of smoking. The bubble plot states that a higher frequency of smoking leads to higher chances of being affected by cancer.</a:t>
            </a:r>
          </a:p>
        </p:txBody>
      </p:sp>
    </p:spTree>
    <p:extLst>
      <p:ext uri="{BB962C8B-B14F-4D97-AF65-F5344CB8AC3E}">
        <p14:creationId xmlns:p14="http://schemas.microsoft.com/office/powerpoint/2010/main" val="3805281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69F41-B167-2640-BBB6-59B3C2ABB41D}"/>
              </a:ext>
            </a:extLst>
          </p:cNvPr>
          <p:cNvSpPr>
            <a:spLocks noGrp="1"/>
          </p:cNvSpPr>
          <p:nvPr>
            <p:ph type="title"/>
          </p:nvPr>
        </p:nvSpPr>
        <p:spPr>
          <a:xfrm>
            <a:off x="726225" y="349276"/>
            <a:ext cx="4357839" cy="1031468"/>
          </a:xfrm>
        </p:spPr>
        <p:txBody>
          <a:bodyPr/>
          <a:lstStyle/>
          <a:p>
            <a:r>
              <a:rPr lang="en-US" sz="2400" b="1" dirty="0">
                <a:latin typeface="Aharoni" panose="02010803020104030203" pitchFamily="2" charset="-79"/>
                <a:cs typeface="Aharoni" panose="02010803020104030203" pitchFamily="2" charset="-79"/>
              </a:rPr>
              <a:t>Issues experienced based on age:</a:t>
            </a:r>
            <a:endParaRPr lang="en-US" sz="2400"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6ABF2626-5BFD-814D-8619-EBF23478F242}"/>
              </a:ext>
            </a:extLst>
          </p:cNvPr>
          <p:cNvSpPr>
            <a:spLocks noGrp="1"/>
          </p:cNvSpPr>
          <p:nvPr>
            <p:ph type="subTitle" idx="1"/>
          </p:nvPr>
        </p:nvSpPr>
        <p:spPr>
          <a:xfrm>
            <a:off x="859536" y="1527048"/>
            <a:ext cx="3849624" cy="2761488"/>
          </a:xfrm>
        </p:spPr>
        <p:txBody>
          <a:bodyPr/>
          <a:lstStyle/>
          <a:p>
            <a:pPr marL="0" indent="0" algn="just">
              <a:lnSpc>
                <a:spcPct val="200000"/>
              </a:lnSpc>
              <a:buNone/>
            </a:pPr>
            <a:r>
              <a:rPr lang="en-US" sz="1200" b="1" dirty="0">
                <a:latin typeface="Aharoni" panose="02010803020104030203" pitchFamily="2" charset="-79"/>
                <a:cs typeface="Aharoni" panose="02010803020104030203" pitchFamily="2" charset="-79"/>
              </a:rPr>
              <a:t>To answer the question, do </a:t>
            </a:r>
            <a:r>
              <a:rPr lang="en-US" sz="1200" dirty="0">
                <a:latin typeface="Aharoni" panose="02010803020104030203" pitchFamily="2" charset="-79"/>
                <a:cs typeface="Aharoni" panose="02010803020104030203" pitchFamily="2" charset="-79"/>
              </a:rPr>
              <a:t>old people affect with cancer experience tendencies of weight loss, shortness of breath, and fatigue?</a:t>
            </a:r>
          </a:p>
          <a:p>
            <a:pPr marL="0" indent="0" algn="just">
              <a:lnSpc>
                <a:spcPct val="200000"/>
              </a:lnSpc>
              <a:buNone/>
            </a:pPr>
            <a:r>
              <a:rPr lang="en-US" sz="1200" b="1" i="1" dirty="0">
                <a:latin typeface="Aharoni" panose="02010803020104030203" pitchFamily="2" charset="-79"/>
                <a:cs typeface="Aharoni" panose="02010803020104030203" pitchFamily="2" charset="-79"/>
              </a:rPr>
              <a:t>Age&gt;50 has a higher chance of weight loss.</a:t>
            </a:r>
          </a:p>
          <a:p>
            <a:pPr marL="0" indent="0" algn="just">
              <a:lnSpc>
                <a:spcPct val="200000"/>
              </a:lnSpc>
              <a:buNone/>
            </a:pPr>
            <a:r>
              <a:rPr lang="en-US" sz="1200" b="1" i="1" dirty="0">
                <a:latin typeface="Aharoni" panose="02010803020104030203" pitchFamily="2" charset="-79"/>
                <a:cs typeface="Aharoni" panose="02010803020104030203" pitchFamily="2" charset="-79"/>
              </a:rPr>
              <a:t>Aged 30-40 have higher fatigue chances as they deal with mental and physical stress.</a:t>
            </a:r>
          </a:p>
          <a:p>
            <a:endParaRPr lang="en-US" dirty="0"/>
          </a:p>
        </p:txBody>
      </p:sp>
      <p:pic>
        <p:nvPicPr>
          <p:cNvPr id="4" name="Picture 3">
            <a:extLst>
              <a:ext uri="{FF2B5EF4-FFF2-40B4-BE49-F238E27FC236}">
                <a16:creationId xmlns:a16="http://schemas.microsoft.com/office/drawing/2014/main" id="{E5C0C248-B1EE-3D42-8A72-78DBFA3E6D2C}"/>
              </a:ext>
            </a:extLst>
          </p:cNvPr>
          <p:cNvPicPr>
            <a:picLocks noChangeAspect="1"/>
          </p:cNvPicPr>
          <p:nvPr/>
        </p:nvPicPr>
        <p:blipFill>
          <a:blip r:embed="rId2"/>
          <a:stretch>
            <a:fillRect/>
          </a:stretch>
        </p:blipFill>
        <p:spPr>
          <a:xfrm>
            <a:off x="5212080" y="1527048"/>
            <a:ext cx="3304772" cy="3086400"/>
          </a:xfrm>
          <a:prstGeom prst="rect">
            <a:avLst/>
          </a:prstGeom>
        </p:spPr>
      </p:pic>
    </p:spTree>
    <p:extLst>
      <p:ext uri="{BB962C8B-B14F-4D97-AF65-F5344CB8AC3E}">
        <p14:creationId xmlns:p14="http://schemas.microsoft.com/office/powerpoint/2010/main" val="312623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57A78-C5AA-5642-9505-1C74BD2EB7BD}"/>
              </a:ext>
            </a:extLst>
          </p:cNvPr>
          <p:cNvSpPr>
            <a:spLocks noGrp="1"/>
          </p:cNvSpPr>
          <p:nvPr>
            <p:ph type="title"/>
          </p:nvPr>
        </p:nvSpPr>
        <p:spPr>
          <a:xfrm>
            <a:off x="726225" y="349276"/>
            <a:ext cx="3534879" cy="572700"/>
          </a:xfrm>
        </p:spPr>
        <p:txBody>
          <a:bodyPr/>
          <a:lstStyle/>
          <a:p>
            <a:r>
              <a:rPr lang="en-US" sz="2800" b="1" dirty="0">
                <a:latin typeface="Aharoni" panose="02010803020104030203" pitchFamily="2" charset="-79"/>
                <a:cs typeface="Aharoni" panose="02010803020104030203" pitchFamily="2" charset="-79"/>
              </a:rPr>
              <a:t>Correlation Matrix</a:t>
            </a:r>
            <a:endParaRPr lang="en-US"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EBC5CBA3-B55D-F94B-8022-3DBFAC0A5141}"/>
              </a:ext>
            </a:extLst>
          </p:cNvPr>
          <p:cNvSpPr>
            <a:spLocks noGrp="1"/>
          </p:cNvSpPr>
          <p:nvPr>
            <p:ph type="subTitle" idx="1"/>
          </p:nvPr>
        </p:nvSpPr>
        <p:spPr>
          <a:xfrm>
            <a:off x="384048" y="1380744"/>
            <a:ext cx="3447288" cy="3072384"/>
          </a:xfrm>
        </p:spPr>
        <p:txBody>
          <a:bodyPr/>
          <a:lstStyle/>
          <a:p>
            <a:pPr algn="just">
              <a:lnSpc>
                <a:spcPct val="200000"/>
              </a:lnSpc>
            </a:pPr>
            <a:r>
              <a:rPr lang="en-US" sz="1200" dirty="0">
                <a:latin typeface="Aharoni" panose="02010803020104030203" pitchFamily="2" charset="-79"/>
                <a:cs typeface="Aharoni" panose="02010803020104030203" pitchFamily="2" charset="-79"/>
              </a:rPr>
              <a:t>       Used heatmap to plot the columns, to understand the correlation between each one of them before we implement the Machine Learning models. This map helps us in understanding the positive, negative, and uncorrelated columns from the dataset.</a:t>
            </a:r>
          </a:p>
          <a:p>
            <a:endParaRPr lang="en-US" dirty="0"/>
          </a:p>
        </p:txBody>
      </p:sp>
      <p:pic>
        <p:nvPicPr>
          <p:cNvPr id="4" name="Content Placeholder 3">
            <a:extLst>
              <a:ext uri="{FF2B5EF4-FFF2-40B4-BE49-F238E27FC236}">
                <a16:creationId xmlns:a16="http://schemas.microsoft.com/office/drawing/2014/main" id="{CA451A4E-AFDA-3A46-AF83-56B6ED9CF5CD}"/>
              </a:ext>
            </a:extLst>
          </p:cNvPr>
          <p:cNvPicPr>
            <a:picLocks noChangeAspect="1"/>
          </p:cNvPicPr>
          <p:nvPr/>
        </p:nvPicPr>
        <p:blipFill>
          <a:blip r:embed="rId2"/>
          <a:stretch>
            <a:fillRect/>
          </a:stretch>
        </p:blipFill>
        <p:spPr>
          <a:xfrm>
            <a:off x="4197096" y="921976"/>
            <a:ext cx="4626795" cy="3906057"/>
          </a:xfrm>
          <a:prstGeom prst="rect">
            <a:avLst/>
          </a:prstGeom>
        </p:spPr>
      </p:pic>
    </p:spTree>
    <p:extLst>
      <p:ext uri="{BB962C8B-B14F-4D97-AF65-F5344CB8AC3E}">
        <p14:creationId xmlns:p14="http://schemas.microsoft.com/office/powerpoint/2010/main" val="2582817104"/>
      </p:ext>
    </p:extLst>
  </p:cSld>
  <p:clrMapOvr>
    <a:masterClrMapping/>
  </p:clrMapOvr>
</p:sld>
</file>

<file path=ppt/theme/theme1.xml><?xml version="1.0" encoding="utf-8"?>
<a:theme xmlns:a="http://schemas.openxmlformats.org/drawingml/2006/main" name="Pulmonary Disease by Slidesgo">
  <a:themeElements>
    <a:clrScheme name="Simple Light">
      <a:dk1>
        <a:srgbClr val="FFFFFF"/>
      </a:dk1>
      <a:lt1>
        <a:srgbClr val="FFFFFF"/>
      </a:lt1>
      <a:dk2>
        <a:srgbClr val="FFFFFF"/>
      </a:dk2>
      <a:lt2>
        <a:srgbClr val="2ED3D6"/>
      </a:lt2>
      <a:accent1>
        <a:srgbClr val="FFFFFF"/>
      </a:accent1>
      <a:accent2>
        <a:srgbClr val="0000FF"/>
      </a:accent2>
      <a:accent3>
        <a:srgbClr val="00F3FF"/>
      </a:accent3>
      <a:accent4>
        <a:srgbClr val="A7E8F3"/>
      </a:accent4>
      <a:accent5>
        <a:srgbClr val="2ED3D6"/>
      </a:accent5>
      <a:accent6>
        <a:srgbClr val="EAF9FC"/>
      </a:accent6>
      <a:hlink>
        <a:srgbClr val="C8FE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909</Words>
  <Application>Microsoft Macintosh PowerPoint</Application>
  <PresentationFormat>On-screen Show (16:9)</PresentationFormat>
  <Paragraphs>52</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Aharoni</vt:lpstr>
      <vt:lpstr>Helvetica Neue</vt:lpstr>
      <vt:lpstr>Saira</vt:lpstr>
      <vt:lpstr>Times New Roman</vt:lpstr>
      <vt:lpstr>Pulmonary Disease by Slidesgo</vt:lpstr>
      <vt:lpstr>LUNG CANCER Prediction using Machine learning models</vt:lpstr>
      <vt:lpstr>Introduction</vt:lpstr>
      <vt:lpstr> </vt:lpstr>
      <vt:lpstr>Hypothesis</vt:lpstr>
      <vt:lpstr>Visualizing the Indexed Categorical Values </vt:lpstr>
      <vt:lpstr>Gender Comparison of Data: </vt:lpstr>
      <vt:lpstr>Frequency of smoking:</vt:lpstr>
      <vt:lpstr>Issues experienced based on age:</vt:lpstr>
      <vt:lpstr>Correlation Matrix</vt:lpstr>
      <vt:lpstr>Pair Plot map</vt:lpstr>
      <vt:lpstr>Machine Learning Models:</vt:lpstr>
      <vt:lpstr>Ridge Regression Model is used to analyze the data with multicollinear. The dataset we consider exhibits multicollinearity and hence We have used a standard scaler to normalize the data and implemented the model considering the alpha values as 1.0 and 100 and recorded an accuracy of 64% and 61% respectively.  </vt:lpstr>
      <vt:lpstr>Logistic Regression Model is like linear regression, but this is fast and relatively uncomplicated. We have considered “liblinear” as a solver as it best suits our data with a random_state of 90. This the model resulted in an accuracy of 95%. </vt:lpstr>
      <vt:lpstr>Accuracy scores from each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Pulmonary Disease</dc:title>
  <cp:lastModifiedBy>Shwetha Reddy Reddymalli</cp:lastModifiedBy>
  <cp:revision>24</cp:revision>
  <dcterms:modified xsi:type="dcterms:W3CDTF">2022-11-22T02:25:59Z</dcterms:modified>
</cp:coreProperties>
</file>