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160000" cy="17627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BB8-9E15-4942-83C8-4CBD7887C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2884889"/>
            <a:ext cx="7620000" cy="6137016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D817-8635-4570-B6F7-AA4C25B39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9258572"/>
            <a:ext cx="7620000" cy="425592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8B08-C933-491E-8007-B051EFB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8F7F-5820-440F-BABC-BF8B06A0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29BF-BC59-4905-BDA6-34995A09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3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6D9F-6DD1-47E2-ABAE-E78D7B7E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B23D-1690-406C-9FCD-39CC501D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6318-BB13-4838-AB3D-DBF7F7D5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7112-4CA4-4541-9354-05F38CD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F88F-66FC-40FF-BB28-173E6F67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F48A-642E-4A92-A3BA-1D4CF9C8F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938507"/>
            <a:ext cx="2190750" cy="149385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437A8-3C09-4EB1-86E0-CBDF16B6F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938507"/>
            <a:ext cx="6445250" cy="149385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49F6-AB05-4747-87C8-A72CF362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534B-108D-4D4C-A431-E2A708DE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6BF2-C26D-4706-B71F-4BF30761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EF1-C6EF-4394-B673-3CFC2096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E79B-7D51-417B-A87A-ADC0EA9F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30F6-FC69-486E-AF23-3BBF79CB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DEBE-A966-46FD-B8B4-C316C35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36C0-342F-482F-894A-741BAED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5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E9CE-D1AE-42C8-AD33-A621117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08" y="4394664"/>
            <a:ext cx="8763000" cy="733259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A5B7-29C5-41D9-A7BF-B17A4863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08" y="11796624"/>
            <a:ext cx="8763000" cy="38560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4356-57B1-4758-81B1-C70D60D4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5A0C-BE26-478E-AA04-505130B4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6FF4-6CB3-4164-A66E-60599527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8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1CF7-9A37-482A-A184-1ED142B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9D47-B142-4727-AF5A-45D3CCF55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4692533"/>
            <a:ext cx="4318000" cy="1118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55138-40D3-41DA-B93A-A7396D41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4692533"/>
            <a:ext cx="4318000" cy="1118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DC00-14AD-4B12-83C9-68D18596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A43A-9A62-4D3A-8B42-E72C5F2F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25914-AA8B-47FF-8B4E-4549CD4F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1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01AD-1E54-4E86-B957-4B718E8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3" y="938510"/>
            <a:ext cx="8763000" cy="3407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7B935-E12B-457F-A864-E96E40F6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824" y="4321212"/>
            <a:ext cx="4298156" cy="21177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9E1C3-7FE9-4CF0-9BAA-A1974422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824" y="6438970"/>
            <a:ext cx="4298156" cy="9470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F5400-2A8C-4070-BA61-570AEC91B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1" y="4321212"/>
            <a:ext cx="4319323" cy="21177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DD89E-B8D4-4036-9585-7EC32680F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1" y="6438970"/>
            <a:ext cx="4319323" cy="9470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F5A2D-F9EB-40C3-A878-93EAF6B1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83EC3-88ED-4374-A366-349D7D8A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4A4F5-1B6B-4D90-98A0-042E9F94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484-710A-466D-B2C0-B80B6BA3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609CA-4C2A-4876-8CC1-3DEEA77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2EDB6-F8DE-46DA-A830-18029A20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C869-45B6-45C8-859A-DA29A649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0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C8772-25D8-4749-9AFC-8F0DF8EB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959A4-41B6-4A99-A8CA-A152737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8CD1-C659-4218-A82E-38DE986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A19D-DB8E-49F8-8E1B-0C8A76AC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1175173"/>
            <a:ext cx="3276864" cy="4113107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3764-D0F4-475E-8F8F-8D8C8B53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23" y="2538052"/>
            <a:ext cx="5143500" cy="12527021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6C16-AC7E-4BBB-81CE-F85AFEB3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5288280"/>
            <a:ext cx="3276864" cy="979719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2914-37E4-441B-BB4E-320F4CAB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82F0D-AE41-4879-A31E-4A242D36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2BC67-8E3A-4F18-9A2A-98DB905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9154-20A9-457E-BC97-A22D4DCA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4" y="1175173"/>
            <a:ext cx="3276864" cy="4113107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490C-B1D1-45B4-9CB1-340D3D225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323" y="2538052"/>
            <a:ext cx="5143500" cy="12527021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12738-0328-4AD6-A5C7-79CDFCE04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824" y="5288280"/>
            <a:ext cx="3276864" cy="979719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FBA2-9AA5-48A2-8FA4-25BB86CC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670D-BDB1-4C2C-B372-007082EF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6ABD-393C-446D-9BF8-762B9323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6652C-84C1-45BD-B023-AFB34F70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938510"/>
            <a:ext cx="8763000" cy="340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38E4-87DE-4133-A1EA-BCAC6E98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4692533"/>
            <a:ext cx="8763000" cy="111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DD57-5D63-4B87-8774-66783BCE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16338178"/>
            <a:ext cx="2286000" cy="938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1C24-DB3B-40DC-9E47-339FBE230E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8A70-812F-4D98-92E4-E3B8312C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16338178"/>
            <a:ext cx="3429000" cy="938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9B5-EFFB-4875-83FA-447ABC82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16338178"/>
            <a:ext cx="2286000" cy="938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AE21-51ED-4FA6-A7D5-A0736E16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865E7-AD43-4F35-A091-F2223860C838}"/>
              </a:ext>
            </a:extLst>
          </p:cNvPr>
          <p:cNvSpPr txBox="1"/>
          <p:nvPr/>
        </p:nvSpPr>
        <p:spPr>
          <a:xfrm>
            <a:off x="497303" y="431116"/>
            <a:ext cx="7610971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600" b="1">
                <a:solidFill>
                  <a:srgbClr val="FFFF00"/>
                </a:solidFill>
                <a:latin typeface="Arial Rounded MT Bold - 48"/>
              </a:rPr>
              <a:t>Digestion and Absorption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265DA-2C2E-4330-AD6D-DFCFDF136A20}"/>
              </a:ext>
            </a:extLst>
          </p:cNvPr>
          <p:cNvCxnSpPr/>
          <p:nvPr/>
        </p:nvCxnSpPr>
        <p:spPr>
          <a:xfrm>
            <a:off x="575241" y="1212670"/>
            <a:ext cx="7439266" cy="0"/>
          </a:xfrm>
          <a:prstGeom prst="line">
            <a:avLst/>
          </a:prstGeom>
          <a:ln w="38100" cap="flat" cmpd="sng" algn="ctr">
            <a:solidFill>
              <a:srgbClr val="FF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3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D9E21E8-A5D9-4636-8EA6-13AE3DF22AB5}"/>
              </a:ext>
            </a:extLst>
          </p:cNvPr>
          <p:cNvSpPr/>
          <p:nvPr/>
        </p:nvSpPr>
        <p:spPr>
          <a:xfrm>
            <a:off x="2895855" y="774928"/>
            <a:ext cx="372209" cy="424223"/>
          </a:xfrm>
          <a:custGeom>
            <a:avLst/>
            <a:gdLst/>
            <a:ahLst/>
            <a:cxnLst/>
            <a:rect l="0" t="0" r="0" b="0"/>
            <a:pathLst>
              <a:path w="372209" h="424223">
                <a:moveTo>
                  <a:pt x="17077" y="247239"/>
                </a:moveTo>
                <a:lnTo>
                  <a:pt x="17227" y="244872"/>
                </a:lnTo>
                <a:lnTo>
                  <a:pt x="6724" y="189051"/>
                </a:lnTo>
                <a:lnTo>
                  <a:pt x="0" y="127335"/>
                </a:lnTo>
                <a:lnTo>
                  <a:pt x="14276" y="72418"/>
                </a:lnTo>
                <a:lnTo>
                  <a:pt x="30654" y="42162"/>
                </a:lnTo>
                <a:lnTo>
                  <a:pt x="55635" y="13245"/>
                </a:lnTo>
                <a:lnTo>
                  <a:pt x="79337" y="1504"/>
                </a:lnTo>
                <a:lnTo>
                  <a:pt x="96033" y="0"/>
                </a:lnTo>
                <a:lnTo>
                  <a:pt x="112091" y="3075"/>
                </a:lnTo>
                <a:lnTo>
                  <a:pt x="151314" y="23922"/>
                </a:lnTo>
                <a:lnTo>
                  <a:pt x="187184" y="54316"/>
                </a:lnTo>
                <a:lnTo>
                  <a:pt x="229085" y="117612"/>
                </a:lnTo>
                <a:lnTo>
                  <a:pt x="242341" y="144232"/>
                </a:lnTo>
                <a:lnTo>
                  <a:pt x="249436" y="174000"/>
                </a:lnTo>
                <a:lnTo>
                  <a:pt x="252030" y="231545"/>
                </a:lnTo>
                <a:lnTo>
                  <a:pt x="256499" y="287119"/>
                </a:lnTo>
                <a:lnTo>
                  <a:pt x="263999" y="343122"/>
                </a:lnTo>
                <a:lnTo>
                  <a:pt x="289261" y="384291"/>
                </a:lnTo>
                <a:lnTo>
                  <a:pt x="312667" y="402807"/>
                </a:lnTo>
                <a:lnTo>
                  <a:pt x="371902" y="424222"/>
                </a:lnTo>
                <a:lnTo>
                  <a:pt x="372208" y="424221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852DF3-CD16-4A34-A88F-CD0725CD765B}"/>
              </a:ext>
            </a:extLst>
          </p:cNvPr>
          <p:cNvSpPr/>
          <p:nvPr/>
        </p:nvSpPr>
        <p:spPr>
          <a:xfrm>
            <a:off x="1150482" y="689712"/>
            <a:ext cx="1544170" cy="566869"/>
          </a:xfrm>
          <a:custGeom>
            <a:avLst/>
            <a:gdLst/>
            <a:ahLst/>
            <a:cxnLst/>
            <a:rect l="0" t="0" r="0" b="0"/>
            <a:pathLst>
              <a:path w="1544170" h="566869">
                <a:moveTo>
                  <a:pt x="0" y="538505"/>
                </a:moveTo>
                <a:lnTo>
                  <a:pt x="25766" y="560145"/>
                </a:lnTo>
                <a:lnTo>
                  <a:pt x="42258" y="565397"/>
                </a:lnTo>
                <a:lnTo>
                  <a:pt x="60240" y="566868"/>
                </a:lnTo>
                <a:lnTo>
                  <a:pt x="116489" y="553741"/>
                </a:lnTo>
                <a:lnTo>
                  <a:pt x="147675" y="539499"/>
                </a:lnTo>
                <a:lnTo>
                  <a:pt x="171011" y="525076"/>
                </a:lnTo>
                <a:lnTo>
                  <a:pt x="181955" y="512671"/>
                </a:lnTo>
                <a:lnTo>
                  <a:pt x="214167" y="452035"/>
                </a:lnTo>
                <a:lnTo>
                  <a:pt x="230536" y="393951"/>
                </a:lnTo>
                <a:lnTo>
                  <a:pt x="248748" y="331971"/>
                </a:lnTo>
                <a:lnTo>
                  <a:pt x="260844" y="277238"/>
                </a:lnTo>
                <a:lnTo>
                  <a:pt x="270203" y="215511"/>
                </a:lnTo>
                <a:lnTo>
                  <a:pt x="287663" y="155504"/>
                </a:lnTo>
                <a:lnTo>
                  <a:pt x="305475" y="103686"/>
                </a:lnTo>
                <a:lnTo>
                  <a:pt x="342575" y="41695"/>
                </a:lnTo>
                <a:lnTo>
                  <a:pt x="353504" y="31808"/>
                </a:lnTo>
                <a:lnTo>
                  <a:pt x="366998" y="24534"/>
                </a:lnTo>
                <a:lnTo>
                  <a:pt x="393290" y="19710"/>
                </a:lnTo>
                <a:lnTo>
                  <a:pt x="426920" y="24286"/>
                </a:lnTo>
                <a:lnTo>
                  <a:pt x="473267" y="39397"/>
                </a:lnTo>
                <a:lnTo>
                  <a:pt x="491283" y="53289"/>
                </a:lnTo>
                <a:lnTo>
                  <a:pt x="506699" y="73432"/>
                </a:lnTo>
                <a:lnTo>
                  <a:pt x="537737" y="134334"/>
                </a:lnTo>
                <a:lnTo>
                  <a:pt x="554404" y="189181"/>
                </a:lnTo>
                <a:lnTo>
                  <a:pt x="561301" y="242834"/>
                </a:lnTo>
                <a:lnTo>
                  <a:pt x="577926" y="304828"/>
                </a:lnTo>
                <a:lnTo>
                  <a:pt x="608162" y="367469"/>
                </a:lnTo>
                <a:lnTo>
                  <a:pt x="647865" y="428811"/>
                </a:lnTo>
                <a:lnTo>
                  <a:pt x="664226" y="445927"/>
                </a:lnTo>
                <a:lnTo>
                  <a:pt x="677842" y="453597"/>
                </a:lnTo>
                <a:lnTo>
                  <a:pt x="737855" y="464829"/>
                </a:lnTo>
                <a:lnTo>
                  <a:pt x="781396" y="457349"/>
                </a:lnTo>
                <a:lnTo>
                  <a:pt x="814620" y="441444"/>
                </a:lnTo>
                <a:lnTo>
                  <a:pt x="827313" y="431739"/>
                </a:lnTo>
                <a:lnTo>
                  <a:pt x="844171" y="408310"/>
                </a:lnTo>
                <a:lnTo>
                  <a:pt x="855980" y="379487"/>
                </a:lnTo>
                <a:lnTo>
                  <a:pt x="860823" y="349066"/>
                </a:lnTo>
                <a:lnTo>
                  <a:pt x="856441" y="295185"/>
                </a:lnTo>
                <a:lnTo>
                  <a:pt x="849054" y="234194"/>
                </a:lnTo>
                <a:lnTo>
                  <a:pt x="849770" y="175352"/>
                </a:lnTo>
                <a:lnTo>
                  <a:pt x="869723" y="114737"/>
                </a:lnTo>
                <a:lnTo>
                  <a:pt x="899286" y="68778"/>
                </a:lnTo>
                <a:lnTo>
                  <a:pt x="945783" y="20319"/>
                </a:lnTo>
                <a:lnTo>
                  <a:pt x="972715" y="5756"/>
                </a:lnTo>
                <a:lnTo>
                  <a:pt x="987693" y="0"/>
                </a:lnTo>
                <a:lnTo>
                  <a:pt x="1014820" y="157"/>
                </a:lnTo>
                <a:lnTo>
                  <a:pt x="1030015" y="5861"/>
                </a:lnTo>
                <a:lnTo>
                  <a:pt x="1053845" y="23598"/>
                </a:lnTo>
                <a:lnTo>
                  <a:pt x="1065803" y="42753"/>
                </a:lnTo>
                <a:lnTo>
                  <a:pt x="1090942" y="101723"/>
                </a:lnTo>
                <a:lnTo>
                  <a:pt x="1101037" y="144581"/>
                </a:lnTo>
                <a:lnTo>
                  <a:pt x="1103472" y="206304"/>
                </a:lnTo>
                <a:lnTo>
                  <a:pt x="1103792" y="260838"/>
                </a:lnTo>
                <a:lnTo>
                  <a:pt x="1106138" y="319172"/>
                </a:lnTo>
                <a:lnTo>
                  <a:pt x="1117963" y="371586"/>
                </a:lnTo>
                <a:lnTo>
                  <a:pt x="1145630" y="420716"/>
                </a:lnTo>
                <a:lnTo>
                  <a:pt x="1161808" y="438058"/>
                </a:lnTo>
                <a:lnTo>
                  <a:pt x="1175382" y="445781"/>
                </a:lnTo>
                <a:lnTo>
                  <a:pt x="1201718" y="450859"/>
                </a:lnTo>
                <a:lnTo>
                  <a:pt x="1227276" y="448236"/>
                </a:lnTo>
                <a:lnTo>
                  <a:pt x="1251259" y="437862"/>
                </a:lnTo>
                <a:lnTo>
                  <a:pt x="1291462" y="404629"/>
                </a:lnTo>
                <a:lnTo>
                  <a:pt x="1320956" y="364957"/>
                </a:lnTo>
                <a:lnTo>
                  <a:pt x="1329895" y="344770"/>
                </a:lnTo>
                <a:lnTo>
                  <a:pt x="1340232" y="288094"/>
                </a:lnTo>
                <a:lnTo>
                  <a:pt x="1343050" y="240544"/>
                </a:lnTo>
                <a:lnTo>
                  <a:pt x="1338008" y="186450"/>
                </a:lnTo>
                <a:lnTo>
                  <a:pt x="1341258" y="123947"/>
                </a:lnTo>
                <a:lnTo>
                  <a:pt x="1352018" y="96959"/>
                </a:lnTo>
                <a:lnTo>
                  <a:pt x="1366147" y="76678"/>
                </a:lnTo>
                <a:lnTo>
                  <a:pt x="1385400" y="63855"/>
                </a:lnTo>
                <a:lnTo>
                  <a:pt x="1430479" y="46369"/>
                </a:lnTo>
                <a:lnTo>
                  <a:pt x="1445943" y="45689"/>
                </a:lnTo>
                <a:lnTo>
                  <a:pt x="1476983" y="52291"/>
                </a:lnTo>
                <a:lnTo>
                  <a:pt x="1496168" y="63539"/>
                </a:lnTo>
                <a:lnTo>
                  <a:pt x="1512793" y="77812"/>
                </a:lnTo>
                <a:lnTo>
                  <a:pt x="1537608" y="130056"/>
                </a:lnTo>
                <a:lnTo>
                  <a:pt x="1544169" y="160477"/>
                </a:lnTo>
                <a:lnTo>
                  <a:pt x="1541627" y="196966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4E647-239D-40D2-B1ED-10280ECB7D24}"/>
              </a:ext>
            </a:extLst>
          </p:cNvPr>
          <p:cNvGrpSpPr/>
          <p:nvPr/>
        </p:nvGrpSpPr>
        <p:grpSpPr>
          <a:xfrm>
            <a:off x="3206340" y="748549"/>
            <a:ext cx="1854227" cy="491737"/>
            <a:chOff x="3206340" y="748549"/>
            <a:chExt cx="1854227" cy="49173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B0FB78E-21EB-4EC5-9391-8895BB067A96}"/>
                </a:ext>
              </a:extLst>
            </p:cNvPr>
            <p:cNvSpPr/>
            <p:nvPr/>
          </p:nvSpPr>
          <p:spPr>
            <a:xfrm>
              <a:off x="3206340" y="774457"/>
              <a:ext cx="821914" cy="465829"/>
            </a:xfrm>
            <a:custGeom>
              <a:avLst/>
              <a:gdLst/>
              <a:ahLst/>
              <a:cxnLst/>
              <a:rect l="0" t="0" r="0" b="0"/>
              <a:pathLst>
                <a:path w="821914" h="465829">
                  <a:moveTo>
                    <a:pt x="4127" y="407119"/>
                  </a:moveTo>
                  <a:lnTo>
                    <a:pt x="0" y="419499"/>
                  </a:lnTo>
                  <a:lnTo>
                    <a:pt x="1561" y="443705"/>
                  </a:lnTo>
                  <a:lnTo>
                    <a:pt x="5007" y="450512"/>
                  </a:lnTo>
                  <a:lnTo>
                    <a:pt x="15747" y="460378"/>
                  </a:lnTo>
                  <a:lnTo>
                    <a:pt x="31460" y="465339"/>
                  </a:lnTo>
                  <a:lnTo>
                    <a:pt x="62033" y="465828"/>
                  </a:lnTo>
                  <a:lnTo>
                    <a:pt x="119672" y="453455"/>
                  </a:lnTo>
                  <a:lnTo>
                    <a:pt x="134943" y="447578"/>
                  </a:lnTo>
                  <a:lnTo>
                    <a:pt x="153252" y="433694"/>
                  </a:lnTo>
                  <a:lnTo>
                    <a:pt x="180173" y="394624"/>
                  </a:lnTo>
                  <a:lnTo>
                    <a:pt x="200588" y="338506"/>
                  </a:lnTo>
                  <a:lnTo>
                    <a:pt x="223255" y="279815"/>
                  </a:lnTo>
                  <a:lnTo>
                    <a:pt x="234881" y="222131"/>
                  </a:lnTo>
                  <a:lnTo>
                    <a:pt x="237010" y="168939"/>
                  </a:lnTo>
                  <a:lnTo>
                    <a:pt x="241417" y="121061"/>
                  </a:lnTo>
                  <a:lnTo>
                    <a:pt x="252266" y="96641"/>
                  </a:lnTo>
                  <a:lnTo>
                    <a:pt x="266422" y="77121"/>
                  </a:lnTo>
                  <a:lnTo>
                    <a:pt x="281067" y="70434"/>
                  </a:lnTo>
                  <a:lnTo>
                    <a:pt x="318620" y="66141"/>
                  </a:lnTo>
                  <a:lnTo>
                    <a:pt x="344911" y="69524"/>
                  </a:lnTo>
                  <a:lnTo>
                    <a:pt x="364985" y="80123"/>
                  </a:lnTo>
                  <a:lnTo>
                    <a:pt x="381874" y="98331"/>
                  </a:lnTo>
                  <a:lnTo>
                    <a:pt x="402663" y="143008"/>
                  </a:lnTo>
                  <a:lnTo>
                    <a:pt x="413754" y="184015"/>
                  </a:lnTo>
                  <a:lnTo>
                    <a:pt x="415812" y="239159"/>
                  </a:lnTo>
                  <a:lnTo>
                    <a:pt x="416960" y="302422"/>
                  </a:lnTo>
                  <a:lnTo>
                    <a:pt x="424038" y="357727"/>
                  </a:lnTo>
                  <a:lnTo>
                    <a:pt x="430753" y="382983"/>
                  </a:lnTo>
                  <a:lnTo>
                    <a:pt x="448060" y="412428"/>
                  </a:lnTo>
                  <a:lnTo>
                    <a:pt x="458820" y="423298"/>
                  </a:lnTo>
                  <a:lnTo>
                    <a:pt x="472240" y="431009"/>
                  </a:lnTo>
                  <a:lnTo>
                    <a:pt x="498490" y="436079"/>
                  </a:lnTo>
                  <a:lnTo>
                    <a:pt x="515783" y="432658"/>
                  </a:lnTo>
                  <a:lnTo>
                    <a:pt x="547998" y="416386"/>
                  </a:lnTo>
                  <a:lnTo>
                    <a:pt x="559091" y="404328"/>
                  </a:lnTo>
                  <a:lnTo>
                    <a:pt x="588375" y="345848"/>
                  </a:lnTo>
                  <a:lnTo>
                    <a:pt x="598965" y="313154"/>
                  </a:lnTo>
                  <a:lnTo>
                    <a:pt x="602198" y="260047"/>
                  </a:lnTo>
                  <a:lnTo>
                    <a:pt x="602624" y="205431"/>
                  </a:lnTo>
                  <a:lnTo>
                    <a:pt x="598834" y="142856"/>
                  </a:lnTo>
                  <a:lnTo>
                    <a:pt x="603045" y="86522"/>
                  </a:lnTo>
                  <a:lnTo>
                    <a:pt x="613441" y="42539"/>
                  </a:lnTo>
                  <a:lnTo>
                    <a:pt x="625068" y="22799"/>
                  </a:lnTo>
                  <a:lnTo>
                    <a:pt x="639123" y="13757"/>
                  </a:lnTo>
                  <a:lnTo>
                    <a:pt x="672170" y="915"/>
                  </a:lnTo>
                  <a:lnTo>
                    <a:pt x="687984" y="0"/>
                  </a:lnTo>
                  <a:lnTo>
                    <a:pt x="702786" y="3336"/>
                  </a:lnTo>
                  <a:lnTo>
                    <a:pt x="748557" y="34319"/>
                  </a:lnTo>
                  <a:lnTo>
                    <a:pt x="770754" y="58911"/>
                  </a:lnTo>
                  <a:lnTo>
                    <a:pt x="791357" y="104092"/>
                  </a:lnTo>
                  <a:lnTo>
                    <a:pt x="809090" y="166291"/>
                  </a:lnTo>
                  <a:lnTo>
                    <a:pt x="813132" y="226841"/>
                  </a:lnTo>
                  <a:lnTo>
                    <a:pt x="819226" y="284285"/>
                  </a:lnTo>
                  <a:lnTo>
                    <a:pt x="821913" y="297674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7435CA-F8E9-4B72-85A0-111914D0F1B8}"/>
                </a:ext>
              </a:extLst>
            </p:cNvPr>
            <p:cNvSpPr/>
            <p:nvPr/>
          </p:nvSpPr>
          <p:spPr>
            <a:xfrm>
              <a:off x="4365442" y="748549"/>
              <a:ext cx="695125" cy="460898"/>
            </a:xfrm>
            <a:custGeom>
              <a:avLst/>
              <a:gdLst/>
              <a:ahLst/>
              <a:cxnLst/>
              <a:rect l="0" t="0" r="0" b="0"/>
              <a:pathLst>
                <a:path w="695125" h="460898">
                  <a:moveTo>
                    <a:pt x="0" y="373060"/>
                  </a:moveTo>
                  <a:lnTo>
                    <a:pt x="17140" y="325290"/>
                  </a:lnTo>
                  <a:lnTo>
                    <a:pt x="31561" y="265448"/>
                  </a:lnTo>
                  <a:lnTo>
                    <a:pt x="44407" y="213648"/>
                  </a:lnTo>
                  <a:lnTo>
                    <a:pt x="68357" y="170388"/>
                  </a:lnTo>
                  <a:lnTo>
                    <a:pt x="94011" y="140784"/>
                  </a:lnTo>
                  <a:lnTo>
                    <a:pt x="113657" y="128970"/>
                  </a:lnTo>
                  <a:lnTo>
                    <a:pt x="173668" y="118010"/>
                  </a:lnTo>
                  <a:lnTo>
                    <a:pt x="189565" y="119699"/>
                  </a:lnTo>
                  <a:lnTo>
                    <a:pt x="195704" y="123949"/>
                  </a:lnTo>
                  <a:lnTo>
                    <a:pt x="204829" y="137886"/>
                  </a:lnTo>
                  <a:lnTo>
                    <a:pt x="216861" y="169641"/>
                  </a:lnTo>
                  <a:lnTo>
                    <a:pt x="220402" y="222548"/>
                  </a:lnTo>
                  <a:lnTo>
                    <a:pt x="220868" y="277137"/>
                  </a:lnTo>
                  <a:lnTo>
                    <a:pt x="220930" y="334667"/>
                  </a:lnTo>
                  <a:lnTo>
                    <a:pt x="225065" y="384523"/>
                  </a:lnTo>
                  <a:lnTo>
                    <a:pt x="238992" y="425008"/>
                  </a:lnTo>
                  <a:lnTo>
                    <a:pt x="257711" y="452173"/>
                  </a:lnTo>
                  <a:lnTo>
                    <a:pt x="272407" y="458811"/>
                  </a:lnTo>
                  <a:lnTo>
                    <a:pt x="289591" y="460897"/>
                  </a:lnTo>
                  <a:lnTo>
                    <a:pt x="329596" y="452991"/>
                  </a:lnTo>
                  <a:lnTo>
                    <a:pt x="348911" y="441630"/>
                  </a:lnTo>
                  <a:lnTo>
                    <a:pt x="376201" y="414945"/>
                  </a:lnTo>
                  <a:lnTo>
                    <a:pt x="389592" y="393408"/>
                  </a:lnTo>
                  <a:lnTo>
                    <a:pt x="403737" y="354329"/>
                  </a:lnTo>
                  <a:lnTo>
                    <a:pt x="406310" y="295383"/>
                  </a:lnTo>
                  <a:lnTo>
                    <a:pt x="400422" y="233479"/>
                  </a:lnTo>
                  <a:lnTo>
                    <a:pt x="399792" y="170452"/>
                  </a:lnTo>
                  <a:lnTo>
                    <a:pt x="399738" y="112802"/>
                  </a:lnTo>
                  <a:lnTo>
                    <a:pt x="402034" y="53887"/>
                  </a:lnTo>
                  <a:lnTo>
                    <a:pt x="406800" y="33906"/>
                  </a:lnTo>
                  <a:lnTo>
                    <a:pt x="414677" y="19267"/>
                  </a:lnTo>
                  <a:lnTo>
                    <a:pt x="426239" y="9306"/>
                  </a:lnTo>
                  <a:lnTo>
                    <a:pt x="432950" y="5441"/>
                  </a:lnTo>
                  <a:lnTo>
                    <a:pt x="463028" y="0"/>
                  </a:lnTo>
                  <a:lnTo>
                    <a:pt x="491038" y="2515"/>
                  </a:lnTo>
                  <a:lnTo>
                    <a:pt x="507682" y="11074"/>
                  </a:lnTo>
                  <a:lnTo>
                    <a:pt x="535354" y="33555"/>
                  </a:lnTo>
                  <a:lnTo>
                    <a:pt x="547977" y="53532"/>
                  </a:lnTo>
                  <a:lnTo>
                    <a:pt x="568037" y="111964"/>
                  </a:lnTo>
                  <a:lnTo>
                    <a:pt x="576970" y="156998"/>
                  </a:lnTo>
                  <a:lnTo>
                    <a:pt x="578317" y="213909"/>
                  </a:lnTo>
                  <a:lnTo>
                    <a:pt x="578495" y="272342"/>
                  </a:lnTo>
                  <a:lnTo>
                    <a:pt x="582645" y="326444"/>
                  </a:lnTo>
                  <a:lnTo>
                    <a:pt x="592644" y="361974"/>
                  </a:lnTo>
                  <a:lnTo>
                    <a:pt x="610358" y="391641"/>
                  </a:lnTo>
                  <a:lnTo>
                    <a:pt x="634618" y="414391"/>
                  </a:lnTo>
                  <a:lnTo>
                    <a:pt x="651534" y="420426"/>
                  </a:lnTo>
                  <a:lnTo>
                    <a:pt x="660881" y="422035"/>
                  </a:lnTo>
                  <a:lnTo>
                    <a:pt x="675875" y="419217"/>
                  </a:lnTo>
                  <a:lnTo>
                    <a:pt x="695124" y="409707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E6970E-E0B8-478A-A3E7-E40ADB62D366}"/>
              </a:ext>
            </a:extLst>
          </p:cNvPr>
          <p:cNvSpPr/>
          <p:nvPr/>
        </p:nvSpPr>
        <p:spPr>
          <a:xfrm>
            <a:off x="2629955" y="816220"/>
            <a:ext cx="467597" cy="1219903"/>
          </a:xfrm>
          <a:custGeom>
            <a:avLst/>
            <a:gdLst/>
            <a:ahLst/>
            <a:cxnLst/>
            <a:rect l="0" t="0" r="0" b="0"/>
            <a:pathLst>
              <a:path w="467597" h="1219903">
                <a:moveTo>
                  <a:pt x="36365" y="0"/>
                </a:moveTo>
                <a:lnTo>
                  <a:pt x="62526" y="62458"/>
                </a:lnTo>
                <a:lnTo>
                  <a:pt x="82869" y="118922"/>
                </a:lnTo>
                <a:lnTo>
                  <a:pt x="101136" y="178472"/>
                </a:lnTo>
                <a:lnTo>
                  <a:pt x="112564" y="236224"/>
                </a:lnTo>
                <a:lnTo>
                  <a:pt x="113898" y="296133"/>
                </a:lnTo>
                <a:lnTo>
                  <a:pt x="108731" y="354065"/>
                </a:lnTo>
                <a:lnTo>
                  <a:pt x="102517" y="406693"/>
                </a:lnTo>
                <a:lnTo>
                  <a:pt x="90619" y="464775"/>
                </a:lnTo>
                <a:lnTo>
                  <a:pt x="75219" y="526153"/>
                </a:lnTo>
                <a:lnTo>
                  <a:pt x="57094" y="589565"/>
                </a:lnTo>
                <a:lnTo>
                  <a:pt x="38956" y="645995"/>
                </a:lnTo>
                <a:lnTo>
                  <a:pt x="23409" y="705097"/>
                </a:lnTo>
                <a:lnTo>
                  <a:pt x="13204" y="766151"/>
                </a:lnTo>
                <a:lnTo>
                  <a:pt x="6081" y="822126"/>
                </a:lnTo>
                <a:lnTo>
                  <a:pt x="0" y="879176"/>
                </a:lnTo>
                <a:lnTo>
                  <a:pt x="295" y="923922"/>
                </a:lnTo>
                <a:lnTo>
                  <a:pt x="7137" y="984836"/>
                </a:lnTo>
                <a:lnTo>
                  <a:pt x="15901" y="1009847"/>
                </a:lnTo>
                <a:lnTo>
                  <a:pt x="38236" y="1065594"/>
                </a:lnTo>
                <a:lnTo>
                  <a:pt x="62523" y="1109809"/>
                </a:lnTo>
                <a:lnTo>
                  <a:pt x="120257" y="1173247"/>
                </a:lnTo>
                <a:lnTo>
                  <a:pt x="132384" y="1183057"/>
                </a:lnTo>
                <a:lnTo>
                  <a:pt x="186525" y="1204680"/>
                </a:lnTo>
                <a:lnTo>
                  <a:pt x="244163" y="1214273"/>
                </a:lnTo>
                <a:lnTo>
                  <a:pt x="301164" y="1219902"/>
                </a:lnTo>
                <a:lnTo>
                  <a:pt x="338096" y="1216210"/>
                </a:lnTo>
                <a:lnTo>
                  <a:pt x="390174" y="1198035"/>
                </a:lnTo>
                <a:lnTo>
                  <a:pt x="429438" y="1161780"/>
                </a:lnTo>
                <a:lnTo>
                  <a:pt x="447576" y="1120450"/>
                </a:lnTo>
                <a:lnTo>
                  <a:pt x="453599" y="1094079"/>
                </a:lnTo>
                <a:lnTo>
                  <a:pt x="462065" y="1033705"/>
                </a:lnTo>
                <a:lnTo>
                  <a:pt x="467596" y="973979"/>
                </a:lnTo>
                <a:lnTo>
                  <a:pt x="461930" y="916795"/>
                </a:lnTo>
                <a:lnTo>
                  <a:pt x="456035" y="860047"/>
                </a:lnTo>
                <a:lnTo>
                  <a:pt x="449543" y="806168"/>
                </a:lnTo>
                <a:lnTo>
                  <a:pt x="437646" y="747822"/>
                </a:lnTo>
                <a:lnTo>
                  <a:pt x="418293" y="699755"/>
                </a:lnTo>
                <a:lnTo>
                  <a:pt x="380642" y="637435"/>
                </a:lnTo>
                <a:lnTo>
                  <a:pt x="349573" y="578889"/>
                </a:lnTo>
                <a:lnTo>
                  <a:pt x="316881" y="520489"/>
                </a:lnTo>
                <a:lnTo>
                  <a:pt x="294645" y="459489"/>
                </a:lnTo>
                <a:lnTo>
                  <a:pt x="267301" y="403903"/>
                </a:lnTo>
                <a:lnTo>
                  <a:pt x="256369" y="363011"/>
                </a:lnTo>
                <a:lnTo>
                  <a:pt x="254229" y="302962"/>
                </a:lnTo>
                <a:lnTo>
                  <a:pt x="254042" y="240962"/>
                </a:lnTo>
                <a:lnTo>
                  <a:pt x="260232" y="194496"/>
                </a:lnTo>
                <a:lnTo>
                  <a:pt x="274843" y="135392"/>
                </a:lnTo>
                <a:lnTo>
                  <a:pt x="280826" y="108926"/>
                </a:lnTo>
                <a:lnTo>
                  <a:pt x="277344" y="69962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21BACD-1CB5-4537-BE0F-1B6ADE345F07}"/>
              </a:ext>
            </a:extLst>
          </p:cNvPr>
          <p:cNvSpPr/>
          <p:nvPr/>
        </p:nvSpPr>
        <p:spPr>
          <a:xfrm>
            <a:off x="3933561" y="917276"/>
            <a:ext cx="582113" cy="1217980"/>
          </a:xfrm>
          <a:custGeom>
            <a:avLst/>
            <a:gdLst/>
            <a:ahLst/>
            <a:cxnLst/>
            <a:rect l="0" t="0" r="0" b="0"/>
            <a:pathLst>
              <a:path w="582113" h="1217980">
                <a:moveTo>
                  <a:pt x="46485" y="0"/>
                </a:moveTo>
                <a:lnTo>
                  <a:pt x="54738" y="8254"/>
                </a:lnTo>
                <a:lnTo>
                  <a:pt x="74864" y="62815"/>
                </a:lnTo>
                <a:lnTo>
                  <a:pt x="83801" y="115971"/>
                </a:lnTo>
                <a:lnTo>
                  <a:pt x="96036" y="178533"/>
                </a:lnTo>
                <a:lnTo>
                  <a:pt x="102563" y="236680"/>
                </a:lnTo>
                <a:lnTo>
                  <a:pt x="108137" y="295699"/>
                </a:lnTo>
                <a:lnTo>
                  <a:pt x="102473" y="351457"/>
                </a:lnTo>
                <a:lnTo>
                  <a:pt x="94900" y="408055"/>
                </a:lnTo>
                <a:lnTo>
                  <a:pt x="82654" y="463504"/>
                </a:lnTo>
                <a:lnTo>
                  <a:pt x="67205" y="519491"/>
                </a:lnTo>
                <a:lnTo>
                  <a:pt x="46484" y="582963"/>
                </a:lnTo>
                <a:lnTo>
                  <a:pt x="28347" y="641553"/>
                </a:lnTo>
                <a:lnTo>
                  <a:pt x="16926" y="702343"/>
                </a:lnTo>
                <a:lnTo>
                  <a:pt x="8833" y="757716"/>
                </a:lnTo>
                <a:lnTo>
                  <a:pt x="1031" y="812215"/>
                </a:lnTo>
                <a:lnTo>
                  <a:pt x="0" y="865320"/>
                </a:lnTo>
                <a:lnTo>
                  <a:pt x="8314" y="928507"/>
                </a:lnTo>
                <a:lnTo>
                  <a:pt x="20665" y="988557"/>
                </a:lnTo>
                <a:lnTo>
                  <a:pt x="42335" y="1046429"/>
                </a:lnTo>
                <a:lnTo>
                  <a:pt x="73351" y="1100283"/>
                </a:lnTo>
                <a:lnTo>
                  <a:pt x="127464" y="1159967"/>
                </a:lnTo>
                <a:lnTo>
                  <a:pt x="155955" y="1179099"/>
                </a:lnTo>
                <a:lnTo>
                  <a:pt x="213894" y="1206263"/>
                </a:lnTo>
                <a:lnTo>
                  <a:pt x="260501" y="1217979"/>
                </a:lnTo>
                <a:lnTo>
                  <a:pt x="291855" y="1217411"/>
                </a:lnTo>
                <a:lnTo>
                  <a:pt x="347735" y="1204631"/>
                </a:lnTo>
                <a:lnTo>
                  <a:pt x="410648" y="1180050"/>
                </a:lnTo>
                <a:lnTo>
                  <a:pt x="472841" y="1140245"/>
                </a:lnTo>
                <a:lnTo>
                  <a:pt x="528254" y="1079560"/>
                </a:lnTo>
                <a:lnTo>
                  <a:pt x="561021" y="1020612"/>
                </a:lnTo>
                <a:lnTo>
                  <a:pt x="577189" y="964932"/>
                </a:lnTo>
                <a:lnTo>
                  <a:pt x="582112" y="901522"/>
                </a:lnTo>
                <a:lnTo>
                  <a:pt x="578585" y="849865"/>
                </a:lnTo>
                <a:lnTo>
                  <a:pt x="564228" y="798074"/>
                </a:lnTo>
                <a:lnTo>
                  <a:pt x="552179" y="746257"/>
                </a:lnTo>
                <a:lnTo>
                  <a:pt x="536254" y="683132"/>
                </a:lnTo>
                <a:lnTo>
                  <a:pt x="523266" y="626781"/>
                </a:lnTo>
                <a:lnTo>
                  <a:pt x="506851" y="566967"/>
                </a:lnTo>
                <a:lnTo>
                  <a:pt x="483939" y="511249"/>
                </a:lnTo>
                <a:lnTo>
                  <a:pt x="466878" y="452589"/>
                </a:lnTo>
                <a:lnTo>
                  <a:pt x="448153" y="389233"/>
                </a:lnTo>
                <a:lnTo>
                  <a:pt x="436700" y="331264"/>
                </a:lnTo>
                <a:lnTo>
                  <a:pt x="433061" y="273641"/>
                </a:lnTo>
                <a:lnTo>
                  <a:pt x="428999" y="221320"/>
                </a:lnTo>
                <a:lnTo>
                  <a:pt x="443181" y="163459"/>
                </a:lnTo>
                <a:lnTo>
                  <a:pt x="463959" y="100198"/>
                </a:lnTo>
                <a:lnTo>
                  <a:pt x="466255" y="93283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1952B4-2ED1-41EE-9C0B-730074E954CD}"/>
              </a:ext>
            </a:extLst>
          </p:cNvPr>
          <p:cNvGrpSpPr/>
          <p:nvPr/>
        </p:nvGrpSpPr>
        <p:grpSpPr>
          <a:xfrm>
            <a:off x="1895557" y="2116333"/>
            <a:ext cx="657996" cy="752580"/>
            <a:chOff x="1895557" y="2116333"/>
            <a:chExt cx="657996" cy="7525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4B424B-9320-4511-A892-53A9C79598E3}"/>
                </a:ext>
              </a:extLst>
            </p:cNvPr>
            <p:cNvSpPr/>
            <p:nvPr/>
          </p:nvSpPr>
          <p:spPr>
            <a:xfrm>
              <a:off x="1895557" y="2233317"/>
              <a:ext cx="519073" cy="635596"/>
            </a:xfrm>
            <a:custGeom>
              <a:avLst/>
              <a:gdLst/>
              <a:ahLst/>
              <a:cxnLst/>
              <a:rect l="0" t="0" r="0" b="0"/>
              <a:pathLst>
                <a:path w="519073" h="635596">
                  <a:moveTo>
                    <a:pt x="8957" y="627341"/>
                  </a:moveTo>
                  <a:lnTo>
                    <a:pt x="704" y="635595"/>
                  </a:lnTo>
                  <a:lnTo>
                    <a:pt x="0" y="635434"/>
                  </a:lnTo>
                  <a:lnTo>
                    <a:pt x="21344" y="595356"/>
                  </a:lnTo>
                  <a:lnTo>
                    <a:pt x="63777" y="541072"/>
                  </a:lnTo>
                  <a:lnTo>
                    <a:pt x="102799" y="491970"/>
                  </a:lnTo>
                  <a:lnTo>
                    <a:pt x="152958" y="431503"/>
                  </a:lnTo>
                  <a:lnTo>
                    <a:pt x="196730" y="379967"/>
                  </a:lnTo>
                  <a:lnTo>
                    <a:pt x="241657" y="326406"/>
                  </a:lnTo>
                  <a:lnTo>
                    <a:pt x="283568" y="272244"/>
                  </a:lnTo>
                  <a:lnTo>
                    <a:pt x="328424" y="217904"/>
                  </a:lnTo>
                  <a:lnTo>
                    <a:pt x="373672" y="164375"/>
                  </a:lnTo>
                  <a:lnTo>
                    <a:pt x="428090" y="101725"/>
                  </a:lnTo>
                  <a:lnTo>
                    <a:pt x="481011" y="41425"/>
                  </a:lnTo>
                  <a:lnTo>
                    <a:pt x="519072" y="0"/>
                  </a:lnTo>
                  <a:lnTo>
                    <a:pt x="517460" y="93"/>
                  </a:lnTo>
                  <a:lnTo>
                    <a:pt x="509623" y="4801"/>
                  </a:lnTo>
                  <a:lnTo>
                    <a:pt x="490916" y="2100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084C77-4559-48D4-B33D-4A02A9735690}"/>
                </a:ext>
              </a:extLst>
            </p:cNvPr>
            <p:cNvSpPr/>
            <p:nvPr/>
          </p:nvSpPr>
          <p:spPr>
            <a:xfrm>
              <a:off x="2324285" y="2116333"/>
              <a:ext cx="229268" cy="231273"/>
            </a:xfrm>
            <a:custGeom>
              <a:avLst/>
              <a:gdLst/>
              <a:ahLst/>
              <a:cxnLst/>
              <a:rect l="0" t="0" r="0" b="0"/>
              <a:pathLst>
                <a:path w="229268" h="231273">
                  <a:moveTo>
                    <a:pt x="0" y="122443"/>
                  </a:moveTo>
                  <a:lnTo>
                    <a:pt x="4126" y="110063"/>
                  </a:lnTo>
                  <a:lnTo>
                    <a:pt x="13062" y="101681"/>
                  </a:lnTo>
                  <a:lnTo>
                    <a:pt x="27398" y="95077"/>
                  </a:lnTo>
                  <a:lnTo>
                    <a:pt x="86002" y="77629"/>
                  </a:lnTo>
                  <a:lnTo>
                    <a:pt x="147875" y="48732"/>
                  </a:lnTo>
                  <a:lnTo>
                    <a:pt x="203873" y="17247"/>
                  </a:lnTo>
                  <a:lnTo>
                    <a:pt x="229267" y="0"/>
                  </a:lnTo>
                  <a:lnTo>
                    <a:pt x="191543" y="60006"/>
                  </a:lnTo>
                  <a:lnTo>
                    <a:pt x="165808" y="116375"/>
                  </a:lnTo>
                  <a:lnTo>
                    <a:pt x="145558" y="172678"/>
                  </a:lnTo>
                  <a:lnTo>
                    <a:pt x="139923" y="23127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37FF41-085F-41C7-A901-CCE8C1C592FC}"/>
              </a:ext>
            </a:extLst>
          </p:cNvPr>
          <p:cNvGrpSpPr/>
          <p:nvPr/>
        </p:nvGrpSpPr>
        <p:grpSpPr>
          <a:xfrm>
            <a:off x="1148554" y="2817432"/>
            <a:ext cx="1564408" cy="874994"/>
            <a:chOff x="1148554" y="2817432"/>
            <a:chExt cx="1564408" cy="87499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2C903AA-0EDE-4D31-99A5-1DDDA2DC43A0}"/>
                </a:ext>
              </a:extLst>
            </p:cNvPr>
            <p:cNvSpPr/>
            <p:nvPr/>
          </p:nvSpPr>
          <p:spPr>
            <a:xfrm>
              <a:off x="1148554" y="3021013"/>
              <a:ext cx="172947" cy="165012"/>
            </a:xfrm>
            <a:custGeom>
              <a:avLst/>
              <a:gdLst/>
              <a:ahLst/>
              <a:cxnLst/>
              <a:rect l="0" t="0" r="0" b="0"/>
              <a:pathLst>
                <a:path w="172947" h="165012">
                  <a:moveTo>
                    <a:pt x="141852" y="18436"/>
                  </a:moveTo>
                  <a:lnTo>
                    <a:pt x="128576" y="6888"/>
                  </a:lnTo>
                  <a:lnTo>
                    <a:pt x="116086" y="923"/>
                  </a:lnTo>
                  <a:lnTo>
                    <a:pt x="99594" y="0"/>
                  </a:lnTo>
                  <a:lnTo>
                    <a:pt x="82475" y="3332"/>
                  </a:lnTo>
                  <a:lnTo>
                    <a:pt x="43619" y="28486"/>
                  </a:lnTo>
                  <a:lnTo>
                    <a:pt x="22438" y="50205"/>
                  </a:lnTo>
                  <a:lnTo>
                    <a:pt x="9349" y="73051"/>
                  </a:lnTo>
                  <a:lnTo>
                    <a:pt x="0" y="104484"/>
                  </a:lnTo>
                  <a:lnTo>
                    <a:pt x="13" y="137022"/>
                  </a:lnTo>
                  <a:lnTo>
                    <a:pt x="7987" y="153483"/>
                  </a:lnTo>
                  <a:lnTo>
                    <a:pt x="13741" y="160291"/>
                  </a:lnTo>
                  <a:lnTo>
                    <a:pt x="22759" y="163965"/>
                  </a:lnTo>
                  <a:lnTo>
                    <a:pt x="57620" y="165011"/>
                  </a:lnTo>
                  <a:lnTo>
                    <a:pt x="85512" y="158987"/>
                  </a:lnTo>
                  <a:lnTo>
                    <a:pt x="133045" y="132048"/>
                  </a:lnTo>
                  <a:lnTo>
                    <a:pt x="172946" y="9617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6B7B7A-DFCF-4AE8-8D4C-5D846C847A59}"/>
                </a:ext>
              </a:extLst>
            </p:cNvPr>
            <p:cNvSpPr/>
            <p:nvPr/>
          </p:nvSpPr>
          <p:spPr>
            <a:xfrm>
              <a:off x="1352594" y="3031676"/>
              <a:ext cx="139924" cy="132189"/>
            </a:xfrm>
            <a:custGeom>
              <a:avLst/>
              <a:gdLst/>
              <a:ahLst/>
              <a:cxnLst/>
              <a:rect l="0" t="0" r="0" b="0"/>
              <a:pathLst>
                <a:path w="139924" h="132189">
                  <a:moveTo>
                    <a:pt x="0" y="7773"/>
                  </a:moveTo>
                  <a:lnTo>
                    <a:pt x="12380" y="3646"/>
                  </a:lnTo>
                  <a:lnTo>
                    <a:pt x="25368" y="6227"/>
                  </a:lnTo>
                  <a:lnTo>
                    <a:pt x="73991" y="31641"/>
                  </a:lnTo>
                  <a:lnTo>
                    <a:pt x="85572" y="42566"/>
                  </a:lnTo>
                  <a:lnTo>
                    <a:pt x="93598" y="56058"/>
                  </a:lnTo>
                  <a:lnTo>
                    <a:pt x="98846" y="82349"/>
                  </a:lnTo>
                  <a:lnTo>
                    <a:pt x="95467" y="99651"/>
                  </a:lnTo>
                  <a:lnTo>
                    <a:pt x="87343" y="115115"/>
                  </a:lnTo>
                  <a:lnTo>
                    <a:pt x="75096" y="127746"/>
                  </a:lnTo>
                  <a:lnTo>
                    <a:pt x="68202" y="130941"/>
                  </a:lnTo>
                  <a:lnTo>
                    <a:pt x="53632" y="132188"/>
                  </a:lnTo>
                  <a:lnTo>
                    <a:pt x="47847" y="129584"/>
                  </a:lnTo>
                  <a:lnTo>
                    <a:pt x="39116" y="119781"/>
                  </a:lnTo>
                  <a:lnTo>
                    <a:pt x="36962" y="104483"/>
                  </a:lnTo>
                  <a:lnTo>
                    <a:pt x="39748" y="87896"/>
                  </a:lnTo>
                  <a:lnTo>
                    <a:pt x="64522" y="49408"/>
                  </a:lnTo>
                  <a:lnTo>
                    <a:pt x="86200" y="24140"/>
                  </a:lnTo>
                  <a:lnTo>
                    <a:pt x="113161" y="8496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1844B3-4BE4-4661-9AD6-D9D901135B38}"/>
                </a:ext>
              </a:extLst>
            </p:cNvPr>
            <p:cNvSpPr/>
            <p:nvPr/>
          </p:nvSpPr>
          <p:spPr>
            <a:xfrm>
              <a:off x="1521564" y="3039449"/>
              <a:ext cx="95331" cy="349810"/>
            </a:xfrm>
            <a:custGeom>
              <a:avLst/>
              <a:gdLst/>
              <a:ahLst/>
              <a:cxnLst/>
              <a:rect l="0" t="0" r="0" b="0"/>
              <a:pathLst>
                <a:path w="95331" h="349810">
                  <a:moveTo>
                    <a:pt x="9821" y="0"/>
                  </a:moveTo>
                  <a:lnTo>
                    <a:pt x="1567" y="8254"/>
                  </a:lnTo>
                  <a:lnTo>
                    <a:pt x="0" y="13276"/>
                  </a:lnTo>
                  <a:lnTo>
                    <a:pt x="1921" y="32725"/>
                  </a:lnTo>
                  <a:lnTo>
                    <a:pt x="12737" y="70177"/>
                  </a:lnTo>
                  <a:lnTo>
                    <a:pt x="16947" y="76152"/>
                  </a:lnTo>
                  <a:lnTo>
                    <a:pt x="28535" y="85093"/>
                  </a:lnTo>
                  <a:lnTo>
                    <a:pt x="44626" y="87339"/>
                  </a:lnTo>
                  <a:lnTo>
                    <a:pt x="61566" y="84595"/>
                  </a:lnTo>
                  <a:lnTo>
                    <a:pt x="74853" y="77617"/>
                  </a:lnTo>
                  <a:lnTo>
                    <a:pt x="84214" y="64151"/>
                  </a:lnTo>
                  <a:lnTo>
                    <a:pt x="90389" y="46650"/>
                  </a:lnTo>
                  <a:lnTo>
                    <a:pt x="93134" y="27355"/>
                  </a:lnTo>
                  <a:lnTo>
                    <a:pt x="92138" y="25147"/>
                  </a:lnTo>
                  <a:lnTo>
                    <a:pt x="86426" y="34209"/>
                  </a:lnTo>
                  <a:lnTo>
                    <a:pt x="74504" y="97286"/>
                  </a:lnTo>
                  <a:lnTo>
                    <a:pt x="68375" y="150024"/>
                  </a:lnTo>
                  <a:lnTo>
                    <a:pt x="65053" y="203275"/>
                  </a:lnTo>
                  <a:lnTo>
                    <a:pt x="64343" y="258588"/>
                  </a:lnTo>
                  <a:lnTo>
                    <a:pt x="68372" y="321259"/>
                  </a:lnTo>
                  <a:lnTo>
                    <a:pt x="72175" y="329048"/>
                  </a:lnTo>
                  <a:lnTo>
                    <a:pt x="95330" y="3498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4AFFA3-86E6-46EB-965E-9641C73DA064}"/>
                </a:ext>
              </a:extLst>
            </p:cNvPr>
            <p:cNvSpPr/>
            <p:nvPr/>
          </p:nvSpPr>
          <p:spPr>
            <a:xfrm>
              <a:off x="1686988" y="3024872"/>
              <a:ext cx="75108" cy="285715"/>
            </a:xfrm>
            <a:custGeom>
              <a:avLst/>
              <a:gdLst/>
              <a:ahLst/>
              <a:cxnLst/>
              <a:rect l="0" t="0" r="0" b="0"/>
              <a:pathLst>
                <a:path w="75108" h="285715">
                  <a:moveTo>
                    <a:pt x="54282" y="53445"/>
                  </a:moveTo>
                  <a:lnTo>
                    <a:pt x="58409" y="65825"/>
                  </a:lnTo>
                  <a:lnTo>
                    <a:pt x="55129" y="103907"/>
                  </a:lnTo>
                  <a:lnTo>
                    <a:pt x="38633" y="164346"/>
                  </a:lnTo>
                  <a:lnTo>
                    <a:pt x="25482" y="218492"/>
                  </a:lnTo>
                  <a:lnTo>
                    <a:pt x="14934" y="272883"/>
                  </a:lnTo>
                  <a:lnTo>
                    <a:pt x="12503" y="282655"/>
                  </a:lnTo>
                  <a:lnTo>
                    <a:pt x="10018" y="285714"/>
                  </a:lnTo>
                  <a:lnTo>
                    <a:pt x="7498" y="284299"/>
                  </a:lnTo>
                  <a:lnTo>
                    <a:pt x="4955" y="279901"/>
                  </a:lnTo>
                  <a:lnTo>
                    <a:pt x="537" y="219223"/>
                  </a:lnTo>
                  <a:lnTo>
                    <a:pt x="0" y="163255"/>
                  </a:lnTo>
                  <a:lnTo>
                    <a:pt x="6572" y="104501"/>
                  </a:lnTo>
                  <a:lnTo>
                    <a:pt x="20838" y="45930"/>
                  </a:lnTo>
                  <a:lnTo>
                    <a:pt x="33584" y="6838"/>
                  </a:lnTo>
                  <a:lnTo>
                    <a:pt x="38756" y="2508"/>
                  </a:lnTo>
                  <a:lnTo>
                    <a:pt x="45659" y="485"/>
                  </a:lnTo>
                  <a:lnTo>
                    <a:pt x="53716" y="0"/>
                  </a:lnTo>
                  <a:lnTo>
                    <a:pt x="59951" y="3131"/>
                  </a:lnTo>
                  <a:lnTo>
                    <a:pt x="69182" y="15824"/>
                  </a:lnTo>
                  <a:lnTo>
                    <a:pt x="75107" y="42394"/>
                  </a:lnTo>
                  <a:lnTo>
                    <a:pt x="72737" y="68021"/>
                  </a:lnTo>
                  <a:lnTo>
                    <a:pt x="66515" y="81804"/>
                  </a:lnTo>
                  <a:lnTo>
                    <a:pt x="62437" y="87898"/>
                  </a:lnTo>
                  <a:lnTo>
                    <a:pt x="50997" y="96973"/>
                  </a:lnTo>
                  <a:lnTo>
                    <a:pt x="44319" y="100602"/>
                  </a:lnTo>
                  <a:lnTo>
                    <a:pt x="29988" y="102330"/>
                  </a:lnTo>
                  <a:lnTo>
                    <a:pt x="17573" y="100220"/>
                  </a:lnTo>
                  <a:lnTo>
                    <a:pt x="14262" y="98448"/>
                  </a:lnTo>
                  <a:lnTo>
                    <a:pt x="7641" y="9231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C838A3-BCE7-4DE6-8497-75C7F74D8786}"/>
                </a:ext>
              </a:extLst>
            </p:cNvPr>
            <p:cNvSpPr/>
            <p:nvPr/>
          </p:nvSpPr>
          <p:spPr>
            <a:xfrm>
              <a:off x="1826779" y="2924958"/>
              <a:ext cx="172796" cy="231095"/>
            </a:xfrm>
            <a:custGeom>
              <a:avLst/>
              <a:gdLst/>
              <a:ahLst/>
              <a:cxnLst/>
              <a:rect l="0" t="0" r="0" b="0"/>
              <a:pathLst>
                <a:path w="172796" h="231095">
                  <a:moveTo>
                    <a:pt x="0" y="13435"/>
                  </a:moveTo>
                  <a:lnTo>
                    <a:pt x="16507" y="1055"/>
                  </a:lnTo>
                  <a:lnTo>
                    <a:pt x="22233" y="0"/>
                  </a:lnTo>
                  <a:lnTo>
                    <a:pt x="26914" y="1887"/>
                  </a:lnTo>
                  <a:lnTo>
                    <a:pt x="30899" y="5737"/>
                  </a:lnTo>
                  <a:lnTo>
                    <a:pt x="35326" y="19226"/>
                  </a:lnTo>
                  <a:lnTo>
                    <a:pt x="38401" y="72227"/>
                  </a:lnTo>
                  <a:lnTo>
                    <a:pt x="38806" y="135456"/>
                  </a:lnTo>
                  <a:lnTo>
                    <a:pt x="37099" y="142287"/>
                  </a:lnTo>
                  <a:lnTo>
                    <a:pt x="34234" y="145114"/>
                  </a:lnTo>
                  <a:lnTo>
                    <a:pt x="30596" y="145271"/>
                  </a:lnTo>
                  <a:lnTo>
                    <a:pt x="28171" y="141921"/>
                  </a:lnTo>
                  <a:lnTo>
                    <a:pt x="25476" y="128985"/>
                  </a:lnTo>
                  <a:lnTo>
                    <a:pt x="32213" y="102279"/>
                  </a:lnTo>
                  <a:lnTo>
                    <a:pt x="42820" y="87183"/>
                  </a:lnTo>
                  <a:lnTo>
                    <a:pt x="93514" y="40649"/>
                  </a:lnTo>
                  <a:lnTo>
                    <a:pt x="135817" y="15060"/>
                  </a:lnTo>
                  <a:lnTo>
                    <a:pt x="137186" y="13655"/>
                  </a:lnTo>
                  <a:lnTo>
                    <a:pt x="127596" y="19930"/>
                  </a:lnTo>
                  <a:lnTo>
                    <a:pt x="118322" y="28126"/>
                  </a:lnTo>
                  <a:lnTo>
                    <a:pt x="107515" y="46579"/>
                  </a:lnTo>
                  <a:lnTo>
                    <a:pt x="107089" y="53669"/>
                  </a:lnTo>
                  <a:lnTo>
                    <a:pt x="111223" y="68458"/>
                  </a:lnTo>
                  <a:lnTo>
                    <a:pt x="116471" y="74301"/>
                  </a:lnTo>
                  <a:lnTo>
                    <a:pt x="147415" y="89886"/>
                  </a:lnTo>
                  <a:lnTo>
                    <a:pt x="155283" y="92905"/>
                  </a:lnTo>
                  <a:lnTo>
                    <a:pt x="166327" y="103170"/>
                  </a:lnTo>
                  <a:lnTo>
                    <a:pt x="170482" y="109535"/>
                  </a:lnTo>
                  <a:lnTo>
                    <a:pt x="172795" y="123517"/>
                  </a:lnTo>
                  <a:lnTo>
                    <a:pt x="172202" y="130873"/>
                  </a:lnTo>
                  <a:lnTo>
                    <a:pt x="158989" y="157733"/>
                  </a:lnTo>
                  <a:lnTo>
                    <a:pt x="111445" y="212732"/>
                  </a:lnTo>
                  <a:lnTo>
                    <a:pt x="91754" y="224310"/>
                  </a:lnTo>
                  <a:lnTo>
                    <a:pt x="69962" y="2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70F0EF-308F-4F8E-9F32-53D385D60CEE}"/>
                </a:ext>
              </a:extLst>
            </p:cNvPr>
            <p:cNvSpPr/>
            <p:nvPr/>
          </p:nvSpPr>
          <p:spPr>
            <a:xfrm>
              <a:off x="2250124" y="2817432"/>
              <a:ext cx="309437" cy="415746"/>
            </a:xfrm>
            <a:custGeom>
              <a:avLst/>
              <a:gdLst/>
              <a:ahLst/>
              <a:cxnLst/>
              <a:rect l="0" t="0" r="0" b="0"/>
              <a:pathLst>
                <a:path w="309437" h="415746">
                  <a:moveTo>
                    <a:pt x="58614" y="167602"/>
                  </a:moveTo>
                  <a:lnTo>
                    <a:pt x="54487" y="155223"/>
                  </a:lnTo>
                  <a:lnTo>
                    <a:pt x="50680" y="152440"/>
                  </a:lnTo>
                  <a:lnTo>
                    <a:pt x="45551" y="151448"/>
                  </a:lnTo>
                  <a:lnTo>
                    <a:pt x="39541" y="151651"/>
                  </a:lnTo>
                  <a:lnTo>
                    <a:pt x="28256" y="156482"/>
                  </a:lnTo>
                  <a:lnTo>
                    <a:pt x="22828" y="160189"/>
                  </a:lnTo>
                  <a:lnTo>
                    <a:pt x="20073" y="166979"/>
                  </a:lnTo>
                  <a:lnTo>
                    <a:pt x="19316" y="186039"/>
                  </a:lnTo>
                  <a:lnTo>
                    <a:pt x="24161" y="201996"/>
                  </a:lnTo>
                  <a:lnTo>
                    <a:pt x="41348" y="226316"/>
                  </a:lnTo>
                  <a:lnTo>
                    <a:pt x="60408" y="238358"/>
                  </a:lnTo>
                  <a:lnTo>
                    <a:pt x="67583" y="238957"/>
                  </a:lnTo>
                  <a:lnTo>
                    <a:pt x="82466" y="235017"/>
                  </a:lnTo>
                  <a:lnTo>
                    <a:pt x="93111" y="225203"/>
                  </a:lnTo>
                  <a:lnTo>
                    <a:pt x="97159" y="218959"/>
                  </a:lnTo>
                  <a:lnTo>
                    <a:pt x="99353" y="205111"/>
                  </a:lnTo>
                  <a:lnTo>
                    <a:pt x="96586" y="190319"/>
                  </a:lnTo>
                  <a:lnTo>
                    <a:pt x="75951" y="151976"/>
                  </a:lnTo>
                  <a:lnTo>
                    <a:pt x="36126" y="115480"/>
                  </a:lnTo>
                  <a:lnTo>
                    <a:pt x="20980" y="102114"/>
                  </a:lnTo>
                  <a:lnTo>
                    <a:pt x="8490" y="84658"/>
                  </a:lnTo>
                  <a:lnTo>
                    <a:pt x="0" y="51280"/>
                  </a:lnTo>
                  <a:lnTo>
                    <a:pt x="1400" y="41685"/>
                  </a:lnTo>
                  <a:lnTo>
                    <a:pt x="9865" y="26418"/>
                  </a:lnTo>
                  <a:lnTo>
                    <a:pt x="33325" y="8112"/>
                  </a:lnTo>
                  <a:lnTo>
                    <a:pt x="66284" y="0"/>
                  </a:lnTo>
                  <a:lnTo>
                    <a:pt x="90814" y="5013"/>
                  </a:lnTo>
                  <a:lnTo>
                    <a:pt x="121993" y="20099"/>
                  </a:lnTo>
                  <a:lnTo>
                    <a:pt x="142172" y="37813"/>
                  </a:lnTo>
                  <a:lnTo>
                    <a:pt x="156788" y="59473"/>
                  </a:lnTo>
                  <a:lnTo>
                    <a:pt x="176725" y="103939"/>
                  </a:lnTo>
                  <a:lnTo>
                    <a:pt x="187782" y="165109"/>
                  </a:lnTo>
                  <a:lnTo>
                    <a:pt x="190371" y="220974"/>
                  </a:lnTo>
                  <a:lnTo>
                    <a:pt x="182256" y="282863"/>
                  </a:lnTo>
                  <a:lnTo>
                    <a:pt x="176607" y="346128"/>
                  </a:lnTo>
                  <a:lnTo>
                    <a:pt x="177219" y="394390"/>
                  </a:lnTo>
                  <a:lnTo>
                    <a:pt x="183592" y="409760"/>
                  </a:lnTo>
                  <a:lnTo>
                    <a:pt x="188574" y="413686"/>
                  </a:lnTo>
                  <a:lnTo>
                    <a:pt x="194486" y="415439"/>
                  </a:lnTo>
                  <a:lnTo>
                    <a:pt x="201019" y="415745"/>
                  </a:lnTo>
                  <a:lnTo>
                    <a:pt x="215187" y="411478"/>
                  </a:lnTo>
                  <a:lnTo>
                    <a:pt x="249523" y="390536"/>
                  </a:lnTo>
                  <a:lnTo>
                    <a:pt x="288472" y="350301"/>
                  </a:lnTo>
                  <a:lnTo>
                    <a:pt x="300424" y="329701"/>
                  </a:lnTo>
                  <a:lnTo>
                    <a:pt x="309436" y="298933"/>
                  </a:lnTo>
                  <a:lnTo>
                    <a:pt x="307998" y="277220"/>
                  </a:lnTo>
                  <a:lnTo>
                    <a:pt x="301601" y="257780"/>
                  </a:lnTo>
                  <a:lnTo>
                    <a:pt x="293000" y="243382"/>
                  </a:lnTo>
                  <a:lnTo>
                    <a:pt x="281116" y="233528"/>
                  </a:lnTo>
                  <a:lnTo>
                    <a:pt x="264605" y="226269"/>
                  </a:lnTo>
                  <a:lnTo>
                    <a:pt x="228765" y="219054"/>
                  </a:lnTo>
                  <a:lnTo>
                    <a:pt x="192128" y="223479"/>
                  </a:lnTo>
                  <a:lnTo>
                    <a:pt x="136349" y="2375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4F1B2D-DFD7-4C9B-BAC9-6116D23793D6}"/>
                </a:ext>
              </a:extLst>
            </p:cNvPr>
            <p:cNvSpPr/>
            <p:nvPr/>
          </p:nvSpPr>
          <p:spPr>
            <a:xfrm>
              <a:off x="1344820" y="3428126"/>
              <a:ext cx="62189" cy="264300"/>
            </a:xfrm>
            <a:custGeom>
              <a:avLst/>
              <a:gdLst/>
              <a:ahLst/>
              <a:cxnLst/>
              <a:rect l="0" t="0" r="0" b="0"/>
              <a:pathLst>
                <a:path w="62189" h="264300">
                  <a:moveTo>
                    <a:pt x="0" y="0"/>
                  </a:moveTo>
                  <a:lnTo>
                    <a:pt x="6206" y="57338"/>
                  </a:lnTo>
                  <a:lnTo>
                    <a:pt x="15749" y="119228"/>
                  </a:lnTo>
                  <a:lnTo>
                    <a:pt x="25952" y="173167"/>
                  </a:lnTo>
                  <a:lnTo>
                    <a:pt x="41176" y="235376"/>
                  </a:lnTo>
                  <a:lnTo>
                    <a:pt x="49395" y="251444"/>
                  </a:lnTo>
                  <a:lnTo>
                    <a:pt x="62188" y="26429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265F-9C52-4387-B1DB-97D12A030601}"/>
                </a:ext>
              </a:extLst>
            </p:cNvPr>
            <p:cNvSpPr/>
            <p:nvPr/>
          </p:nvSpPr>
          <p:spPr>
            <a:xfrm>
              <a:off x="1464718" y="3568049"/>
              <a:ext cx="12253" cy="85510"/>
            </a:xfrm>
            <a:custGeom>
              <a:avLst/>
              <a:gdLst/>
              <a:ahLst/>
              <a:cxnLst/>
              <a:rect l="0" t="0" r="0" b="0"/>
              <a:pathLst>
                <a:path w="12253" h="85510">
                  <a:moveTo>
                    <a:pt x="4479" y="0"/>
                  </a:moveTo>
                  <a:lnTo>
                    <a:pt x="0" y="30166"/>
                  </a:lnTo>
                  <a:lnTo>
                    <a:pt x="5641" y="65684"/>
                  </a:lnTo>
                  <a:lnTo>
                    <a:pt x="12252" y="855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4F32C1-8C64-4597-964F-1F19FD72FCFF}"/>
                </a:ext>
              </a:extLst>
            </p:cNvPr>
            <p:cNvSpPr/>
            <p:nvPr/>
          </p:nvSpPr>
          <p:spPr>
            <a:xfrm>
              <a:off x="1433976" y="3404805"/>
              <a:ext cx="4128" cy="38869"/>
            </a:xfrm>
            <a:custGeom>
              <a:avLst/>
              <a:gdLst/>
              <a:ahLst/>
              <a:cxnLst/>
              <a:rect l="0" t="0" r="0" b="0"/>
              <a:pathLst>
                <a:path w="4128" h="38869">
                  <a:moveTo>
                    <a:pt x="4127" y="38868"/>
                  </a:moveTo>
                  <a:lnTo>
                    <a:pt x="0" y="26487"/>
                  </a:lnTo>
                  <a:lnTo>
                    <a:pt x="277" y="15803"/>
                  </a:lnTo>
                  <a:lnTo>
                    <a:pt x="412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640BAD-F34D-4743-B911-D124EB8EE872}"/>
                </a:ext>
              </a:extLst>
            </p:cNvPr>
            <p:cNvSpPr/>
            <p:nvPr/>
          </p:nvSpPr>
          <p:spPr>
            <a:xfrm>
              <a:off x="1492517" y="3381484"/>
              <a:ext cx="133986" cy="284952"/>
            </a:xfrm>
            <a:custGeom>
              <a:avLst/>
              <a:gdLst/>
              <a:ahLst/>
              <a:cxnLst/>
              <a:rect l="0" t="0" r="0" b="0"/>
              <a:pathLst>
                <a:path w="133986" h="284952">
                  <a:moveTo>
                    <a:pt x="0" y="0"/>
                  </a:moveTo>
                  <a:lnTo>
                    <a:pt x="8254" y="8254"/>
                  </a:lnTo>
                  <a:lnTo>
                    <a:pt x="12306" y="21519"/>
                  </a:lnTo>
                  <a:lnTo>
                    <a:pt x="22190" y="84025"/>
                  </a:lnTo>
                  <a:lnTo>
                    <a:pt x="33159" y="144859"/>
                  </a:lnTo>
                  <a:lnTo>
                    <a:pt x="42347" y="196689"/>
                  </a:lnTo>
                  <a:lnTo>
                    <a:pt x="66418" y="250581"/>
                  </a:lnTo>
                  <a:lnTo>
                    <a:pt x="86762" y="275783"/>
                  </a:lnTo>
                  <a:lnTo>
                    <a:pt x="94118" y="282320"/>
                  </a:lnTo>
                  <a:lnTo>
                    <a:pt x="101613" y="284951"/>
                  </a:lnTo>
                  <a:lnTo>
                    <a:pt x="116851" y="283268"/>
                  </a:lnTo>
                  <a:lnTo>
                    <a:pt x="122814" y="278672"/>
                  </a:lnTo>
                  <a:lnTo>
                    <a:pt x="131744" y="264354"/>
                  </a:lnTo>
                  <a:lnTo>
                    <a:pt x="133985" y="248777"/>
                  </a:lnTo>
                  <a:lnTo>
                    <a:pt x="131238" y="234081"/>
                  </a:lnTo>
                  <a:lnTo>
                    <a:pt x="110618" y="201033"/>
                  </a:lnTo>
                  <a:lnTo>
                    <a:pt x="70635" y="161757"/>
                  </a:lnTo>
                  <a:lnTo>
                    <a:pt x="69547" y="157935"/>
                  </a:lnTo>
                  <a:lnTo>
                    <a:pt x="69962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A72132-49F6-4C50-A2B2-B1B48EF49BC9}"/>
                </a:ext>
              </a:extLst>
            </p:cNvPr>
            <p:cNvSpPr/>
            <p:nvPr/>
          </p:nvSpPr>
          <p:spPr>
            <a:xfrm>
              <a:off x="1624667" y="3475915"/>
              <a:ext cx="287622" cy="147925"/>
            </a:xfrm>
            <a:custGeom>
              <a:avLst/>
              <a:gdLst/>
              <a:ahLst/>
              <a:cxnLst/>
              <a:rect l="0" t="0" r="0" b="0"/>
              <a:pathLst>
                <a:path w="287622" h="147925">
                  <a:moveTo>
                    <a:pt x="0" y="29946"/>
                  </a:moveTo>
                  <a:lnTo>
                    <a:pt x="32459" y="19126"/>
                  </a:lnTo>
                  <a:lnTo>
                    <a:pt x="38050" y="20141"/>
                  </a:lnTo>
                  <a:lnTo>
                    <a:pt x="42642" y="23409"/>
                  </a:lnTo>
                  <a:lnTo>
                    <a:pt x="50046" y="33951"/>
                  </a:lnTo>
                  <a:lnTo>
                    <a:pt x="68672" y="65214"/>
                  </a:lnTo>
                  <a:lnTo>
                    <a:pt x="74285" y="68142"/>
                  </a:lnTo>
                  <a:lnTo>
                    <a:pt x="87430" y="69091"/>
                  </a:lnTo>
                  <a:lnTo>
                    <a:pt x="93699" y="66407"/>
                  </a:lnTo>
                  <a:lnTo>
                    <a:pt x="105272" y="56516"/>
                  </a:lnTo>
                  <a:lnTo>
                    <a:pt x="107322" y="50250"/>
                  </a:lnTo>
                  <a:lnTo>
                    <a:pt x="104993" y="36379"/>
                  </a:lnTo>
                  <a:lnTo>
                    <a:pt x="101089" y="30780"/>
                  </a:lnTo>
                  <a:lnTo>
                    <a:pt x="89842" y="22255"/>
                  </a:lnTo>
                  <a:lnTo>
                    <a:pt x="83216" y="22227"/>
                  </a:lnTo>
                  <a:lnTo>
                    <a:pt x="68943" y="29107"/>
                  </a:lnTo>
                  <a:lnTo>
                    <a:pt x="50466" y="47548"/>
                  </a:lnTo>
                  <a:lnTo>
                    <a:pt x="44023" y="66560"/>
                  </a:lnTo>
                  <a:lnTo>
                    <a:pt x="42699" y="99240"/>
                  </a:lnTo>
                  <a:lnTo>
                    <a:pt x="44013" y="109827"/>
                  </a:lnTo>
                  <a:lnTo>
                    <a:pt x="52383" y="126198"/>
                  </a:lnTo>
                  <a:lnTo>
                    <a:pt x="58243" y="132981"/>
                  </a:lnTo>
                  <a:lnTo>
                    <a:pt x="73967" y="142822"/>
                  </a:lnTo>
                  <a:lnTo>
                    <a:pt x="82996" y="146655"/>
                  </a:lnTo>
                  <a:lnTo>
                    <a:pt x="116339" y="147924"/>
                  </a:lnTo>
                  <a:lnTo>
                    <a:pt x="145315" y="138703"/>
                  </a:lnTo>
                  <a:lnTo>
                    <a:pt x="159882" y="125211"/>
                  </a:lnTo>
                  <a:lnTo>
                    <a:pt x="170387" y="107698"/>
                  </a:lnTo>
                  <a:lnTo>
                    <a:pt x="175056" y="88399"/>
                  </a:lnTo>
                  <a:lnTo>
                    <a:pt x="173558" y="62236"/>
                  </a:lnTo>
                  <a:lnTo>
                    <a:pt x="164450" y="25703"/>
                  </a:lnTo>
                  <a:lnTo>
                    <a:pt x="156295" y="11938"/>
                  </a:lnTo>
                  <a:lnTo>
                    <a:pt x="157747" y="7576"/>
                  </a:lnTo>
                  <a:lnTo>
                    <a:pt x="163035" y="4668"/>
                  </a:lnTo>
                  <a:lnTo>
                    <a:pt x="198423" y="0"/>
                  </a:lnTo>
                  <a:lnTo>
                    <a:pt x="224340" y="3319"/>
                  </a:lnTo>
                  <a:lnTo>
                    <a:pt x="230750" y="7012"/>
                  </a:lnTo>
                  <a:lnTo>
                    <a:pt x="240176" y="18026"/>
                  </a:lnTo>
                  <a:lnTo>
                    <a:pt x="244941" y="33861"/>
                  </a:lnTo>
                  <a:lnTo>
                    <a:pt x="256875" y="90174"/>
                  </a:lnTo>
                  <a:lnTo>
                    <a:pt x="259350" y="98601"/>
                  </a:lnTo>
                  <a:lnTo>
                    <a:pt x="263591" y="105083"/>
                  </a:lnTo>
                  <a:lnTo>
                    <a:pt x="287621" y="12322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78FA39-B136-4459-91A4-55068D5A67BF}"/>
                </a:ext>
              </a:extLst>
            </p:cNvPr>
            <p:cNvSpPr/>
            <p:nvPr/>
          </p:nvSpPr>
          <p:spPr>
            <a:xfrm>
              <a:off x="1995749" y="3350390"/>
              <a:ext cx="17596" cy="225433"/>
            </a:xfrm>
            <a:custGeom>
              <a:avLst/>
              <a:gdLst/>
              <a:ahLst/>
              <a:cxnLst/>
              <a:rect l="0" t="0" r="0" b="0"/>
              <a:pathLst>
                <a:path w="17596" h="225433">
                  <a:moveTo>
                    <a:pt x="9821" y="0"/>
                  </a:moveTo>
                  <a:lnTo>
                    <a:pt x="1568" y="8254"/>
                  </a:lnTo>
                  <a:lnTo>
                    <a:pt x="0" y="14140"/>
                  </a:lnTo>
                  <a:lnTo>
                    <a:pt x="1607" y="66439"/>
                  </a:lnTo>
                  <a:lnTo>
                    <a:pt x="7303" y="124353"/>
                  </a:lnTo>
                  <a:lnTo>
                    <a:pt x="9489" y="187277"/>
                  </a:lnTo>
                  <a:lnTo>
                    <a:pt x="17595" y="22543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A2FC26-5594-4669-86B2-4E206EA49497}"/>
                </a:ext>
              </a:extLst>
            </p:cNvPr>
            <p:cNvSpPr/>
            <p:nvPr/>
          </p:nvSpPr>
          <p:spPr>
            <a:xfrm>
              <a:off x="2058276" y="3428126"/>
              <a:ext cx="94992" cy="155149"/>
            </a:xfrm>
            <a:custGeom>
              <a:avLst/>
              <a:gdLst/>
              <a:ahLst/>
              <a:cxnLst/>
              <a:rect l="0" t="0" r="0" b="0"/>
              <a:pathLst>
                <a:path w="94992" h="155149">
                  <a:moveTo>
                    <a:pt x="40576" y="0"/>
                  </a:moveTo>
                  <a:lnTo>
                    <a:pt x="16371" y="55703"/>
                  </a:lnTo>
                  <a:lnTo>
                    <a:pt x="478" y="96127"/>
                  </a:lnTo>
                  <a:lnTo>
                    <a:pt x="0" y="131169"/>
                  </a:lnTo>
                  <a:lnTo>
                    <a:pt x="3161" y="140133"/>
                  </a:lnTo>
                  <a:lnTo>
                    <a:pt x="13583" y="152397"/>
                  </a:lnTo>
                  <a:lnTo>
                    <a:pt x="20853" y="155148"/>
                  </a:lnTo>
                  <a:lnTo>
                    <a:pt x="47593" y="154894"/>
                  </a:lnTo>
                  <a:lnTo>
                    <a:pt x="74805" y="148486"/>
                  </a:lnTo>
                  <a:lnTo>
                    <a:pt x="94991" y="13215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9E3641-E090-437A-8B6A-1E45935BA87D}"/>
                </a:ext>
              </a:extLst>
            </p:cNvPr>
            <p:cNvSpPr/>
            <p:nvPr/>
          </p:nvSpPr>
          <p:spPr>
            <a:xfrm>
              <a:off x="2201629" y="3435899"/>
              <a:ext cx="114883" cy="124378"/>
            </a:xfrm>
            <a:custGeom>
              <a:avLst/>
              <a:gdLst/>
              <a:ahLst/>
              <a:cxnLst/>
              <a:rect l="0" t="0" r="0" b="0"/>
              <a:pathLst>
                <a:path w="114883" h="124378">
                  <a:moveTo>
                    <a:pt x="21600" y="0"/>
                  </a:moveTo>
                  <a:lnTo>
                    <a:pt x="10052" y="13276"/>
                  </a:lnTo>
                  <a:lnTo>
                    <a:pt x="4087" y="25766"/>
                  </a:lnTo>
                  <a:lnTo>
                    <a:pt x="0" y="51493"/>
                  </a:lnTo>
                  <a:lnTo>
                    <a:pt x="2916" y="80996"/>
                  </a:lnTo>
                  <a:lnTo>
                    <a:pt x="13376" y="107492"/>
                  </a:lnTo>
                  <a:lnTo>
                    <a:pt x="24855" y="119175"/>
                  </a:lnTo>
                  <a:lnTo>
                    <a:pt x="31543" y="123500"/>
                  </a:lnTo>
                  <a:lnTo>
                    <a:pt x="37730" y="122929"/>
                  </a:lnTo>
                  <a:lnTo>
                    <a:pt x="43581" y="119093"/>
                  </a:lnTo>
                  <a:lnTo>
                    <a:pt x="65385" y="88112"/>
                  </a:lnTo>
                  <a:lnTo>
                    <a:pt x="79208" y="32403"/>
                  </a:lnTo>
                  <a:lnTo>
                    <a:pt x="81598" y="29376"/>
                  </a:lnTo>
                  <a:lnTo>
                    <a:pt x="84056" y="29949"/>
                  </a:lnTo>
                  <a:lnTo>
                    <a:pt x="86558" y="32922"/>
                  </a:lnTo>
                  <a:lnTo>
                    <a:pt x="98338" y="89829"/>
                  </a:lnTo>
                  <a:lnTo>
                    <a:pt x="114882" y="12437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19DF21-01AE-486F-8503-2C0223955565}"/>
                </a:ext>
              </a:extLst>
            </p:cNvPr>
            <p:cNvSpPr/>
            <p:nvPr/>
          </p:nvSpPr>
          <p:spPr>
            <a:xfrm>
              <a:off x="2364950" y="3319296"/>
              <a:ext cx="145900" cy="208736"/>
            </a:xfrm>
            <a:custGeom>
              <a:avLst/>
              <a:gdLst/>
              <a:ahLst/>
              <a:cxnLst/>
              <a:rect l="0" t="0" r="0" b="0"/>
              <a:pathLst>
                <a:path w="145900" h="208736">
                  <a:moveTo>
                    <a:pt x="13749" y="0"/>
                  </a:moveTo>
                  <a:lnTo>
                    <a:pt x="2929" y="54098"/>
                  </a:lnTo>
                  <a:lnTo>
                    <a:pt x="0" y="108575"/>
                  </a:lnTo>
                  <a:lnTo>
                    <a:pt x="5018" y="169246"/>
                  </a:lnTo>
                  <a:lnTo>
                    <a:pt x="5692" y="203411"/>
                  </a:lnTo>
                  <a:lnTo>
                    <a:pt x="7514" y="208160"/>
                  </a:lnTo>
                  <a:lnTo>
                    <a:pt x="10456" y="208735"/>
                  </a:lnTo>
                  <a:lnTo>
                    <a:pt x="14145" y="206527"/>
                  </a:lnTo>
                  <a:lnTo>
                    <a:pt x="52733" y="143893"/>
                  </a:lnTo>
                  <a:lnTo>
                    <a:pt x="70502" y="125553"/>
                  </a:lnTo>
                  <a:lnTo>
                    <a:pt x="77496" y="119979"/>
                  </a:lnTo>
                  <a:lnTo>
                    <a:pt x="94481" y="116088"/>
                  </a:lnTo>
                  <a:lnTo>
                    <a:pt x="103847" y="116259"/>
                  </a:lnTo>
                  <a:lnTo>
                    <a:pt x="110954" y="118965"/>
                  </a:lnTo>
                  <a:lnTo>
                    <a:pt x="121155" y="128882"/>
                  </a:lnTo>
                  <a:lnTo>
                    <a:pt x="143439" y="187124"/>
                  </a:lnTo>
                  <a:lnTo>
                    <a:pt x="145899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F7B383-DBFE-4F6C-BC28-1749CC3828CD}"/>
                </a:ext>
              </a:extLst>
            </p:cNvPr>
            <p:cNvSpPr/>
            <p:nvPr/>
          </p:nvSpPr>
          <p:spPr>
            <a:xfrm>
              <a:off x="2580811" y="3415745"/>
              <a:ext cx="132151" cy="104293"/>
            </a:xfrm>
            <a:custGeom>
              <a:avLst/>
              <a:gdLst/>
              <a:ahLst/>
              <a:cxnLst/>
              <a:rect l="0" t="0" r="0" b="0"/>
              <a:pathLst>
                <a:path w="132151" h="104293">
                  <a:moveTo>
                    <a:pt x="0" y="12381"/>
                  </a:moveTo>
                  <a:lnTo>
                    <a:pt x="4127" y="0"/>
                  </a:lnTo>
                  <a:lnTo>
                    <a:pt x="5343" y="672"/>
                  </a:lnTo>
                  <a:lnTo>
                    <a:pt x="6693" y="12935"/>
                  </a:lnTo>
                  <a:lnTo>
                    <a:pt x="986" y="69890"/>
                  </a:lnTo>
                  <a:lnTo>
                    <a:pt x="4419" y="96503"/>
                  </a:lnTo>
                  <a:lnTo>
                    <a:pt x="8128" y="101284"/>
                  </a:lnTo>
                  <a:lnTo>
                    <a:pt x="13192" y="103607"/>
                  </a:lnTo>
                  <a:lnTo>
                    <a:pt x="19160" y="104292"/>
                  </a:lnTo>
                  <a:lnTo>
                    <a:pt x="24002" y="102158"/>
                  </a:lnTo>
                  <a:lnTo>
                    <a:pt x="31685" y="92876"/>
                  </a:lnTo>
                  <a:lnTo>
                    <a:pt x="65830" y="32514"/>
                  </a:lnTo>
                  <a:lnTo>
                    <a:pt x="79354" y="21904"/>
                  </a:lnTo>
                  <a:lnTo>
                    <a:pt x="86588" y="20458"/>
                  </a:lnTo>
                  <a:lnTo>
                    <a:pt x="101535" y="23456"/>
                  </a:lnTo>
                  <a:lnTo>
                    <a:pt x="107422" y="28402"/>
                  </a:lnTo>
                  <a:lnTo>
                    <a:pt x="116265" y="43109"/>
                  </a:lnTo>
                  <a:lnTo>
                    <a:pt x="132150" y="9788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F6F95-CCDF-4D43-9A37-5CCC1D78A81A}"/>
              </a:ext>
            </a:extLst>
          </p:cNvPr>
          <p:cNvGrpSpPr/>
          <p:nvPr/>
        </p:nvGrpSpPr>
        <p:grpSpPr>
          <a:xfrm>
            <a:off x="7789074" y="159691"/>
            <a:ext cx="1826780" cy="946687"/>
            <a:chOff x="7789074" y="159691"/>
            <a:chExt cx="1826780" cy="94668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02D135-760A-4D68-9FE9-5BB911131B35}"/>
                </a:ext>
              </a:extLst>
            </p:cNvPr>
            <p:cNvSpPr/>
            <p:nvPr/>
          </p:nvSpPr>
          <p:spPr>
            <a:xfrm>
              <a:off x="7789074" y="295394"/>
              <a:ext cx="357584" cy="31755"/>
            </a:xfrm>
            <a:custGeom>
              <a:avLst/>
              <a:gdLst/>
              <a:ahLst/>
              <a:cxnLst/>
              <a:rect l="0" t="0" r="0" b="0"/>
              <a:pathLst>
                <a:path w="357584" h="31755">
                  <a:moveTo>
                    <a:pt x="0" y="23321"/>
                  </a:moveTo>
                  <a:lnTo>
                    <a:pt x="16508" y="31574"/>
                  </a:lnTo>
                  <a:lnTo>
                    <a:pt x="75303" y="31754"/>
                  </a:lnTo>
                  <a:lnTo>
                    <a:pt x="129239" y="25839"/>
                  </a:lnTo>
                  <a:lnTo>
                    <a:pt x="185468" y="19526"/>
                  </a:lnTo>
                  <a:lnTo>
                    <a:pt x="242798" y="13768"/>
                  </a:lnTo>
                  <a:lnTo>
                    <a:pt x="295314" y="3221"/>
                  </a:lnTo>
                  <a:lnTo>
                    <a:pt x="357583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2CD8F6F-99DC-4D86-92BE-A94652290318}"/>
                </a:ext>
              </a:extLst>
            </p:cNvPr>
            <p:cNvSpPr/>
            <p:nvPr/>
          </p:nvSpPr>
          <p:spPr>
            <a:xfrm>
              <a:off x="8045601" y="310941"/>
              <a:ext cx="46642" cy="272075"/>
            </a:xfrm>
            <a:custGeom>
              <a:avLst/>
              <a:gdLst/>
              <a:ahLst/>
              <a:cxnLst/>
              <a:rect l="0" t="0" r="0" b="0"/>
              <a:pathLst>
                <a:path w="46642" h="272075">
                  <a:moveTo>
                    <a:pt x="0" y="0"/>
                  </a:moveTo>
                  <a:lnTo>
                    <a:pt x="4126" y="54098"/>
                  </a:lnTo>
                  <a:lnTo>
                    <a:pt x="14146" y="112246"/>
                  </a:lnTo>
                  <a:lnTo>
                    <a:pt x="22117" y="166988"/>
                  </a:lnTo>
                  <a:lnTo>
                    <a:pt x="36509" y="226924"/>
                  </a:lnTo>
                  <a:lnTo>
                    <a:pt x="46641" y="272074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07C936-4115-4B6E-B955-746CCAA1964F}"/>
                </a:ext>
              </a:extLst>
            </p:cNvPr>
            <p:cNvSpPr/>
            <p:nvPr/>
          </p:nvSpPr>
          <p:spPr>
            <a:xfrm>
              <a:off x="7978614" y="575241"/>
              <a:ext cx="214685" cy="34464"/>
            </a:xfrm>
            <a:custGeom>
              <a:avLst/>
              <a:gdLst/>
              <a:ahLst/>
              <a:cxnLst/>
              <a:rect l="0" t="0" r="0" b="0"/>
              <a:pathLst>
                <a:path w="214685" h="34464">
                  <a:moveTo>
                    <a:pt x="12572" y="23321"/>
                  </a:moveTo>
                  <a:lnTo>
                    <a:pt x="191" y="27447"/>
                  </a:lnTo>
                  <a:lnTo>
                    <a:pt x="0" y="29527"/>
                  </a:lnTo>
                  <a:lnTo>
                    <a:pt x="9000" y="34140"/>
                  </a:lnTo>
                  <a:lnTo>
                    <a:pt x="22213" y="34463"/>
                  </a:lnTo>
                  <a:lnTo>
                    <a:pt x="78077" y="25332"/>
                  </a:lnTo>
                  <a:lnTo>
                    <a:pt x="135300" y="15432"/>
                  </a:lnTo>
                  <a:lnTo>
                    <a:pt x="192714" y="3440"/>
                  </a:lnTo>
                  <a:lnTo>
                    <a:pt x="214684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12AE9D-6AFD-412A-934D-1493DA0EFC08}"/>
                </a:ext>
              </a:extLst>
            </p:cNvPr>
            <p:cNvSpPr/>
            <p:nvPr/>
          </p:nvSpPr>
          <p:spPr>
            <a:xfrm>
              <a:off x="8257917" y="430427"/>
              <a:ext cx="137493" cy="129268"/>
            </a:xfrm>
            <a:custGeom>
              <a:avLst/>
              <a:gdLst/>
              <a:ahLst/>
              <a:cxnLst/>
              <a:rect l="0" t="0" r="0" b="0"/>
              <a:pathLst>
                <a:path w="137493" h="129268">
                  <a:moveTo>
                    <a:pt x="5342" y="35985"/>
                  </a:moveTo>
                  <a:lnTo>
                    <a:pt x="0" y="56330"/>
                  </a:lnTo>
                  <a:lnTo>
                    <a:pt x="17" y="86447"/>
                  </a:lnTo>
                  <a:lnTo>
                    <a:pt x="6143" y="104190"/>
                  </a:lnTo>
                  <a:lnTo>
                    <a:pt x="10195" y="108230"/>
                  </a:lnTo>
                  <a:lnTo>
                    <a:pt x="14624" y="109196"/>
                  </a:lnTo>
                  <a:lnTo>
                    <a:pt x="19304" y="108113"/>
                  </a:lnTo>
                  <a:lnTo>
                    <a:pt x="22423" y="103936"/>
                  </a:lnTo>
                  <a:lnTo>
                    <a:pt x="26815" y="80687"/>
                  </a:lnTo>
                  <a:lnTo>
                    <a:pt x="32547" y="26218"/>
                  </a:lnTo>
                  <a:lnTo>
                    <a:pt x="39315" y="9763"/>
                  </a:lnTo>
                  <a:lnTo>
                    <a:pt x="43538" y="2956"/>
                  </a:lnTo>
                  <a:lnTo>
                    <a:pt x="48944" y="146"/>
                  </a:lnTo>
                  <a:lnTo>
                    <a:pt x="55140" y="0"/>
                  </a:lnTo>
                  <a:lnTo>
                    <a:pt x="61862" y="1630"/>
                  </a:lnTo>
                  <a:lnTo>
                    <a:pt x="73936" y="10351"/>
                  </a:lnTo>
                  <a:lnTo>
                    <a:pt x="90446" y="32132"/>
                  </a:lnTo>
                  <a:lnTo>
                    <a:pt x="107374" y="70445"/>
                  </a:lnTo>
                  <a:lnTo>
                    <a:pt x="124036" y="116989"/>
                  </a:lnTo>
                  <a:lnTo>
                    <a:pt x="131511" y="127265"/>
                  </a:lnTo>
                  <a:lnTo>
                    <a:pt x="133506" y="128796"/>
                  </a:lnTo>
                  <a:lnTo>
                    <a:pt x="137492" y="129267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B5F31E-E237-4C4A-857B-ACEAD4EB0C33}"/>
                </a:ext>
              </a:extLst>
            </p:cNvPr>
            <p:cNvSpPr/>
            <p:nvPr/>
          </p:nvSpPr>
          <p:spPr>
            <a:xfrm>
              <a:off x="8387636" y="306796"/>
              <a:ext cx="81189" cy="221805"/>
            </a:xfrm>
            <a:custGeom>
              <a:avLst/>
              <a:gdLst/>
              <a:ahLst/>
              <a:cxnLst/>
              <a:rect l="0" t="0" r="0" b="0"/>
              <a:pathLst>
                <a:path w="81189" h="221805">
                  <a:moveTo>
                    <a:pt x="0" y="74107"/>
                  </a:moveTo>
                  <a:lnTo>
                    <a:pt x="4126" y="24135"/>
                  </a:lnTo>
                  <a:lnTo>
                    <a:pt x="10759" y="8423"/>
                  </a:lnTo>
                  <a:lnTo>
                    <a:pt x="14946" y="1815"/>
                  </a:lnTo>
                  <a:lnTo>
                    <a:pt x="19465" y="0"/>
                  </a:lnTo>
                  <a:lnTo>
                    <a:pt x="24205" y="1382"/>
                  </a:lnTo>
                  <a:lnTo>
                    <a:pt x="29092" y="4894"/>
                  </a:lnTo>
                  <a:lnTo>
                    <a:pt x="36827" y="18010"/>
                  </a:lnTo>
                  <a:lnTo>
                    <a:pt x="56887" y="74008"/>
                  </a:lnTo>
                  <a:lnTo>
                    <a:pt x="72543" y="133119"/>
                  </a:lnTo>
                  <a:lnTo>
                    <a:pt x="81188" y="179206"/>
                  </a:lnTo>
                  <a:lnTo>
                    <a:pt x="77736" y="221804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A9F3B-BB36-41E7-B6B9-3DC2E25AFF57}"/>
                </a:ext>
              </a:extLst>
            </p:cNvPr>
            <p:cNvSpPr/>
            <p:nvPr/>
          </p:nvSpPr>
          <p:spPr>
            <a:xfrm>
              <a:off x="8395409" y="380903"/>
              <a:ext cx="116604" cy="46642"/>
            </a:xfrm>
            <a:custGeom>
              <a:avLst/>
              <a:gdLst/>
              <a:ahLst/>
              <a:cxnLst/>
              <a:rect l="0" t="0" r="0" b="0"/>
              <a:pathLst>
                <a:path w="116604" h="46642">
                  <a:moveTo>
                    <a:pt x="0" y="46641"/>
                  </a:moveTo>
                  <a:lnTo>
                    <a:pt x="13276" y="35093"/>
                  </a:lnTo>
                  <a:lnTo>
                    <a:pt x="70967" y="13326"/>
                  </a:lnTo>
                  <a:lnTo>
                    <a:pt x="116603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4FE4CD-7EA6-4C9B-AF25-7ABBC8D4CE7C}"/>
                </a:ext>
              </a:extLst>
            </p:cNvPr>
            <p:cNvSpPr/>
            <p:nvPr/>
          </p:nvSpPr>
          <p:spPr>
            <a:xfrm>
              <a:off x="8548129" y="386151"/>
              <a:ext cx="210572" cy="165770"/>
            </a:xfrm>
            <a:custGeom>
              <a:avLst/>
              <a:gdLst/>
              <a:ahLst/>
              <a:cxnLst/>
              <a:rect l="0" t="0" r="0" b="0"/>
              <a:pathLst>
                <a:path w="210572" h="165770">
                  <a:moveTo>
                    <a:pt x="18299" y="49167"/>
                  </a:moveTo>
                  <a:lnTo>
                    <a:pt x="25368" y="66921"/>
                  </a:lnTo>
                  <a:lnTo>
                    <a:pt x="33244" y="77499"/>
                  </a:lnTo>
                  <a:lnTo>
                    <a:pt x="39490" y="80147"/>
                  </a:lnTo>
                  <a:lnTo>
                    <a:pt x="55645" y="80786"/>
                  </a:lnTo>
                  <a:lnTo>
                    <a:pt x="62198" y="78020"/>
                  </a:lnTo>
                  <a:lnTo>
                    <a:pt x="71783" y="68036"/>
                  </a:lnTo>
                  <a:lnTo>
                    <a:pt x="76618" y="52659"/>
                  </a:lnTo>
                  <a:lnTo>
                    <a:pt x="77906" y="43721"/>
                  </a:lnTo>
                  <a:lnTo>
                    <a:pt x="74734" y="29184"/>
                  </a:lnTo>
                  <a:lnTo>
                    <a:pt x="71469" y="22889"/>
                  </a:lnTo>
                  <a:lnTo>
                    <a:pt x="58629" y="13591"/>
                  </a:lnTo>
                  <a:lnTo>
                    <a:pt x="50367" y="9903"/>
                  </a:lnTo>
                  <a:lnTo>
                    <a:pt x="42268" y="9171"/>
                  </a:lnTo>
                  <a:lnTo>
                    <a:pt x="26361" y="12965"/>
                  </a:lnTo>
                  <a:lnTo>
                    <a:pt x="15259" y="22712"/>
                  </a:lnTo>
                  <a:lnTo>
                    <a:pt x="1095" y="50083"/>
                  </a:lnTo>
                  <a:lnTo>
                    <a:pt x="0" y="67424"/>
                  </a:lnTo>
                  <a:lnTo>
                    <a:pt x="917" y="76885"/>
                  </a:lnTo>
                  <a:lnTo>
                    <a:pt x="8846" y="92004"/>
                  </a:lnTo>
                  <a:lnTo>
                    <a:pt x="14587" y="98454"/>
                  </a:lnTo>
                  <a:lnTo>
                    <a:pt x="39175" y="111659"/>
                  </a:lnTo>
                  <a:lnTo>
                    <a:pt x="64214" y="121042"/>
                  </a:lnTo>
                  <a:lnTo>
                    <a:pt x="92172" y="121039"/>
                  </a:lnTo>
                  <a:lnTo>
                    <a:pt x="109863" y="113068"/>
                  </a:lnTo>
                  <a:lnTo>
                    <a:pt x="132088" y="94012"/>
                  </a:lnTo>
                  <a:lnTo>
                    <a:pt x="143152" y="78599"/>
                  </a:lnTo>
                  <a:lnTo>
                    <a:pt x="153373" y="49634"/>
                  </a:lnTo>
                  <a:lnTo>
                    <a:pt x="156068" y="26342"/>
                  </a:lnTo>
                  <a:lnTo>
                    <a:pt x="152658" y="8504"/>
                  </a:lnTo>
                  <a:lnTo>
                    <a:pt x="149331" y="1329"/>
                  </a:lnTo>
                  <a:lnTo>
                    <a:pt x="147976" y="0"/>
                  </a:lnTo>
                  <a:lnTo>
                    <a:pt x="148773" y="7737"/>
                  </a:lnTo>
                  <a:lnTo>
                    <a:pt x="154311" y="18085"/>
                  </a:lnTo>
                  <a:lnTo>
                    <a:pt x="169443" y="33623"/>
                  </a:lnTo>
                  <a:lnTo>
                    <a:pt x="193644" y="54350"/>
                  </a:lnTo>
                  <a:lnTo>
                    <a:pt x="205665" y="78150"/>
                  </a:lnTo>
                  <a:lnTo>
                    <a:pt x="210571" y="107082"/>
                  </a:lnTo>
                  <a:lnTo>
                    <a:pt x="207111" y="125003"/>
                  </a:lnTo>
                  <a:lnTo>
                    <a:pt x="195452" y="147357"/>
                  </a:lnTo>
                  <a:lnTo>
                    <a:pt x="186860" y="157586"/>
                  </a:lnTo>
                  <a:lnTo>
                    <a:pt x="173769" y="165769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3523EA-4033-41E1-8983-79B95F4CC77F}"/>
                </a:ext>
              </a:extLst>
            </p:cNvPr>
            <p:cNvSpPr/>
            <p:nvPr/>
          </p:nvSpPr>
          <p:spPr>
            <a:xfrm>
              <a:off x="8791859" y="310536"/>
              <a:ext cx="77737" cy="202518"/>
            </a:xfrm>
            <a:custGeom>
              <a:avLst/>
              <a:gdLst/>
              <a:ahLst/>
              <a:cxnLst/>
              <a:rect l="0" t="0" r="0" b="0"/>
              <a:pathLst>
                <a:path w="77737" h="202518">
                  <a:moveTo>
                    <a:pt x="0" y="15952"/>
                  </a:moveTo>
                  <a:lnTo>
                    <a:pt x="12380" y="3572"/>
                  </a:lnTo>
                  <a:lnTo>
                    <a:pt x="18619" y="789"/>
                  </a:lnTo>
                  <a:lnTo>
                    <a:pt x="32459" y="0"/>
                  </a:lnTo>
                  <a:lnTo>
                    <a:pt x="38050" y="3590"/>
                  </a:lnTo>
                  <a:lnTo>
                    <a:pt x="46566" y="16792"/>
                  </a:lnTo>
                  <a:lnTo>
                    <a:pt x="56216" y="39521"/>
                  </a:lnTo>
                  <a:lnTo>
                    <a:pt x="63706" y="96631"/>
                  </a:lnTo>
                  <a:lnTo>
                    <a:pt x="74481" y="151241"/>
                  </a:lnTo>
                  <a:lnTo>
                    <a:pt x="77736" y="202517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A47750-EEBA-4AC7-8A64-B21D57E900AA}"/>
                </a:ext>
              </a:extLst>
            </p:cNvPr>
            <p:cNvSpPr/>
            <p:nvPr/>
          </p:nvSpPr>
          <p:spPr>
            <a:xfrm>
              <a:off x="8822954" y="348241"/>
              <a:ext cx="171018" cy="102625"/>
            </a:xfrm>
            <a:custGeom>
              <a:avLst/>
              <a:gdLst/>
              <a:ahLst/>
              <a:cxnLst/>
              <a:rect l="0" t="0" r="0" b="0"/>
              <a:pathLst>
                <a:path w="171018" h="102625">
                  <a:moveTo>
                    <a:pt x="0" y="102624"/>
                  </a:moveTo>
                  <a:lnTo>
                    <a:pt x="4127" y="90244"/>
                  </a:lnTo>
                  <a:lnTo>
                    <a:pt x="13062" y="79559"/>
                  </a:lnTo>
                  <a:lnTo>
                    <a:pt x="70578" y="32668"/>
                  </a:lnTo>
                  <a:lnTo>
                    <a:pt x="124412" y="512"/>
                  </a:lnTo>
                  <a:lnTo>
                    <a:pt x="131310" y="0"/>
                  </a:lnTo>
                  <a:lnTo>
                    <a:pt x="143580" y="4038"/>
                  </a:lnTo>
                  <a:lnTo>
                    <a:pt x="152489" y="16197"/>
                  </a:lnTo>
                  <a:lnTo>
                    <a:pt x="158463" y="33118"/>
                  </a:lnTo>
                  <a:lnTo>
                    <a:pt x="164602" y="65222"/>
                  </a:lnTo>
                  <a:lnTo>
                    <a:pt x="171017" y="79303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811E83E-016D-4AB2-BF04-20456E1985E1}"/>
                </a:ext>
              </a:extLst>
            </p:cNvPr>
            <p:cNvSpPr/>
            <p:nvPr/>
          </p:nvSpPr>
          <p:spPr>
            <a:xfrm>
              <a:off x="8951345" y="240979"/>
              <a:ext cx="11533" cy="69963"/>
            </a:xfrm>
            <a:custGeom>
              <a:avLst/>
              <a:gdLst/>
              <a:ahLst/>
              <a:cxnLst/>
              <a:rect l="0" t="0" r="0" b="0"/>
              <a:pathLst>
                <a:path w="11533" h="69963">
                  <a:moveTo>
                    <a:pt x="11532" y="69962"/>
                  </a:moveTo>
                  <a:lnTo>
                    <a:pt x="0" y="23995"/>
                  </a:lnTo>
                  <a:lnTo>
                    <a:pt x="3759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2E0E9C-2C96-4BDB-BEA4-651CCC4D8997}"/>
                </a:ext>
              </a:extLst>
            </p:cNvPr>
            <p:cNvSpPr/>
            <p:nvPr/>
          </p:nvSpPr>
          <p:spPr>
            <a:xfrm>
              <a:off x="9087254" y="303168"/>
              <a:ext cx="272074" cy="119797"/>
            </a:xfrm>
            <a:custGeom>
              <a:avLst/>
              <a:gdLst/>
              <a:ahLst/>
              <a:cxnLst/>
              <a:rect l="0" t="0" r="0" b="0"/>
              <a:pathLst>
                <a:path w="272074" h="119797">
                  <a:moveTo>
                    <a:pt x="0" y="0"/>
                  </a:moveTo>
                  <a:lnTo>
                    <a:pt x="2303" y="31520"/>
                  </a:lnTo>
                  <a:lnTo>
                    <a:pt x="11580" y="92226"/>
                  </a:lnTo>
                  <a:lnTo>
                    <a:pt x="18498" y="116290"/>
                  </a:lnTo>
                  <a:lnTo>
                    <a:pt x="20969" y="118985"/>
                  </a:lnTo>
                  <a:lnTo>
                    <a:pt x="23480" y="118191"/>
                  </a:lnTo>
                  <a:lnTo>
                    <a:pt x="37843" y="94171"/>
                  </a:lnTo>
                  <a:lnTo>
                    <a:pt x="70503" y="33432"/>
                  </a:lnTo>
                  <a:lnTo>
                    <a:pt x="75505" y="27470"/>
                  </a:lnTo>
                  <a:lnTo>
                    <a:pt x="81431" y="25223"/>
                  </a:lnTo>
                  <a:lnTo>
                    <a:pt x="87972" y="25452"/>
                  </a:lnTo>
                  <a:lnTo>
                    <a:pt x="94924" y="27333"/>
                  </a:lnTo>
                  <a:lnTo>
                    <a:pt x="100422" y="31178"/>
                  </a:lnTo>
                  <a:lnTo>
                    <a:pt x="108836" y="42359"/>
                  </a:lnTo>
                  <a:lnTo>
                    <a:pt x="140504" y="101192"/>
                  </a:lnTo>
                  <a:lnTo>
                    <a:pt x="145493" y="108920"/>
                  </a:lnTo>
                  <a:lnTo>
                    <a:pt x="152274" y="114072"/>
                  </a:lnTo>
                  <a:lnTo>
                    <a:pt x="169021" y="119796"/>
                  </a:lnTo>
                  <a:lnTo>
                    <a:pt x="176596" y="119595"/>
                  </a:lnTo>
                  <a:lnTo>
                    <a:pt x="189620" y="114766"/>
                  </a:lnTo>
                  <a:lnTo>
                    <a:pt x="210790" y="102335"/>
                  </a:lnTo>
                  <a:lnTo>
                    <a:pt x="221228" y="88092"/>
                  </a:lnTo>
                  <a:lnTo>
                    <a:pt x="234967" y="54925"/>
                  </a:lnTo>
                  <a:lnTo>
                    <a:pt x="236003" y="39094"/>
                  </a:lnTo>
                  <a:lnTo>
                    <a:pt x="229631" y="7818"/>
                  </a:lnTo>
                  <a:lnTo>
                    <a:pt x="226503" y="4348"/>
                  </a:lnTo>
                  <a:lnTo>
                    <a:pt x="222692" y="3762"/>
                  </a:lnTo>
                  <a:lnTo>
                    <a:pt x="218423" y="5099"/>
                  </a:lnTo>
                  <a:lnTo>
                    <a:pt x="216440" y="8582"/>
                  </a:lnTo>
                  <a:lnTo>
                    <a:pt x="216542" y="19361"/>
                  </a:lnTo>
                  <a:lnTo>
                    <a:pt x="224507" y="47394"/>
                  </a:lnTo>
                  <a:lnTo>
                    <a:pt x="232507" y="62523"/>
                  </a:lnTo>
                  <a:lnTo>
                    <a:pt x="272073" y="93282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9A97A2-B0E5-4435-8664-FF99A7675F34}"/>
                </a:ext>
              </a:extLst>
            </p:cNvPr>
            <p:cNvSpPr/>
            <p:nvPr/>
          </p:nvSpPr>
          <p:spPr>
            <a:xfrm>
              <a:off x="9347472" y="159691"/>
              <a:ext cx="268382" cy="260080"/>
            </a:xfrm>
            <a:custGeom>
              <a:avLst/>
              <a:gdLst/>
              <a:ahLst/>
              <a:cxnLst/>
              <a:rect l="0" t="0" r="0" b="0"/>
              <a:pathLst>
                <a:path w="268382" h="260080">
                  <a:moveTo>
                    <a:pt x="97364" y="190118"/>
                  </a:moveTo>
                  <a:lnTo>
                    <a:pt x="89110" y="202498"/>
                  </a:lnTo>
                  <a:lnTo>
                    <a:pt x="89271" y="204417"/>
                  </a:lnTo>
                  <a:lnTo>
                    <a:pt x="91967" y="203969"/>
                  </a:lnTo>
                  <a:lnTo>
                    <a:pt x="96358" y="201943"/>
                  </a:lnTo>
                  <a:lnTo>
                    <a:pt x="103538" y="190479"/>
                  </a:lnTo>
                  <a:lnTo>
                    <a:pt x="106662" y="182585"/>
                  </a:lnTo>
                  <a:lnTo>
                    <a:pt x="107018" y="174731"/>
                  </a:lnTo>
                  <a:lnTo>
                    <a:pt x="102806" y="159095"/>
                  </a:lnTo>
                  <a:lnTo>
                    <a:pt x="92873" y="145812"/>
                  </a:lnTo>
                  <a:lnTo>
                    <a:pt x="86596" y="139851"/>
                  </a:lnTo>
                  <a:lnTo>
                    <a:pt x="78093" y="136741"/>
                  </a:lnTo>
                  <a:lnTo>
                    <a:pt x="57130" y="135588"/>
                  </a:lnTo>
                  <a:lnTo>
                    <a:pt x="29300" y="143922"/>
                  </a:lnTo>
                  <a:lnTo>
                    <a:pt x="8771" y="157332"/>
                  </a:lnTo>
                  <a:lnTo>
                    <a:pt x="1846" y="171804"/>
                  </a:lnTo>
                  <a:lnTo>
                    <a:pt x="0" y="180500"/>
                  </a:lnTo>
                  <a:lnTo>
                    <a:pt x="1360" y="188024"/>
                  </a:lnTo>
                  <a:lnTo>
                    <a:pt x="9781" y="200992"/>
                  </a:lnTo>
                  <a:lnTo>
                    <a:pt x="29091" y="213877"/>
                  </a:lnTo>
                  <a:lnTo>
                    <a:pt x="59477" y="219039"/>
                  </a:lnTo>
                  <a:lnTo>
                    <a:pt x="87577" y="216441"/>
                  </a:lnTo>
                  <a:lnTo>
                    <a:pt x="101939" y="210166"/>
                  </a:lnTo>
                  <a:lnTo>
                    <a:pt x="159731" y="178058"/>
                  </a:lnTo>
                  <a:lnTo>
                    <a:pt x="188377" y="164671"/>
                  </a:lnTo>
                  <a:lnTo>
                    <a:pt x="200003" y="153760"/>
                  </a:lnTo>
                  <a:lnTo>
                    <a:pt x="210927" y="137394"/>
                  </a:lnTo>
                  <a:lnTo>
                    <a:pt x="218536" y="104630"/>
                  </a:lnTo>
                  <a:lnTo>
                    <a:pt x="221318" y="48235"/>
                  </a:lnTo>
                  <a:lnTo>
                    <a:pt x="221685" y="0"/>
                  </a:lnTo>
                  <a:lnTo>
                    <a:pt x="227941" y="59341"/>
                  </a:lnTo>
                  <a:lnTo>
                    <a:pt x="240013" y="114472"/>
                  </a:lnTo>
                  <a:lnTo>
                    <a:pt x="258024" y="174238"/>
                  </a:lnTo>
                  <a:lnTo>
                    <a:pt x="266080" y="210206"/>
                  </a:lnTo>
                  <a:lnTo>
                    <a:pt x="268381" y="260079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7465B9-2E26-4B71-A305-32418E049923}"/>
                </a:ext>
              </a:extLst>
            </p:cNvPr>
            <p:cNvSpPr/>
            <p:nvPr/>
          </p:nvSpPr>
          <p:spPr>
            <a:xfrm>
              <a:off x="8477789" y="800673"/>
              <a:ext cx="327023" cy="199228"/>
            </a:xfrm>
            <a:custGeom>
              <a:avLst/>
              <a:gdLst/>
              <a:ahLst/>
              <a:cxnLst/>
              <a:rect l="0" t="0" r="0" b="0"/>
              <a:pathLst>
                <a:path w="327023" h="199228">
                  <a:moveTo>
                    <a:pt x="73091" y="31094"/>
                  </a:moveTo>
                  <a:lnTo>
                    <a:pt x="38066" y="52734"/>
                  </a:lnTo>
                  <a:lnTo>
                    <a:pt x="17196" y="73597"/>
                  </a:lnTo>
                  <a:lnTo>
                    <a:pt x="3861" y="104077"/>
                  </a:lnTo>
                  <a:lnTo>
                    <a:pt x="0" y="123128"/>
                  </a:lnTo>
                  <a:lnTo>
                    <a:pt x="3546" y="153277"/>
                  </a:lnTo>
                  <a:lnTo>
                    <a:pt x="10800" y="173786"/>
                  </a:lnTo>
                  <a:lnTo>
                    <a:pt x="22086" y="187507"/>
                  </a:lnTo>
                  <a:lnTo>
                    <a:pt x="28724" y="192376"/>
                  </a:lnTo>
                  <a:lnTo>
                    <a:pt x="45310" y="197785"/>
                  </a:lnTo>
                  <a:lnTo>
                    <a:pt x="54571" y="199227"/>
                  </a:lnTo>
                  <a:lnTo>
                    <a:pt x="74073" y="196223"/>
                  </a:lnTo>
                  <a:lnTo>
                    <a:pt x="99869" y="184820"/>
                  </a:lnTo>
                  <a:lnTo>
                    <a:pt x="124061" y="165491"/>
                  </a:lnTo>
                  <a:lnTo>
                    <a:pt x="136082" y="146060"/>
                  </a:lnTo>
                  <a:lnTo>
                    <a:pt x="152362" y="104731"/>
                  </a:lnTo>
                  <a:lnTo>
                    <a:pt x="157615" y="78921"/>
                  </a:lnTo>
                  <a:lnTo>
                    <a:pt x="159671" y="78526"/>
                  </a:lnTo>
                  <a:lnTo>
                    <a:pt x="165121" y="85860"/>
                  </a:lnTo>
                  <a:lnTo>
                    <a:pt x="191747" y="124252"/>
                  </a:lnTo>
                  <a:lnTo>
                    <a:pt x="213623" y="143534"/>
                  </a:lnTo>
                  <a:lnTo>
                    <a:pt x="233438" y="147862"/>
                  </a:lnTo>
                  <a:lnTo>
                    <a:pt x="255776" y="146043"/>
                  </a:lnTo>
                  <a:lnTo>
                    <a:pt x="277222" y="139477"/>
                  </a:lnTo>
                  <a:lnTo>
                    <a:pt x="295966" y="126193"/>
                  </a:lnTo>
                  <a:lnTo>
                    <a:pt x="311206" y="107910"/>
                  </a:lnTo>
                  <a:lnTo>
                    <a:pt x="323778" y="74200"/>
                  </a:lnTo>
                  <a:lnTo>
                    <a:pt x="327022" y="52556"/>
                  </a:lnTo>
                  <a:lnTo>
                    <a:pt x="323858" y="36026"/>
                  </a:lnTo>
                  <a:lnTo>
                    <a:pt x="315830" y="22922"/>
                  </a:lnTo>
                  <a:lnTo>
                    <a:pt x="298469" y="7560"/>
                  </a:lnTo>
                  <a:lnTo>
                    <a:pt x="282976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1C45C3-866B-460B-8812-955B0B661C4F}"/>
                </a:ext>
              </a:extLst>
            </p:cNvPr>
            <p:cNvSpPr/>
            <p:nvPr/>
          </p:nvSpPr>
          <p:spPr>
            <a:xfrm>
              <a:off x="8903953" y="709919"/>
              <a:ext cx="408734" cy="225922"/>
            </a:xfrm>
            <a:custGeom>
              <a:avLst/>
              <a:gdLst/>
              <a:ahLst/>
              <a:cxnLst/>
              <a:rect l="0" t="0" r="0" b="0"/>
              <a:pathLst>
                <a:path w="408734" h="225922">
                  <a:moveTo>
                    <a:pt x="20057" y="184037"/>
                  </a:moveTo>
                  <a:lnTo>
                    <a:pt x="31605" y="203518"/>
                  </a:lnTo>
                  <a:lnTo>
                    <a:pt x="37569" y="220622"/>
                  </a:lnTo>
                  <a:lnTo>
                    <a:pt x="42096" y="224838"/>
                  </a:lnTo>
                  <a:lnTo>
                    <a:pt x="47704" y="225921"/>
                  </a:lnTo>
                  <a:lnTo>
                    <a:pt x="54036" y="224915"/>
                  </a:lnTo>
                  <a:lnTo>
                    <a:pt x="65677" y="219191"/>
                  </a:lnTo>
                  <a:lnTo>
                    <a:pt x="76608" y="210026"/>
                  </a:lnTo>
                  <a:lnTo>
                    <a:pt x="87225" y="197315"/>
                  </a:lnTo>
                  <a:lnTo>
                    <a:pt x="98787" y="167337"/>
                  </a:lnTo>
                  <a:lnTo>
                    <a:pt x="103557" y="135231"/>
                  </a:lnTo>
                  <a:lnTo>
                    <a:pt x="96716" y="103837"/>
                  </a:lnTo>
                  <a:lnTo>
                    <a:pt x="86086" y="87643"/>
                  </a:lnTo>
                  <a:lnTo>
                    <a:pt x="79623" y="80907"/>
                  </a:lnTo>
                  <a:lnTo>
                    <a:pt x="71860" y="77280"/>
                  </a:lnTo>
                  <a:lnTo>
                    <a:pt x="54021" y="75552"/>
                  </a:lnTo>
                  <a:lnTo>
                    <a:pt x="36880" y="82270"/>
                  </a:lnTo>
                  <a:lnTo>
                    <a:pt x="14965" y="100621"/>
                  </a:lnTo>
                  <a:lnTo>
                    <a:pt x="8888" y="107697"/>
                  </a:lnTo>
                  <a:lnTo>
                    <a:pt x="2137" y="124772"/>
                  </a:lnTo>
                  <a:lnTo>
                    <a:pt x="0" y="143013"/>
                  </a:lnTo>
                  <a:lnTo>
                    <a:pt x="1929" y="159758"/>
                  </a:lnTo>
                  <a:lnTo>
                    <a:pt x="10273" y="173534"/>
                  </a:lnTo>
                  <a:lnTo>
                    <a:pt x="16125" y="179626"/>
                  </a:lnTo>
                  <a:lnTo>
                    <a:pt x="31841" y="186395"/>
                  </a:lnTo>
                  <a:lnTo>
                    <a:pt x="40869" y="188200"/>
                  </a:lnTo>
                  <a:lnTo>
                    <a:pt x="57810" y="185599"/>
                  </a:lnTo>
                  <a:lnTo>
                    <a:pt x="89799" y="169854"/>
                  </a:lnTo>
                  <a:lnTo>
                    <a:pt x="109147" y="155170"/>
                  </a:lnTo>
                  <a:lnTo>
                    <a:pt x="114864" y="153564"/>
                  </a:lnTo>
                  <a:lnTo>
                    <a:pt x="120402" y="154221"/>
                  </a:lnTo>
                  <a:lnTo>
                    <a:pt x="131161" y="159557"/>
                  </a:lnTo>
                  <a:lnTo>
                    <a:pt x="141702" y="167686"/>
                  </a:lnTo>
                  <a:lnTo>
                    <a:pt x="156751" y="172451"/>
                  </a:lnTo>
                  <a:lnTo>
                    <a:pt x="165601" y="173722"/>
                  </a:lnTo>
                  <a:lnTo>
                    <a:pt x="182343" y="170527"/>
                  </a:lnTo>
                  <a:lnTo>
                    <a:pt x="218333" y="154401"/>
                  </a:lnTo>
                  <a:lnTo>
                    <a:pt x="233707" y="140059"/>
                  </a:lnTo>
                  <a:lnTo>
                    <a:pt x="257653" y="102701"/>
                  </a:lnTo>
                  <a:lnTo>
                    <a:pt x="265504" y="68190"/>
                  </a:lnTo>
                  <a:lnTo>
                    <a:pt x="263704" y="34740"/>
                  </a:lnTo>
                  <a:lnTo>
                    <a:pt x="257616" y="18066"/>
                  </a:lnTo>
                  <a:lnTo>
                    <a:pt x="253574" y="11202"/>
                  </a:lnTo>
                  <a:lnTo>
                    <a:pt x="250015" y="9216"/>
                  </a:lnTo>
                  <a:lnTo>
                    <a:pt x="246779" y="10484"/>
                  </a:lnTo>
                  <a:lnTo>
                    <a:pt x="243758" y="13920"/>
                  </a:lnTo>
                  <a:lnTo>
                    <a:pt x="240401" y="26951"/>
                  </a:lnTo>
                  <a:lnTo>
                    <a:pt x="240814" y="56015"/>
                  </a:lnTo>
                  <a:lnTo>
                    <a:pt x="248711" y="89674"/>
                  </a:lnTo>
                  <a:lnTo>
                    <a:pt x="258149" y="109276"/>
                  </a:lnTo>
                  <a:lnTo>
                    <a:pt x="270982" y="123746"/>
                  </a:lnTo>
                  <a:lnTo>
                    <a:pt x="278032" y="127432"/>
                  </a:lnTo>
                  <a:lnTo>
                    <a:pt x="292773" y="129225"/>
                  </a:lnTo>
                  <a:lnTo>
                    <a:pt x="319768" y="121251"/>
                  </a:lnTo>
                  <a:lnTo>
                    <a:pt x="334931" y="110354"/>
                  </a:lnTo>
                  <a:lnTo>
                    <a:pt x="347430" y="95147"/>
                  </a:lnTo>
                  <a:lnTo>
                    <a:pt x="362450" y="62305"/>
                  </a:lnTo>
                  <a:lnTo>
                    <a:pt x="369214" y="0"/>
                  </a:lnTo>
                  <a:lnTo>
                    <a:pt x="378283" y="55780"/>
                  </a:lnTo>
                  <a:lnTo>
                    <a:pt x="395815" y="117974"/>
                  </a:lnTo>
                  <a:lnTo>
                    <a:pt x="408733" y="145169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16F68F0-B6B4-4349-A2AF-B4E9201A25CA}"/>
                </a:ext>
              </a:extLst>
            </p:cNvPr>
            <p:cNvSpPr/>
            <p:nvPr/>
          </p:nvSpPr>
          <p:spPr>
            <a:xfrm>
              <a:off x="8434341" y="559694"/>
              <a:ext cx="1002722" cy="85095"/>
            </a:xfrm>
            <a:custGeom>
              <a:avLst/>
              <a:gdLst/>
              <a:ahLst/>
              <a:cxnLst/>
              <a:rect l="0" t="0" r="0" b="0"/>
              <a:pathLst>
                <a:path w="1002722" h="85095">
                  <a:moveTo>
                    <a:pt x="23257" y="69962"/>
                  </a:moveTo>
                  <a:lnTo>
                    <a:pt x="2623" y="74088"/>
                  </a:lnTo>
                  <a:lnTo>
                    <a:pt x="0" y="76168"/>
                  </a:lnTo>
                  <a:lnTo>
                    <a:pt x="1705" y="78418"/>
                  </a:lnTo>
                  <a:lnTo>
                    <a:pt x="6298" y="80781"/>
                  </a:lnTo>
                  <a:lnTo>
                    <a:pt x="68775" y="85094"/>
                  </a:lnTo>
                  <a:lnTo>
                    <a:pt x="114863" y="81259"/>
                  </a:lnTo>
                  <a:lnTo>
                    <a:pt x="175063" y="78779"/>
                  </a:lnTo>
                  <a:lnTo>
                    <a:pt x="221724" y="75896"/>
                  </a:lnTo>
                  <a:lnTo>
                    <a:pt x="272117" y="71735"/>
                  </a:lnTo>
                  <a:lnTo>
                    <a:pt x="326184" y="67007"/>
                  </a:lnTo>
                  <a:lnTo>
                    <a:pt x="381884" y="62027"/>
                  </a:lnTo>
                  <a:lnTo>
                    <a:pt x="439172" y="56934"/>
                  </a:lnTo>
                  <a:lnTo>
                    <a:pt x="499183" y="51792"/>
                  </a:lnTo>
                  <a:lnTo>
                    <a:pt x="560405" y="44324"/>
                  </a:lnTo>
                  <a:lnTo>
                    <a:pt x="623891" y="36110"/>
                  </a:lnTo>
                  <a:lnTo>
                    <a:pt x="657748" y="32711"/>
                  </a:lnTo>
                  <a:lnTo>
                    <a:pt x="692414" y="29581"/>
                  </a:lnTo>
                  <a:lnTo>
                    <a:pt x="753962" y="23800"/>
                  </a:lnTo>
                  <a:lnTo>
                    <a:pt x="808380" y="18351"/>
                  </a:lnTo>
                  <a:lnTo>
                    <a:pt x="855599" y="13050"/>
                  </a:lnTo>
                  <a:lnTo>
                    <a:pt x="904224" y="7816"/>
                  </a:lnTo>
                  <a:lnTo>
                    <a:pt x="964036" y="2316"/>
                  </a:lnTo>
                  <a:lnTo>
                    <a:pt x="1002721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B9B4C0-9143-4A80-9970-B1CA53339769}"/>
                </a:ext>
              </a:extLst>
            </p:cNvPr>
            <p:cNvSpPr/>
            <p:nvPr/>
          </p:nvSpPr>
          <p:spPr>
            <a:xfrm>
              <a:off x="8459313" y="971691"/>
              <a:ext cx="806732" cy="134687"/>
            </a:xfrm>
            <a:custGeom>
              <a:avLst/>
              <a:gdLst/>
              <a:ahLst/>
              <a:cxnLst/>
              <a:rect l="0" t="0" r="0" b="0"/>
              <a:pathLst>
                <a:path w="806732" h="134687">
                  <a:moveTo>
                    <a:pt x="107115" y="69962"/>
                  </a:moveTo>
                  <a:lnTo>
                    <a:pt x="44830" y="103028"/>
                  </a:lnTo>
                  <a:lnTo>
                    <a:pt x="3448" y="122175"/>
                  </a:lnTo>
                  <a:lnTo>
                    <a:pt x="0" y="126364"/>
                  </a:lnTo>
                  <a:lnTo>
                    <a:pt x="1155" y="130020"/>
                  </a:lnTo>
                  <a:lnTo>
                    <a:pt x="5380" y="133321"/>
                  </a:lnTo>
                  <a:lnTo>
                    <a:pt x="21593" y="134686"/>
                  </a:lnTo>
                  <a:lnTo>
                    <a:pt x="71315" y="128524"/>
                  </a:lnTo>
                  <a:lnTo>
                    <a:pt x="119923" y="121479"/>
                  </a:lnTo>
                  <a:lnTo>
                    <a:pt x="180870" y="109794"/>
                  </a:lnTo>
                  <a:lnTo>
                    <a:pt x="227707" y="100333"/>
                  </a:lnTo>
                  <a:lnTo>
                    <a:pt x="278178" y="90370"/>
                  </a:lnTo>
                  <a:lnTo>
                    <a:pt x="332280" y="80184"/>
                  </a:lnTo>
                  <a:lnTo>
                    <a:pt x="385691" y="69898"/>
                  </a:lnTo>
                  <a:lnTo>
                    <a:pt x="439084" y="59569"/>
                  </a:lnTo>
                  <a:lnTo>
                    <a:pt x="494484" y="49220"/>
                  </a:lnTo>
                  <a:lnTo>
                    <a:pt x="548472" y="38862"/>
                  </a:lnTo>
                  <a:lnTo>
                    <a:pt x="600395" y="29364"/>
                  </a:lnTo>
                  <a:lnTo>
                    <a:pt x="649384" y="22264"/>
                  </a:lnTo>
                  <a:lnTo>
                    <a:pt x="694764" y="16229"/>
                  </a:lnTo>
                  <a:lnTo>
                    <a:pt x="754553" y="7976"/>
                  </a:lnTo>
                  <a:lnTo>
                    <a:pt x="806731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7C0DBE-F21F-4C29-9306-10679D3C4959}"/>
              </a:ext>
            </a:extLst>
          </p:cNvPr>
          <p:cNvGrpSpPr/>
          <p:nvPr/>
        </p:nvGrpSpPr>
        <p:grpSpPr>
          <a:xfrm>
            <a:off x="2486055" y="1378062"/>
            <a:ext cx="659525" cy="773116"/>
            <a:chOff x="2486055" y="1378062"/>
            <a:chExt cx="659525" cy="77311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7C2FCB-66C9-49FC-8ED8-3C86F429D8C9}"/>
                </a:ext>
              </a:extLst>
            </p:cNvPr>
            <p:cNvSpPr/>
            <p:nvPr/>
          </p:nvSpPr>
          <p:spPr>
            <a:xfrm>
              <a:off x="2486055" y="1533006"/>
              <a:ext cx="133625" cy="127828"/>
            </a:xfrm>
            <a:custGeom>
              <a:avLst/>
              <a:gdLst/>
              <a:ahLst/>
              <a:cxnLst/>
              <a:rect l="0" t="0" r="0" b="0"/>
              <a:pathLst>
                <a:path w="133625" h="127828">
                  <a:moveTo>
                    <a:pt x="133624" y="6152"/>
                  </a:moveTo>
                  <a:lnTo>
                    <a:pt x="105952" y="0"/>
                  </a:lnTo>
                  <a:lnTo>
                    <a:pt x="88504" y="827"/>
                  </a:lnTo>
                  <a:lnTo>
                    <a:pt x="56189" y="15433"/>
                  </a:lnTo>
                  <a:lnTo>
                    <a:pt x="28980" y="34953"/>
                  </a:lnTo>
                  <a:lnTo>
                    <a:pt x="7835" y="61650"/>
                  </a:lnTo>
                  <a:lnTo>
                    <a:pt x="558" y="76595"/>
                  </a:lnTo>
                  <a:lnTo>
                    <a:pt x="0" y="84208"/>
                  </a:lnTo>
                  <a:lnTo>
                    <a:pt x="3986" y="99577"/>
                  </a:lnTo>
                  <a:lnTo>
                    <a:pt x="13819" y="110439"/>
                  </a:lnTo>
                  <a:lnTo>
                    <a:pt x="36226" y="121409"/>
                  </a:lnTo>
                  <a:lnTo>
                    <a:pt x="64746" y="127827"/>
                  </a:lnTo>
                  <a:lnTo>
                    <a:pt x="92774" y="127425"/>
                  </a:lnTo>
                  <a:lnTo>
                    <a:pt x="118077" y="122755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302E2A2-9D8F-4A47-B9FE-4837C06365EF}"/>
                </a:ext>
              </a:extLst>
            </p:cNvPr>
            <p:cNvSpPr/>
            <p:nvPr/>
          </p:nvSpPr>
          <p:spPr>
            <a:xfrm>
              <a:off x="2531850" y="1671308"/>
              <a:ext cx="80056" cy="163245"/>
            </a:xfrm>
            <a:custGeom>
              <a:avLst/>
              <a:gdLst/>
              <a:ahLst/>
              <a:cxnLst/>
              <a:rect l="0" t="0" r="0" b="0"/>
              <a:pathLst>
                <a:path w="80056" h="163245">
                  <a:moveTo>
                    <a:pt x="48961" y="0"/>
                  </a:moveTo>
                  <a:lnTo>
                    <a:pt x="32455" y="0"/>
                  </a:lnTo>
                  <a:lnTo>
                    <a:pt x="25864" y="2592"/>
                  </a:lnTo>
                  <a:lnTo>
                    <a:pt x="13936" y="12381"/>
                  </a:lnTo>
                  <a:lnTo>
                    <a:pt x="1635" y="32459"/>
                  </a:lnTo>
                  <a:lnTo>
                    <a:pt x="0" y="49551"/>
                  </a:lnTo>
                  <a:lnTo>
                    <a:pt x="5988" y="84549"/>
                  </a:lnTo>
                  <a:lnTo>
                    <a:pt x="31372" y="132066"/>
                  </a:lnTo>
                  <a:lnTo>
                    <a:pt x="50659" y="151319"/>
                  </a:lnTo>
                  <a:lnTo>
                    <a:pt x="62960" y="157944"/>
                  </a:lnTo>
                  <a:lnTo>
                    <a:pt x="80055" y="163244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5C7D08-68F5-4659-A36E-67DDDDA8F2DC}"/>
                </a:ext>
              </a:extLst>
            </p:cNvPr>
            <p:cNvSpPr/>
            <p:nvPr/>
          </p:nvSpPr>
          <p:spPr>
            <a:xfrm>
              <a:off x="2590270" y="1795685"/>
              <a:ext cx="107145" cy="186566"/>
            </a:xfrm>
            <a:custGeom>
              <a:avLst/>
              <a:gdLst/>
              <a:ahLst/>
              <a:cxnLst/>
              <a:rect l="0" t="0" r="0" b="0"/>
              <a:pathLst>
                <a:path w="107145" h="186566">
                  <a:moveTo>
                    <a:pt x="37182" y="0"/>
                  </a:moveTo>
                  <a:lnTo>
                    <a:pt x="24802" y="4126"/>
                  </a:lnTo>
                  <a:lnTo>
                    <a:pt x="16421" y="13062"/>
                  </a:lnTo>
                  <a:lnTo>
                    <a:pt x="4003" y="39912"/>
                  </a:lnTo>
                  <a:lnTo>
                    <a:pt x="0" y="66624"/>
                  </a:lnTo>
                  <a:lnTo>
                    <a:pt x="2941" y="96420"/>
                  </a:lnTo>
                  <a:lnTo>
                    <a:pt x="17879" y="131234"/>
                  </a:lnTo>
                  <a:lnTo>
                    <a:pt x="33286" y="154335"/>
                  </a:lnTo>
                  <a:lnTo>
                    <a:pt x="53878" y="171641"/>
                  </a:lnTo>
                  <a:lnTo>
                    <a:pt x="76390" y="181759"/>
                  </a:lnTo>
                  <a:lnTo>
                    <a:pt x="107144" y="186565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36C8553-55A3-4220-9D55-CCDE10E513A8}"/>
                </a:ext>
              </a:extLst>
            </p:cNvPr>
            <p:cNvSpPr/>
            <p:nvPr/>
          </p:nvSpPr>
          <p:spPr>
            <a:xfrm>
              <a:off x="2712961" y="1958929"/>
              <a:ext cx="147698" cy="153118"/>
            </a:xfrm>
            <a:custGeom>
              <a:avLst/>
              <a:gdLst/>
              <a:ahLst/>
              <a:cxnLst/>
              <a:rect l="0" t="0" r="0" b="0"/>
              <a:pathLst>
                <a:path w="147698" h="153118">
                  <a:moveTo>
                    <a:pt x="0" y="0"/>
                  </a:moveTo>
                  <a:lnTo>
                    <a:pt x="2303" y="60694"/>
                  </a:lnTo>
                  <a:lnTo>
                    <a:pt x="10759" y="85066"/>
                  </a:lnTo>
                  <a:lnTo>
                    <a:pt x="20329" y="99995"/>
                  </a:lnTo>
                  <a:lnTo>
                    <a:pt x="59171" y="133205"/>
                  </a:lnTo>
                  <a:lnTo>
                    <a:pt x="84615" y="147530"/>
                  </a:lnTo>
                  <a:lnTo>
                    <a:pt x="112691" y="153117"/>
                  </a:lnTo>
                  <a:lnTo>
                    <a:pt x="147697" y="147697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B8F48F-66A0-40C9-BE84-A743140996F2}"/>
                </a:ext>
              </a:extLst>
            </p:cNvPr>
            <p:cNvSpPr/>
            <p:nvPr/>
          </p:nvSpPr>
          <p:spPr>
            <a:xfrm>
              <a:off x="2876205" y="2083305"/>
              <a:ext cx="139925" cy="67873"/>
            </a:xfrm>
            <a:custGeom>
              <a:avLst/>
              <a:gdLst/>
              <a:ahLst/>
              <a:cxnLst/>
              <a:rect l="0" t="0" r="0" b="0"/>
              <a:pathLst>
                <a:path w="139925" h="67873">
                  <a:moveTo>
                    <a:pt x="0" y="0"/>
                  </a:moveTo>
                  <a:lnTo>
                    <a:pt x="14946" y="32459"/>
                  </a:lnTo>
                  <a:lnTo>
                    <a:pt x="29093" y="50693"/>
                  </a:lnTo>
                  <a:lnTo>
                    <a:pt x="48351" y="62909"/>
                  </a:lnTo>
                  <a:lnTo>
                    <a:pt x="74595" y="67872"/>
                  </a:lnTo>
                  <a:lnTo>
                    <a:pt x="100126" y="65216"/>
                  </a:lnTo>
                  <a:lnTo>
                    <a:pt x="113886" y="58927"/>
                  </a:lnTo>
                  <a:lnTo>
                    <a:pt x="119974" y="54832"/>
                  </a:lnTo>
                  <a:lnTo>
                    <a:pt x="129042" y="43372"/>
                  </a:lnTo>
                  <a:lnTo>
                    <a:pt x="135087" y="30505"/>
                  </a:lnTo>
                  <a:lnTo>
                    <a:pt x="139924" y="7774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12F5FA-7A29-48EB-9025-D30B17F78ACA}"/>
                </a:ext>
              </a:extLst>
            </p:cNvPr>
            <p:cNvSpPr/>
            <p:nvPr/>
          </p:nvSpPr>
          <p:spPr>
            <a:xfrm>
              <a:off x="3031676" y="1945529"/>
              <a:ext cx="87780" cy="112295"/>
            </a:xfrm>
            <a:custGeom>
              <a:avLst/>
              <a:gdLst/>
              <a:ahLst/>
              <a:cxnLst/>
              <a:rect l="0" t="0" r="0" b="0"/>
              <a:pathLst>
                <a:path w="87780" h="112295">
                  <a:moveTo>
                    <a:pt x="23320" y="98909"/>
                  </a:moveTo>
                  <a:lnTo>
                    <a:pt x="6814" y="98909"/>
                  </a:lnTo>
                  <a:lnTo>
                    <a:pt x="4542" y="100636"/>
                  </a:lnTo>
                  <a:lnTo>
                    <a:pt x="5619" y="103515"/>
                  </a:lnTo>
                  <a:lnTo>
                    <a:pt x="8928" y="107162"/>
                  </a:lnTo>
                  <a:lnTo>
                    <a:pt x="21818" y="111214"/>
                  </a:lnTo>
                  <a:lnTo>
                    <a:pt x="30092" y="112294"/>
                  </a:lnTo>
                  <a:lnTo>
                    <a:pt x="46196" y="108889"/>
                  </a:lnTo>
                  <a:lnTo>
                    <a:pt x="61126" y="100753"/>
                  </a:lnTo>
                  <a:lnTo>
                    <a:pt x="73520" y="88500"/>
                  </a:lnTo>
                  <a:lnTo>
                    <a:pt x="86083" y="62907"/>
                  </a:lnTo>
                  <a:lnTo>
                    <a:pt x="87779" y="45768"/>
                  </a:lnTo>
                  <a:lnTo>
                    <a:pt x="84790" y="30377"/>
                  </a:lnTo>
                  <a:lnTo>
                    <a:pt x="77704" y="17778"/>
                  </a:lnTo>
                  <a:lnTo>
                    <a:pt x="66492" y="8724"/>
                  </a:lnTo>
                  <a:lnTo>
                    <a:pt x="52009" y="2684"/>
                  </a:lnTo>
                  <a:lnTo>
                    <a:pt x="34055" y="0"/>
                  </a:lnTo>
                  <a:lnTo>
                    <a:pt x="19166" y="3414"/>
                  </a:lnTo>
                  <a:lnTo>
                    <a:pt x="0" y="13400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9F43B07-771C-4A30-9726-42DAB7DAE96E}"/>
                </a:ext>
              </a:extLst>
            </p:cNvPr>
            <p:cNvSpPr/>
            <p:nvPr/>
          </p:nvSpPr>
          <p:spPr>
            <a:xfrm>
              <a:off x="3062770" y="1785664"/>
              <a:ext cx="80652" cy="118851"/>
            </a:xfrm>
            <a:custGeom>
              <a:avLst/>
              <a:gdLst/>
              <a:ahLst/>
              <a:cxnLst/>
              <a:rect l="0" t="0" r="0" b="0"/>
              <a:pathLst>
                <a:path w="80652" h="118851">
                  <a:moveTo>
                    <a:pt x="23320" y="118850"/>
                  </a:moveTo>
                  <a:lnTo>
                    <a:pt x="46417" y="111780"/>
                  </a:lnTo>
                  <a:lnTo>
                    <a:pt x="58346" y="103904"/>
                  </a:lnTo>
                  <a:lnTo>
                    <a:pt x="67102" y="92342"/>
                  </a:lnTo>
                  <a:lnTo>
                    <a:pt x="79761" y="59679"/>
                  </a:lnTo>
                  <a:lnTo>
                    <a:pt x="80651" y="42456"/>
                  </a:lnTo>
                  <a:lnTo>
                    <a:pt x="77303" y="27028"/>
                  </a:lnTo>
                  <a:lnTo>
                    <a:pt x="70058" y="14412"/>
                  </a:lnTo>
                  <a:lnTo>
                    <a:pt x="58776" y="5351"/>
                  </a:lnTo>
                  <a:lnTo>
                    <a:pt x="52139" y="1725"/>
                  </a:lnTo>
                  <a:lnTo>
                    <a:pt x="37856" y="0"/>
                  </a:lnTo>
                  <a:lnTo>
                    <a:pt x="23735" y="2976"/>
                  </a:lnTo>
                  <a:lnTo>
                    <a:pt x="0" y="17794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8D551A-95D7-4B28-A79B-0764DC6E616B}"/>
                </a:ext>
              </a:extLst>
            </p:cNvPr>
            <p:cNvSpPr/>
            <p:nvPr/>
          </p:nvSpPr>
          <p:spPr>
            <a:xfrm>
              <a:off x="3054996" y="1628285"/>
              <a:ext cx="90584" cy="151854"/>
            </a:xfrm>
            <a:custGeom>
              <a:avLst/>
              <a:gdLst/>
              <a:ahLst/>
              <a:cxnLst/>
              <a:rect l="0" t="0" r="0" b="0"/>
              <a:pathLst>
                <a:path w="90584" h="151854">
                  <a:moveTo>
                    <a:pt x="46641" y="151853"/>
                  </a:moveTo>
                  <a:lnTo>
                    <a:pt x="53711" y="134098"/>
                  </a:lnTo>
                  <a:lnTo>
                    <a:pt x="84173" y="81451"/>
                  </a:lnTo>
                  <a:lnTo>
                    <a:pt x="90583" y="54313"/>
                  </a:lnTo>
                  <a:lnTo>
                    <a:pt x="87477" y="36813"/>
                  </a:lnTo>
                  <a:lnTo>
                    <a:pt x="84229" y="28518"/>
                  </a:lnTo>
                  <a:lnTo>
                    <a:pt x="71409" y="14696"/>
                  </a:lnTo>
                  <a:lnTo>
                    <a:pt x="54194" y="4522"/>
                  </a:lnTo>
                  <a:lnTo>
                    <a:pt x="35027" y="0"/>
                  </a:lnTo>
                  <a:lnTo>
                    <a:pt x="19599" y="293"/>
                  </a:lnTo>
                  <a:lnTo>
                    <a:pt x="0" y="4156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5BE516-CA0E-4D3F-A456-F3211BFFD3A8}"/>
                </a:ext>
              </a:extLst>
            </p:cNvPr>
            <p:cNvSpPr/>
            <p:nvPr/>
          </p:nvSpPr>
          <p:spPr>
            <a:xfrm>
              <a:off x="3039449" y="1480708"/>
              <a:ext cx="91146" cy="143960"/>
            </a:xfrm>
            <a:custGeom>
              <a:avLst/>
              <a:gdLst/>
              <a:ahLst/>
              <a:cxnLst/>
              <a:rect l="0" t="0" r="0" b="0"/>
              <a:pathLst>
                <a:path w="91146" h="143960">
                  <a:moveTo>
                    <a:pt x="54415" y="143959"/>
                  </a:moveTo>
                  <a:lnTo>
                    <a:pt x="76054" y="118193"/>
                  </a:lnTo>
                  <a:lnTo>
                    <a:pt x="86834" y="92467"/>
                  </a:lnTo>
                  <a:lnTo>
                    <a:pt x="91145" y="48343"/>
                  </a:lnTo>
                  <a:lnTo>
                    <a:pt x="88590" y="29774"/>
                  </a:lnTo>
                  <a:lnTo>
                    <a:pt x="82271" y="15187"/>
                  </a:lnTo>
                  <a:lnTo>
                    <a:pt x="78168" y="8879"/>
                  </a:lnTo>
                  <a:lnTo>
                    <a:pt x="71978" y="4673"/>
                  </a:lnTo>
                  <a:lnTo>
                    <a:pt x="55887" y="0"/>
                  </a:lnTo>
                  <a:lnTo>
                    <a:pt x="31530" y="1497"/>
                  </a:lnTo>
                  <a:lnTo>
                    <a:pt x="18045" y="7514"/>
                  </a:lnTo>
                  <a:lnTo>
                    <a:pt x="0" y="19583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F56715-51B3-43D9-8B82-E16489E3E491}"/>
                </a:ext>
              </a:extLst>
            </p:cNvPr>
            <p:cNvSpPr/>
            <p:nvPr/>
          </p:nvSpPr>
          <p:spPr>
            <a:xfrm>
              <a:off x="2961714" y="1378062"/>
              <a:ext cx="130430" cy="114456"/>
            </a:xfrm>
            <a:custGeom>
              <a:avLst/>
              <a:gdLst/>
              <a:ahLst/>
              <a:cxnLst/>
              <a:rect l="0" t="0" r="0" b="0"/>
              <a:pathLst>
                <a:path w="130430" h="114456">
                  <a:moveTo>
                    <a:pt x="108829" y="114455"/>
                  </a:moveTo>
                  <a:lnTo>
                    <a:pt x="120378" y="101179"/>
                  </a:lnTo>
                  <a:lnTo>
                    <a:pt x="126342" y="88689"/>
                  </a:lnTo>
                  <a:lnTo>
                    <a:pt x="130429" y="62963"/>
                  </a:lnTo>
                  <a:lnTo>
                    <a:pt x="126779" y="45792"/>
                  </a:lnTo>
                  <a:lnTo>
                    <a:pt x="118534" y="30387"/>
                  </a:lnTo>
                  <a:lnTo>
                    <a:pt x="99325" y="12867"/>
                  </a:lnTo>
                  <a:lnTo>
                    <a:pt x="84740" y="5101"/>
                  </a:lnTo>
                  <a:lnTo>
                    <a:pt x="57834" y="0"/>
                  </a:lnTo>
                  <a:lnTo>
                    <a:pt x="0" y="5626"/>
                  </a:lnTo>
                </a:path>
              </a:pathLst>
            </a:custGeom>
            <a:ln w="254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3C265C-683B-4C3A-8CD9-792BACC33FB5}"/>
              </a:ext>
            </a:extLst>
          </p:cNvPr>
          <p:cNvGrpSpPr/>
          <p:nvPr/>
        </p:nvGrpSpPr>
        <p:grpSpPr>
          <a:xfrm>
            <a:off x="7715639" y="1094793"/>
            <a:ext cx="1868818" cy="599837"/>
            <a:chOff x="7715639" y="1094793"/>
            <a:chExt cx="1868818" cy="599837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2BBE4AF-721F-47FE-95E4-8AA58F0D627C}"/>
                </a:ext>
              </a:extLst>
            </p:cNvPr>
            <p:cNvSpPr/>
            <p:nvPr/>
          </p:nvSpPr>
          <p:spPr>
            <a:xfrm>
              <a:off x="7715639" y="1198101"/>
              <a:ext cx="190039" cy="399227"/>
            </a:xfrm>
            <a:custGeom>
              <a:avLst/>
              <a:gdLst/>
              <a:ahLst/>
              <a:cxnLst/>
              <a:rect l="0" t="0" r="0" b="0"/>
              <a:pathLst>
                <a:path w="190039" h="399227">
                  <a:moveTo>
                    <a:pt x="190038" y="30116"/>
                  </a:moveTo>
                  <a:lnTo>
                    <a:pt x="181785" y="17736"/>
                  </a:lnTo>
                  <a:lnTo>
                    <a:pt x="160145" y="1784"/>
                  </a:lnTo>
                  <a:lnTo>
                    <a:pt x="150244" y="0"/>
                  </a:lnTo>
                  <a:lnTo>
                    <a:pt x="127726" y="2624"/>
                  </a:lnTo>
                  <a:lnTo>
                    <a:pt x="103150" y="13813"/>
                  </a:lnTo>
                  <a:lnTo>
                    <a:pt x="74027" y="34797"/>
                  </a:lnTo>
                  <a:lnTo>
                    <a:pt x="35551" y="91216"/>
                  </a:lnTo>
                  <a:lnTo>
                    <a:pt x="13116" y="152441"/>
                  </a:lnTo>
                  <a:lnTo>
                    <a:pt x="4515" y="204695"/>
                  </a:lnTo>
                  <a:lnTo>
                    <a:pt x="0" y="259419"/>
                  </a:lnTo>
                  <a:lnTo>
                    <a:pt x="10086" y="314632"/>
                  </a:lnTo>
                  <a:lnTo>
                    <a:pt x="32507" y="362775"/>
                  </a:lnTo>
                  <a:lnTo>
                    <a:pt x="51807" y="383097"/>
                  </a:lnTo>
                  <a:lnTo>
                    <a:pt x="68718" y="389972"/>
                  </a:lnTo>
                  <a:lnTo>
                    <a:pt x="112545" y="399226"/>
                  </a:lnTo>
                  <a:lnTo>
                    <a:pt x="173217" y="389615"/>
                  </a:lnTo>
                  <a:lnTo>
                    <a:pt x="182265" y="387699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53EA90E-D460-4653-B815-B61006F05091}"/>
                </a:ext>
              </a:extLst>
            </p:cNvPr>
            <p:cNvSpPr/>
            <p:nvPr/>
          </p:nvSpPr>
          <p:spPr>
            <a:xfrm>
              <a:off x="7992852" y="1292003"/>
              <a:ext cx="262635" cy="260628"/>
            </a:xfrm>
            <a:custGeom>
              <a:avLst/>
              <a:gdLst/>
              <a:ahLst/>
              <a:cxnLst/>
              <a:rect l="0" t="0" r="0" b="0"/>
              <a:pathLst>
                <a:path w="262635" h="260628">
                  <a:moveTo>
                    <a:pt x="21655" y="68364"/>
                  </a:moveTo>
                  <a:lnTo>
                    <a:pt x="9259" y="116075"/>
                  </a:lnTo>
                  <a:lnTo>
                    <a:pt x="2395" y="173752"/>
                  </a:lnTo>
                  <a:lnTo>
                    <a:pt x="0" y="234319"/>
                  </a:lnTo>
                  <a:lnTo>
                    <a:pt x="2818" y="256998"/>
                  </a:lnTo>
                  <a:lnTo>
                    <a:pt x="5642" y="260627"/>
                  </a:lnTo>
                  <a:lnTo>
                    <a:pt x="9252" y="259591"/>
                  </a:lnTo>
                  <a:lnTo>
                    <a:pt x="13386" y="255446"/>
                  </a:lnTo>
                  <a:lnTo>
                    <a:pt x="23332" y="224852"/>
                  </a:lnTo>
                  <a:lnTo>
                    <a:pt x="33567" y="164471"/>
                  </a:lnTo>
                  <a:lnTo>
                    <a:pt x="36723" y="105695"/>
                  </a:lnTo>
                  <a:lnTo>
                    <a:pt x="47980" y="45111"/>
                  </a:lnTo>
                  <a:lnTo>
                    <a:pt x="51297" y="39043"/>
                  </a:lnTo>
                  <a:lnTo>
                    <a:pt x="55236" y="36725"/>
                  </a:lnTo>
                  <a:lnTo>
                    <a:pt x="59589" y="36906"/>
                  </a:lnTo>
                  <a:lnTo>
                    <a:pt x="63355" y="40483"/>
                  </a:lnTo>
                  <a:lnTo>
                    <a:pt x="81045" y="84943"/>
                  </a:lnTo>
                  <a:lnTo>
                    <a:pt x="89828" y="111760"/>
                  </a:lnTo>
                  <a:lnTo>
                    <a:pt x="98307" y="125367"/>
                  </a:lnTo>
                  <a:lnTo>
                    <a:pt x="104713" y="128823"/>
                  </a:lnTo>
                  <a:lnTo>
                    <a:pt x="121046" y="130360"/>
                  </a:lnTo>
                  <a:lnTo>
                    <a:pt x="129375" y="126969"/>
                  </a:lnTo>
                  <a:lnTo>
                    <a:pt x="145538" y="113989"/>
                  </a:lnTo>
                  <a:lnTo>
                    <a:pt x="160952" y="91384"/>
                  </a:lnTo>
                  <a:lnTo>
                    <a:pt x="183561" y="36764"/>
                  </a:lnTo>
                  <a:lnTo>
                    <a:pt x="194099" y="8329"/>
                  </a:lnTo>
                  <a:lnTo>
                    <a:pt x="198806" y="3293"/>
                  </a:lnTo>
                  <a:lnTo>
                    <a:pt x="204535" y="799"/>
                  </a:lnTo>
                  <a:lnTo>
                    <a:pt x="210946" y="0"/>
                  </a:lnTo>
                  <a:lnTo>
                    <a:pt x="216083" y="2923"/>
                  </a:lnTo>
                  <a:lnTo>
                    <a:pt x="224094" y="15383"/>
                  </a:lnTo>
                  <a:lnTo>
                    <a:pt x="236275" y="71878"/>
                  </a:lnTo>
                  <a:lnTo>
                    <a:pt x="244363" y="131306"/>
                  </a:lnTo>
                  <a:lnTo>
                    <a:pt x="254834" y="192218"/>
                  </a:lnTo>
                  <a:lnTo>
                    <a:pt x="262634" y="231608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EF3FF4E-B04F-4B0B-8973-C2A27625ACA3}"/>
                </a:ext>
              </a:extLst>
            </p:cNvPr>
            <p:cNvSpPr/>
            <p:nvPr/>
          </p:nvSpPr>
          <p:spPr>
            <a:xfrm>
              <a:off x="8302127" y="1374510"/>
              <a:ext cx="186566" cy="133569"/>
            </a:xfrm>
            <a:custGeom>
              <a:avLst/>
              <a:gdLst/>
              <a:ahLst/>
              <a:cxnLst/>
              <a:rect l="0" t="0" r="0" b="0"/>
              <a:pathLst>
                <a:path w="186566" h="133569">
                  <a:moveTo>
                    <a:pt x="0" y="79140"/>
                  </a:moveTo>
                  <a:lnTo>
                    <a:pt x="12307" y="39163"/>
                  </a:lnTo>
                  <a:lnTo>
                    <a:pt x="14107" y="25959"/>
                  </a:lnTo>
                  <a:lnTo>
                    <a:pt x="14587" y="27275"/>
                  </a:lnTo>
                  <a:lnTo>
                    <a:pt x="20070" y="72955"/>
                  </a:lnTo>
                  <a:lnTo>
                    <a:pt x="37170" y="109012"/>
                  </a:lnTo>
                  <a:lnTo>
                    <a:pt x="56215" y="129066"/>
                  </a:lnTo>
                  <a:lnTo>
                    <a:pt x="63389" y="132289"/>
                  </a:lnTo>
                  <a:lnTo>
                    <a:pt x="78268" y="133568"/>
                  </a:lnTo>
                  <a:lnTo>
                    <a:pt x="85000" y="130972"/>
                  </a:lnTo>
                  <a:lnTo>
                    <a:pt x="97087" y="121178"/>
                  </a:lnTo>
                  <a:lnTo>
                    <a:pt x="109477" y="96970"/>
                  </a:lnTo>
                  <a:lnTo>
                    <a:pt x="114491" y="63789"/>
                  </a:lnTo>
                  <a:lnTo>
                    <a:pt x="107869" y="11848"/>
                  </a:lnTo>
                  <a:lnTo>
                    <a:pt x="104947" y="0"/>
                  </a:lnTo>
                  <a:lnTo>
                    <a:pt x="105378" y="468"/>
                  </a:lnTo>
                  <a:lnTo>
                    <a:pt x="121955" y="56532"/>
                  </a:lnTo>
                  <a:lnTo>
                    <a:pt x="130473" y="83574"/>
                  </a:lnTo>
                  <a:lnTo>
                    <a:pt x="153341" y="114635"/>
                  </a:lnTo>
                  <a:lnTo>
                    <a:pt x="165753" y="120827"/>
                  </a:lnTo>
                  <a:lnTo>
                    <a:pt x="186565" y="125781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952118F-852A-416D-830B-1F527EF30AFE}"/>
                </a:ext>
              </a:extLst>
            </p:cNvPr>
            <p:cNvSpPr/>
            <p:nvPr/>
          </p:nvSpPr>
          <p:spPr>
            <a:xfrm>
              <a:off x="8564804" y="1321500"/>
              <a:ext cx="63812" cy="155471"/>
            </a:xfrm>
            <a:custGeom>
              <a:avLst/>
              <a:gdLst/>
              <a:ahLst/>
              <a:cxnLst/>
              <a:rect l="0" t="0" r="0" b="0"/>
              <a:pathLst>
                <a:path w="63812" h="155471">
                  <a:moveTo>
                    <a:pt x="63811" y="0"/>
                  </a:moveTo>
                  <a:lnTo>
                    <a:pt x="47304" y="4126"/>
                  </a:lnTo>
                  <a:lnTo>
                    <a:pt x="34594" y="13062"/>
                  </a:lnTo>
                  <a:lnTo>
                    <a:pt x="17726" y="34964"/>
                  </a:lnTo>
                  <a:lnTo>
                    <a:pt x="677" y="73317"/>
                  </a:lnTo>
                  <a:lnTo>
                    <a:pt x="0" y="103873"/>
                  </a:lnTo>
                  <a:lnTo>
                    <a:pt x="9396" y="130681"/>
                  </a:lnTo>
                  <a:lnTo>
                    <a:pt x="20625" y="142437"/>
                  </a:lnTo>
                  <a:lnTo>
                    <a:pt x="34253" y="149678"/>
                  </a:lnTo>
                  <a:lnTo>
                    <a:pt x="63811" y="15547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14DE64-2927-43F5-ACA3-48FF67D713AE}"/>
                </a:ext>
              </a:extLst>
            </p:cNvPr>
            <p:cNvSpPr/>
            <p:nvPr/>
          </p:nvSpPr>
          <p:spPr>
            <a:xfrm>
              <a:off x="8742180" y="1344783"/>
              <a:ext cx="129171" cy="132320"/>
            </a:xfrm>
            <a:custGeom>
              <a:avLst/>
              <a:gdLst/>
              <a:ahLst/>
              <a:cxnLst/>
              <a:rect l="0" t="0" r="0" b="0"/>
              <a:pathLst>
                <a:path w="129171" h="132320">
                  <a:moveTo>
                    <a:pt x="18585" y="46678"/>
                  </a:moveTo>
                  <a:lnTo>
                    <a:pt x="18586" y="30172"/>
                  </a:lnTo>
                  <a:lnTo>
                    <a:pt x="16858" y="28764"/>
                  </a:lnTo>
                  <a:lnTo>
                    <a:pt x="13979" y="31281"/>
                  </a:lnTo>
                  <a:lnTo>
                    <a:pt x="7037" y="44154"/>
                  </a:lnTo>
                  <a:lnTo>
                    <a:pt x="0" y="74817"/>
                  </a:lnTo>
                  <a:lnTo>
                    <a:pt x="1112" y="95749"/>
                  </a:lnTo>
                  <a:lnTo>
                    <a:pt x="6789" y="111962"/>
                  </a:lnTo>
                  <a:lnTo>
                    <a:pt x="10721" y="118703"/>
                  </a:lnTo>
                  <a:lnTo>
                    <a:pt x="24303" y="128498"/>
                  </a:lnTo>
                  <a:lnTo>
                    <a:pt x="32762" y="132319"/>
                  </a:lnTo>
                  <a:lnTo>
                    <a:pt x="51374" y="131958"/>
                  </a:lnTo>
                  <a:lnTo>
                    <a:pt x="87346" y="121777"/>
                  </a:lnTo>
                  <a:lnTo>
                    <a:pt x="103561" y="109710"/>
                  </a:lnTo>
                  <a:lnTo>
                    <a:pt x="122650" y="85796"/>
                  </a:lnTo>
                  <a:lnTo>
                    <a:pt x="126830" y="77939"/>
                  </a:lnTo>
                  <a:lnTo>
                    <a:pt x="129170" y="59996"/>
                  </a:lnTo>
                  <a:lnTo>
                    <a:pt x="128586" y="50375"/>
                  </a:lnTo>
                  <a:lnTo>
                    <a:pt x="121026" y="32774"/>
                  </a:lnTo>
                  <a:lnTo>
                    <a:pt x="108164" y="17178"/>
                  </a:lnTo>
                  <a:lnTo>
                    <a:pt x="90932" y="4488"/>
                  </a:lnTo>
                  <a:lnTo>
                    <a:pt x="69453" y="0"/>
                  </a:lnTo>
                  <a:lnTo>
                    <a:pt x="57680" y="13"/>
                  </a:lnTo>
                  <a:lnTo>
                    <a:pt x="37688" y="6936"/>
                  </a:lnTo>
                  <a:lnTo>
                    <a:pt x="28729" y="12410"/>
                  </a:lnTo>
                  <a:lnTo>
                    <a:pt x="22756" y="18650"/>
                  </a:lnTo>
                  <a:lnTo>
                    <a:pt x="10812" y="46678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437431-E96E-4874-B2E2-8AEDE2CF9321}"/>
                </a:ext>
              </a:extLst>
            </p:cNvPr>
            <p:cNvSpPr/>
            <p:nvPr/>
          </p:nvSpPr>
          <p:spPr>
            <a:xfrm>
              <a:off x="8923708" y="1226933"/>
              <a:ext cx="210187" cy="467697"/>
            </a:xfrm>
            <a:custGeom>
              <a:avLst/>
              <a:gdLst/>
              <a:ahLst/>
              <a:cxnLst/>
              <a:rect l="0" t="0" r="0" b="0"/>
              <a:pathLst>
                <a:path w="210187" h="467697">
                  <a:moveTo>
                    <a:pt x="93583" y="133434"/>
                  </a:moveTo>
                  <a:lnTo>
                    <a:pt x="115816" y="114816"/>
                  </a:lnTo>
                  <a:lnTo>
                    <a:pt x="124482" y="100975"/>
                  </a:lnTo>
                  <a:lnTo>
                    <a:pt x="142670" y="39929"/>
                  </a:lnTo>
                  <a:lnTo>
                    <a:pt x="145630" y="20763"/>
                  </a:lnTo>
                  <a:lnTo>
                    <a:pt x="142965" y="13406"/>
                  </a:lnTo>
                  <a:lnTo>
                    <a:pt x="137733" y="7638"/>
                  </a:lnTo>
                  <a:lnTo>
                    <a:pt x="130790" y="2929"/>
                  </a:lnTo>
                  <a:lnTo>
                    <a:pt x="116166" y="0"/>
                  </a:lnTo>
                  <a:lnTo>
                    <a:pt x="108639" y="428"/>
                  </a:lnTo>
                  <a:lnTo>
                    <a:pt x="81538" y="13411"/>
                  </a:lnTo>
                  <a:lnTo>
                    <a:pt x="59880" y="33668"/>
                  </a:lnTo>
                  <a:lnTo>
                    <a:pt x="56431" y="42739"/>
                  </a:lnTo>
                  <a:lnTo>
                    <a:pt x="54903" y="64335"/>
                  </a:lnTo>
                  <a:lnTo>
                    <a:pt x="61709" y="83721"/>
                  </a:lnTo>
                  <a:lnTo>
                    <a:pt x="114300" y="146202"/>
                  </a:lnTo>
                  <a:lnTo>
                    <a:pt x="145406" y="181594"/>
                  </a:lnTo>
                  <a:lnTo>
                    <a:pt x="156827" y="207973"/>
                  </a:lnTo>
                  <a:lnTo>
                    <a:pt x="161555" y="241796"/>
                  </a:lnTo>
                  <a:lnTo>
                    <a:pt x="158054" y="259618"/>
                  </a:lnTo>
                  <a:lnTo>
                    <a:pt x="146372" y="279364"/>
                  </a:lnTo>
                  <a:lnTo>
                    <a:pt x="126948" y="301511"/>
                  </a:lnTo>
                  <a:lnTo>
                    <a:pt x="80553" y="325423"/>
                  </a:lnTo>
                  <a:lnTo>
                    <a:pt x="62744" y="330183"/>
                  </a:lnTo>
                  <a:lnTo>
                    <a:pt x="43314" y="329420"/>
                  </a:lnTo>
                  <a:lnTo>
                    <a:pt x="17076" y="320007"/>
                  </a:lnTo>
                  <a:lnTo>
                    <a:pt x="5454" y="308774"/>
                  </a:lnTo>
                  <a:lnTo>
                    <a:pt x="1146" y="302151"/>
                  </a:lnTo>
                  <a:lnTo>
                    <a:pt x="0" y="296008"/>
                  </a:lnTo>
                  <a:lnTo>
                    <a:pt x="964" y="290186"/>
                  </a:lnTo>
                  <a:lnTo>
                    <a:pt x="3335" y="284576"/>
                  </a:lnTo>
                  <a:lnTo>
                    <a:pt x="8369" y="280837"/>
                  </a:lnTo>
                  <a:lnTo>
                    <a:pt x="23178" y="276682"/>
                  </a:lnTo>
                  <a:lnTo>
                    <a:pt x="41274" y="281745"/>
                  </a:lnTo>
                  <a:lnTo>
                    <a:pt x="72790" y="301982"/>
                  </a:lnTo>
                  <a:lnTo>
                    <a:pt x="116801" y="359074"/>
                  </a:lnTo>
                  <a:lnTo>
                    <a:pt x="153175" y="415860"/>
                  </a:lnTo>
                  <a:lnTo>
                    <a:pt x="169431" y="443157"/>
                  </a:lnTo>
                  <a:lnTo>
                    <a:pt x="210186" y="467696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8E9C4C-7D19-4CAB-A13A-D70EB0CF48C1}"/>
                </a:ext>
              </a:extLst>
            </p:cNvPr>
            <p:cNvSpPr/>
            <p:nvPr/>
          </p:nvSpPr>
          <p:spPr>
            <a:xfrm>
              <a:off x="9232178" y="1301880"/>
              <a:ext cx="220432" cy="136224"/>
            </a:xfrm>
            <a:custGeom>
              <a:avLst/>
              <a:gdLst/>
              <a:ahLst/>
              <a:cxnLst/>
              <a:rect l="0" t="0" r="0" b="0"/>
              <a:pathLst>
                <a:path w="220432" h="136224">
                  <a:moveTo>
                    <a:pt x="80508" y="136223"/>
                  </a:moveTo>
                  <a:lnTo>
                    <a:pt x="72255" y="127969"/>
                  </a:lnTo>
                  <a:lnTo>
                    <a:pt x="72415" y="124674"/>
                  </a:lnTo>
                  <a:lnTo>
                    <a:pt x="75113" y="121614"/>
                  </a:lnTo>
                  <a:lnTo>
                    <a:pt x="93933" y="106369"/>
                  </a:lnTo>
                  <a:lnTo>
                    <a:pt x="109149" y="87646"/>
                  </a:lnTo>
                  <a:lnTo>
                    <a:pt x="114831" y="68568"/>
                  </a:lnTo>
                  <a:lnTo>
                    <a:pt x="115627" y="47420"/>
                  </a:lnTo>
                  <a:lnTo>
                    <a:pt x="110225" y="29384"/>
                  </a:lnTo>
                  <a:lnTo>
                    <a:pt x="99761" y="15034"/>
                  </a:lnTo>
                  <a:lnTo>
                    <a:pt x="93343" y="8789"/>
                  </a:lnTo>
                  <a:lnTo>
                    <a:pt x="77000" y="1850"/>
                  </a:lnTo>
                  <a:lnTo>
                    <a:pt x="67805" y="0"/>
                  </a:lnTo>
                  <a:lnTo>
                    <a:pt x="48374" y="4854"/>
                  </a:lnTo>
                  <a:lnTo>
                    <a:pt x="29086" y="16512"/>
                  </a:lnTo>
                  <a:lnTo>
                    <a:pt x="11876" y="33210"/>
                  </a:lnTo>
                  <a:lnTo>
                    <a:pt x="2499" y="52147"/>
                  </a:lnTo>
                  <a:lnTo>
                    <a:pt x="0" y="62034"/>
                  </a:lnTo>
                  <a:lnTo>
                    <a:pt x="60" y="70353"/>
                  </a:lnTo>
                  <a:lnTo>
                    <a:pt x="4734" y="84202"/>
                  </a:lnTo>
                  <a:lnTo>
                    <a:pt x="10990" y="88587"/>
                  </a:lnTo>
                  <a:lnTo>
                    <a:pt x="29457" y="93458"/>
                  </a:lnTo>
                  <a:lnTo>
                    <a:pt x="64134" y="92074"/>
                  </a:lnTo>
                  <a:lnTo>
                    <a:pt x="93506" y="82066"/>
                  </a:lnTo>
                  <a:lnTo>
                    <a:pt x="154799" y="42644"/>
                  </a:lnTo>
                  <a:lnTo>
                    <a:pt x="185952" y="14739"/>
                  </a:lnTo>
                  <a:lnTo>
                    <a:pt x="190534" y="13775"/>
                  </a:lnTo>
                  <a:lnTo>
                    <a:pt x="194454" y="15723"/>
                  </a:lnTo>
                  <a:lnTo>
                    <a:pt x="197930" y="19613"/>
                  </a:lnTo>
                  <a:lnTo>
                    <a:pt x="201793" y="33148"/>
                  </a:lnTo>
                  <a:lnTo>
                    <a:pt x="208830" y="96156"/>
                  </a:lnTo>
                  <a:lnTo>
                    <a:pt x="220431" y="120676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C6B604C-4D3D-483D-B15B-232E7166FB0F}"/>
                </a:ext>
              </a:extLst>
            </p:cNvPr>
            <p:cNvSpPr/>
            <p:nvPr/>
          </p:nvSpPr>
          <p:spPr>
            <a:xfrm>
              <a:off x="9398195" y="1094793"/>
              <a:ext cx="186262" cy="537649"/>
            </a:xfrm>
            <a:custGeom>
              <a:avLst/>
              <a:gdLst/>
              <a:ahLst/>
              <a:cxnLst/>
              <a:rect l="0" t="0" r="0" b="0"/>
              <a:pathLst>
                <a:path w="186262" h="537649">
                  <a:moveTo>
                    <a:pt x="85508" y="218933"/>
                  </a:moveTo>
                  <a:lnTo>
                    <a:pt x="70562" y="162268"/>
                  </a:lnTo>
                  <a:lnTo>
                    <a:pt x="52103" y="103896"/>
                  </a:lnTo>
                  <a:lnTo>
                    <a:pt x="36301" y="49133"/>
                  </a:lnTo>
                  <a:lnTo>
                    <a:pt x="36764" y="20829"/>
                  </a:lnTo>
                  <a:lnTo>
                    <a:pt x="40920" y="13447"/>
                  </a:lnTo>
                  <a:lnTo>
                    <a:pt x="54750" y="2942"/>
                  </a:lnTo>
                  <a:lnTo>
                    <a:pt x="70111" y="0"/>
                  </a:lnTo>
                  <a:lnTo>
                    <a:pt x="77834" y="425"/>
                  </a:lnTo>
                  <a:lnTo>
                    <a:pt x="93326" y="7807"/>
                  </a:lnTo>
                  <a:lnTo>
                    <a:pt x="124384" y="33659"/>
                  </a:lnTo>
                  <a:lnTo>
                    <a:pt x="154608" y="76130"/>
                  </a:lnTo>
                  <a:lnTo>
                    <a:pt x="178108" y="130712"/>
                  </a:lnTo>
                  <a:lnTo>
                    <a:pt x="186261" y="164177"/>
                  </a:lnTo>
                  <a:lnTo>
                    <a:pt x="185994" y="217009"/>
                  </a:lnTo>
                  <a:lnTo>
                    <a:pt x="178718" y="271818"/>
                  </a:lnTo>
                  <a:lnTo>
                    <a:pt x="159191" y="331436"/>
                  </a:lnTo>
                  <a:lnTo>
                    <a:pt x="125094" y="392863"/>
                  </a:lnTo>
                  <a:lnTo>
                    <a:pt x="76605" y="454825"/>
                  </a:lnTo>
                  <a:lnTo>
                    <a:pt x="25768" y="510037"/>
                  </a:lnTo>
                  <a:lnTo>
                    <a:pt x="0" y="537648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281364-D7C0-44A7-A318-77D6565B8B3C}"/>
              </a:ext>
            </a:extLst>
          </p:cNvPr>
          <p:cNvGrpSpPr/>
          <p:nvPr/>
        </p:nvGrpSpPr>
        <p:grpSpPr>
          <a:xfrm>
            <a:off x="2518623" y="1414782"/>
            <a:ext cx="590789" cy="697507"/>
            <a:chOff x="2518623" y="1414782"/>
            <a:chExt cx="590789" cy="69750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5660F96-72D2-4843-BD1D-023A87D9EE47}"/>
                </a:ext>
              </a:extLst>
            </p:cNvPr>
            <p:cNvSpPr/>
            <p:nvPr/>
          </p:nvSpPr>
          <p:spPr>
            <a:xfrm>
              <a:off x="2915073" y="1850099"/>
              <a:ext cx="66315" cy="262190"/>
            </a:xfrm>
            <a:custGeom>
              <a:avLst/>
              <a:gdLst/>
              <a:ahLst/>
              <a:cxnLst/>
              <a:rect l="0" t="0" r="0" b="0"/>
              <a:pathLst>
                <a:path w="66315" h="262190">
                  <a:moveTo>
                    <a:pt x="62188" y="248753"/>
                  </a:moveTo>
                  <a:lnTo>
                    <a:pt x="66314" y="261134"/>
                  </a:lnTo>
                  <a:lnTo>
                    <a:pt x="65803" y="262189"/>
                  </a:lnTo>
                  <a:lnTo>
                    <a:pt x="60627" y="256452"/>
                  </a:lnTo>
                  <a:lnTo>
                    <a:pt x="44140" y="203584"/>
                  </a:lnTo>
                  <a:lnTo>
                    <a:pt x="33703" y="149940"/>
                  </a:lnTo>
                  <a:lnTo>
                    <a:pt x="18139" y="87956"/>
                  </a:lnTo>
                  <a:lnTo>
                    <a:pt x="7933" y="27627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7D550D7-96B0-4827-8AD1-08DA0A7F8147}"/>
                </a:ext>
              </a:extLst>
            </p:cNvPr>
            <p:cNvSpPr/>
            <p:nvPr/>
          </p:nvSpPr>
          <p:spPr>
            <a:xfrm>
              <a:off x="2881644" y="1850099"/>
              <a:ext cx="111165" cy="64424"/>
            </a:xfrm>
            <a:custGeom>
              <a:avLst/>
              <a:gdLst/>
              <a:ahLst/>
              <a:cxnLst/>
              <a:rect l="0" t="0" r="0" b="0"/>
              <a:pathLst>
                <a:path w="111165" h="64424">
                  <a:moveTo>
                    <a:pt x="48976" y="0"/>
                  </a:moveTo>
                  <a:lnTo>
                    <a:pt x="44849" y="12381"/>
                  </a:lnTo>
                  <a:lnTo>
                    <a:pt x="35913" y="20762"/>
                  </a:lnTo>
                  <a:lnTo>
                    <a:pt x="24168" y="29094"/>
                  </a:lnTo>
                  <a:lnTo>
                    <a:pt x="8708" y="48352"/>
                  </a:lnTo>
                  <a:lnTo>
                    <a:pt x="1425" y="62949"/>
                  </a:lnTo>
                  <a:lnTo>
                    <a:pt x="0" y="64423"/>
                  </a:lnTo>
                  <a:lnTo>
                    <a:pt x="721" y="56848"/>
                  </a:lnTo>
                  <a:lnTo>
                    <a:pt x="10110" y="37286"/>
                  </a:lnTo>
                  <a:lnTo>
                    <a:pt x="27959" y="19206"/>
                  </a:lnTo>
                  <a:lnTo>
                    <a:pt x="49658" y="7034"/>
                  </a:lnTo>
                  <a:lnTo>
                    <a:pt x="67129" y="5430"/>
                  </a:lnTo>
                  <a:lnTo>
                    <a:pt x="84683" y="8460"/>
                  </a:lnTo>
                  <a:lnTo>
                    <a:pt x="98243" y="15564"/>
                  </a:lnTo>
                  <a:lnTo>
                    <a:pt x="105422" y="22177"/>
                  </a:lnTo>
                  <a:lnTo>
                    <a:pt x="111164" y="3109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797219-D6EC-47EF-A337-68427EBEA2A7}"/>
                </a:ext>
              </a:extLst>
            </p:cNvPr>
            <p:cNvSpPr/>
            <p:nvPr/>
          </p:nvSpPr>
          <p:spPr>
            <a:xfrm>
              <a:off x="2604132" y="1819005"/>
              <a:ext cx="171018" cy="101057"/>
            </a:xfrm>
            <a:custGeom>
              <a:avLst/>
              <a:gdLst/>
              <a:ahLst/>
              <a:cxnLst/>
              <a:rect l="0" t="0" r="0" b="0"/>
              <a:pathLst>
                <a:path w="171018" h="101057">
                  <a:moveTo>
                    <a:pt x="0" y="101056"/>
                  </a:moveTo>
                  <a:lnTo>
                    <a:pt x="32459" y="86110"/>
                  </a:lnTo>
                  <a:lnTo>
                    <a:pt x="88675" y="46012"/>
                  </a:lnTo>
                  <a:lnTo>
                    <a:pt x="150338" y="10765"/>
                  </a:lnTo>
                  <a:lnTo>
                    <a:pt x="171017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D6733F6-C441-4BD4-962D-EAA781E1EBB7}"/>
                </a:ext>
              </a:extLst>
            </p:cNvPr>
            <p:cNvSpPr/>
            <p:nvPr/>
          </p:nvSpPr>
          <p:spPr>
            <a:xfrm>
              <a:off x="2715936" y="1804539"/>
              <a:ext cx="66988" cy="37788"/>
            </a:xfrm>
            <a:custGeom>
              <a:avLst/>
              <a:gdLst/>
              <a:ahLst/>
              <a:cxnLst/>
              <a:rect l="0" t="0" r="0" b="0"/>
              <a:pathLst>
                <a:path w="66988" h="37788">
                  <a:moveTo>
                    <a:pt x="12572" y="6693"/>
                  </a:moveTo>
                  <a:lnTo>
                    <a:pt x="192" y="2566"/>
                  </a:lnTo>
                  <a:lnTo>
                    <a:pt x="0" y="1351"/>
                  </a:lnTo>
                  <a:lnTo>
                    <a:pt x="9000" y="0"/>
                  </a:lnTo>
                  <a:lnTo>
                    <a:pt x="55935" y="5707"/>
                  </a:lnTo>
                  <a:lnTo>
                    <a:pt x="61347" y="9491"/>
                  </a:lnTo>
                  <a:lnTo>
                    <a:pt x="64090" y="15468"/>
                  </a:lnTo>
                  <a:lnTo>
                    <a:pt x="66987" y="3778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1C527EE-56AA-4E54-9356-764C6A15544C}"/>
                </a:ext>
              </a:extLst>
            </p:cNvPr>
            <p:cNvSpPr/>
            <p:nvPr/>
          </p:nvSpPr>
          <p:spPr>
            <a:xfrm>
              <a:off x="2518623" y="1647988"/>
              <a:ext cx="209886" cy="15548"/>
            </a:xfrm>
            <a:custGeom>
              <a:avLst/>
              <a:gdLst/>
              <a:ahLst/>
              <a:cxnLst/>
              <a:rect l="0" t="0" r="0" b="0"/>
              <a:pathLst>
                <a:path w="209886" h="15548">
                  <a:moveTo>
                    <a:pt x="0" y="15547"/>
                  </a:moveTo>
                  <a:lnTo>
                    <a:pt x="54098" y="15547"/>
                  </a:lnTo>
                  <a:lnTo>
                    <a:pt x="114599" y="15547"/>
                  </a:lnTo>
                  <a:lnTo>
                    <a:pt x="167299" y="9341"/>
                  </a:lnTo>
                  <a:lnTo>
                    <a:pt x="209885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1FC1E1-0E08-40C5-88D0-724CF66FDC49}"/>
                </a:ext>
              </a:extLst>
            </p:cNvPr>
            <p:cNvSpPr/>
            <p:nvPr/>
          </p:nvSpPr>
          <p:spPr>
            <a:xfrm>
              <a:off x="2686069" y="1624667"/>
              <a:ext cx="54473" cy="108831"/>
            </a:xfrm>
            <a:custGeom>
              <a:avLst/>
              <a:gdLst/>
              <a:ahLst/>
              <a:cxnLst/>
              <a:rect l="0" t="0" r="0" b="0"/>
              <a:pathLst>
                <a:path w="54473" h="108831">
                  <a:moveTo>
                    <a:pt x="42439" y="0"/>
                  </a:moveTo>
                  <a:lnTo>
                    <a:pt x="9980" y="10820"/>
                  </a:lnTo>
                  <a:lnTo>
                    <a:pt x="5253" y="15851"/>
                  </a:lnTo>
                  <a:lnTo>
                    <a:pt x="0" y="30653"/>
                  </a:lnTo>
                  <a:lnTo>
                    <a:pt x="1191" y="36847"/>
                  </a:lnTo>
                  <a:lnTo>
                    <a:pt x="4575" y="41839"/>
                  </a:lnTo>
                  <a:lnTo>
                    <a:pt x="15246" y="49689"/>
                  </a:lnTo>
                  <a:lnTo>
                    <a:pt x="50726" y="64498"/>
                  </a:lnTo>
                  <a:lnTo>
                    <a:pt x="54010" y="68911"/>
                  </a:lnTo>
                  <a:lnTo>
                    <a:pt x="54472" y="74443"/>
                  </a:lnTo>
                  <a:lnTo>
                    <a:pt x="50378" y="86637"/>
                  </a:lnTo>
                  <a:lnTo>
                    <a:pt x="39225" y="101486"/>
                  </a:lnTo>
                  <a:lnTo>
                    <a:pt x="26892" y="10883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F4D9B96-AFE1-42F1-BAC7-F126186A6271}"/>
                </a:ext>
              </a:extLst>
            </p:cNvPr>
            <p:cNvSpPr/>
            <p:nvPr/>
          </p:nvSpPr>
          <p:spPr>
            <a:xfrm>
              <a:off x="2860658" y="1414782"/>
              <a:ext cx="139925" cy="62189"/>
            </a:xfrm>
            <a:custGeom>
              <a:avLst/>
              <a:gdLst/>
              <a:ahLst/>
              <a:cxnLst/>
              <a:rect l="0" t="0" r="0" b="0"/>
              <a:pathLst>
                <a:path w="139925" h="62189">
                  <a:moveTo>
                    <a:pt x="139924" y="0"/>
                  </a:moveTo>
                  <a:lnTo>
                    <a:pt x="126648" y="11548"/>
                  </a:lnTo>
                  <a:lnTo>
                    <a:pt x="71261" y="31012"/>
                  </a:lnTo>
                  <a:lnTo>
                    <a:pt x="10415" y="58010"/>
                  </a:lnTo>
                  <a:lnTo>
                    <a:pt x="0" y="6218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B3DEA69-2FF3-462B-957C-C9B1DE7EB069}"/>
                </a:ext>
              </a:extLst>
            </p:cNvPr>
            <p:cNvSpPr/>
            <p:nvPr/>
          </p:nvSpPr>
          <p:spPr>
            <a:xfrm>
              <a:off x="2857289" y="1438103"/>
              <a:ext cx="26691" cy="85509"/>
            </a:xfrm>
            <a:custGeom>
              <a:avLst/>
              <a:gdLst/>
              <a:ahLst/>
              <a:cxnLst/>
              <a:rect l="0" t="0" r="0" b="0"/>
              <a:pathLst>
                <a:path w="26691" h="85509">
                  <a:moveTo>
                    <a:pt x="11143" y="0"/>
                  </a:moveTo>
                  <a:lnTo>
                    <a:pt x="323" y="32458"/>
                  </a:lnTo>
                  <a:lnTo>
                    <a:pt x="0" y="47247"/>
                  </a:lnTo>
                  <a:lnTo>
                    <a:pt x="3599" y="61594"/>
                  </a:lnTo>
                  <a:lnTo>
                    <a:pt x="10957" y="73728"/>
                  </a:lnTo>
                  <a:lnTo>
                    <a:pt x="17682" y="80273"/>
                  </a:lnTo>
                  <a:lnTo>
                    <a:pt x="26690" y="8550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BF42A8-499C-47DC-947C-7BFDF2164647}"/>
                </a:ext>
              </a:extLst>
            </p:cNvPr>
            <p:cNvSpPr/>
            <p:nvPr/>
          </p:nvSpPr>
          <p:spPr>
            <a:xfrm>
              <a:off x="2891752" y="1741270"/>
              <a:ext cx="217660" cy="69963"/>
            </a:xfrm>
            <a:custGeom>
              <a:avLst/>
              <a:gdLst/>
              <a:ahLst/>
              <a:cxnLst/>
              <a:rect l="0" t="0" r="0" b="0"/>
              <a:pathLst>
                <a:path w="217660" h="69963">
                  <a:moveTo>
                    <a:pt x="217659" y="69962"/>
                  </a:moveTo>
                  <a:lnTo>
                    <a:pt x="209406" y="61709"/>
                  </a:lnTo>
                  <a:lnTo>
                    <a:pt x="178729" y="49649"/>
                  </a:lnTo>
                  <a:lnTo>
                    <a:pt x="125083" y="36332"/>
                  </a:lnTo>
                  <a:lnTo>
                    <a:pt x="64244" y="23328"/>
                  </a:lnTo>
                  <a:lnTo>
                    <a:pt x="13243" y="777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6EACB43-4A4B-42A3-A219-74CE17D0FA33}"/>
                </a:ext>
              </a:extLst>
            </p:cNvPr>
            <p:cNvSpPr/>
            <p:nvPr/>
          </p:nvSpPr>
          <p:spPr>
            <a:xfrm>
              <a:off x="2906686" y="1717950"/>
              <a:ext cx="62802" cy="74511"/>
            </a:xfrm>
            <a:custGeom>
              <a:avLst/>
              <a:gdLst/>
              <a:ahLst/>
              <a:cxnLst/>
              <a:rect l="0" t="0" r="0" b="0"/>
              <a:pathLst>
                <a:path w="62802" h="74511">
                  <a:moveTo>
                    <a:pt x="31707" y="15547"/>
                  </a:moveTo>
                  <a:lnTo>
                    <a:pt x="31707" y="32053"/>
                  </a:lnTo>
                  <a:lnTo>
                    <a:pt x="36314" y="44764"/>
                  </a:lnTo>
                  <a:lnTo>
                    <a:pt x="49220" y="71126"/>
                  </a:lnTo>
                  <a:lnTo>
                    <a:pt x="49429" y="74193"/>
                  </a:lnTo>
                  <a:lnTo>
                    <a:pt x="47840" y="74510"/>
                  </a:lnTo>
                  <a:lnTo>
                    <a:pt x="37351" y="66703"/>
                  </a:lnTo>
                  <a:lnTo>
                    <a:pt x="3080" y="33494"/>
                  </a:lnTo>
                  <a:lnTo>
                    <a:pt x="530" y="27512"/>
                  </a:lnTo>
                  <a:lnTo>
                    <a:pt x="0" y="13955"/>
                  </a:lnTo>
                  <a:lnTo>
                    <a:pt x="4523" y="9303"/>
                  </a:lnTo>
                  <a:lnTo>
                    <a:pt x="21065" y="4134"/>
                  </a:lnTo>
                  <a:lnTo>
                    <a:pt x="6280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F3118C1-FA22-4A0F-8F24-48EB546F04F1}"/>
              </a:ext>
            </a:extLst>
          </p:cNvPr>
          <p:cNvGrpSpPr/>
          <p:nvPr/>
        </p:nvGrpSpPr>
        <p:grpSpPr>
          <a:xfrm>
            <a:off x="1280265" y="900791"/>
            <a:ext cx="3912452" cy="1431268"/>
            <a:chOff x="1280265" y="900791"/>
            <a:chExt cx="3912452" cy="1431268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E0156CF-2E22-48F0-9A31-25B28739E701}"/>
                </a:ext>
              </a:extLst>
            </p:cNvPr>
            <p:cNvSpPr/>
            <p:nvPr/>
          </p:nvSpPr>
          <p:spPr>
            <a:xfrm>
              <a:off x="1280265" y="900791"/>
              <a:ext cx="1330209" cy="652244"/>
            </a:xfrm>
            <a:custGeom>
              <a:avLst/>
              <a:gdLst/>
              <a:ahLst/>
              <a:cxnLst/>
              <a:rect l="0" t="0" r="0" b="0"/>
              <a:pathLst>
                <a:path w="1330209" h="652244">
                  <a:moveTo>
                    <a:pt x="17914" y="560632"/>
                  </a:moveTo>
                  <a:lnTo>
                    <a:pt x="0" y="560632"/>
                  </a:lnTo>
                  <a:lnTo>
                    <a:pt x="7649" y="560632"/>
                  </a:lnTo>
                  <a:lnTo>
                    <a:pt x="53599" y="538993"/>
                  </a:lnTo>
                  <a:lnTo>
                    <a:pt x="116542" y="484962"/>
                  </a:lnTo>
                  <a:lnTo>
                    <a:pt x="155104" y="442615"/>
                  </a:lnTo>
                  <a:lnTo>
                    <a:pt x="187103" y="379483"/>
                  </a:lnTo>
                  <a:lnTo>
                    <a:pt x="206963" y="319970"/>
                  </a:lnTo>
                  <a:lnTo>
                    <a:pt x="217708" y="278524"/>
                  </a:lnTo>
                  <a:lnTo>
                    <a:pt x="225975" y="224551"/>
                  </a:lnTo>
                  <a:lnTo>
                    <a:pt x="229942" y="166326"/>
                  </a:lnTo>
                  <a:lnTo>
                    <a:pt x="241936" y="105766"/>
                  </a:lnTo>
                  <a:lnTo>
                    <a:pt x="243068" y="72349"/>
                  </a:lnTo>
                  <a:lnTo>
                    <a:pt x="243330" y="127598"/>
                  </a:lnTo>
                  <a:lnTo>
                    <a:pt x="249498" y="188642"/>
                  </a:lnTo>
                  <a:lnTo>
                    <a:pt x="250906" y="244819"/>
                  </a:lnTo>
                  <a:lnTo>
                    <a:pt x="255219" y="302750"/>
                  </a:lnTo>
                  <a:lnTo>
                    <a:pt x="269390" y="364412"/>
                  </a:lnTo>
                  <a:lnTo>
                    <a:pt x="287404" y="420598"/>
                  </a:lnTo>
                  <a:lnTo>
                    <a:pt x="307838" y="477420"/>
                  </a:lnTo>
                  <a:lnTo>
                    <a:pt x="335253" y="539557"/>
                  </a:lnTo>
                  <a:lnTo>
                    <a:pt x="368250" y="591131"/>
                  </a:lnTo>
                  <a:lnTo>
                    <a:pt x="410066" y="632298"/>
                  </a:lnTo>
                  <a:lnTo>
                    <a:pt x="445916" y="648274"/>
                  </a:lnTo>
                  <a:lnTo>
                    <a:pt x="473041" y="652243"/>
                  </a:lnTo>
                  <a:lnTo>
                    <a:pt x="490539" y="648565"/>
                  </a:lnTo>
                  <a:lnTo>
                    <a:pt x="546423" y="617325"/>
                  </a:lnTo>
                  <a:lnTo>
                    <a:pt x="604893" y="570989"/>
                  </a:lnTo>
                  <a:lnTo>
                    <a:pt x="625736" y="544060"/>
                  </a:lnTo>
                  <a:lnTo>
                    <a:pt x="659709" y="482150"/>
                  </a:lnTo>
                  <a:lnTo>
                    <a:pt x="680919" y="430742"/>
                  </a:lnTo>
                  <a:lnTo>
                    <a:pt x="692576" y="411301"/>
                  </a:lnTo>
                  <a:lnTo>
                    <a:pt x="711918" y="368454"/>
                  </a:lnTo>
                  <a:lnTo>
                    <a:pt x="723642" y="349083"/>
                  </a:lnTo>
                  <a:lnTo>
                    <a:pt x="734889" y="329237"/>
                  </a:lnTo>
                  <a:lnTo>
                    <a:pt x="746859" y="310112"/>
                  </a:lnTo>
                  <a:lnTo>
                    <a:pt x="776339" y="249622"/>
                  </a:lnTo>
                  <a:lnTo>
                    <a:pt x="797827" y="187500"/>
                  </a:lnTo>
                  <a:lnTo>
                    <a:pt x="808507" y="146332"/>
                  </a:lnTo>
                  <a:lnTo>
                    <a:pt x="816764" y="92398"/>
                  </a:lnTo>
                  <a:lnTo>
                    <a:pt x="824580" y="38025"/>
                  </a:lnTo>
                  <a:lnTo>
                    <a:pt x="830136" y="2122"/>
                  </a:lnTo>
                  <a:lnTo>
                    <a:pt x="831469" y="0"/>
                  </a:lnTo>
                  <a:lnTo>
                    <a:pt x="832357" y="2040"/>
                  </a:lnTo>
                  <a:lnTo>
                    <a:pt x="834031" y="63045"/>
                  </a:lnTo>
                  <a:lnTo>
                    <a:pt x="834121" y="123342"/>
                  </a:lnTo>
                  <a:lnTo>
                    <a:pt x="840286" y="181177"/>
                  </a:lnTo>
                  <a:lnTo>
                    <a:pt x="850222" y="239741"/>
                  </a:lnTo>
                  <a:lnTo>
                    <a:pt x="861158" y="302898"/>
                  </a:lnTo>
                  <a:lnTo>
                    <a:pt x="875452" y="342814"/>
                  </a:lnTo>
                  <a:lnTo>
                    <a:pt x="914556" y="405155"/>
                  </a:lnTo>
                  <a:lnTo>
                    <a:pt x="955923" y="456530"/>
                  </a:lnTo>
                  <a:lnTo>
                    <a:pt x="982856" y="476761"/>
                  </a:lnTo>
                  <a:lnTo>
                    <a:pt x="1006319" y="486165"/>
                  </a:lnTo>
                  <a:lnTo>
                    <a:pt x="1033905" y="488472"/>
                  </a:lnTo>
                  <a:lnTo>
                    <a:pt x="1096677" y="480996"/>
                  </a:lnTo>
                  <a:lnTo>
                    <a:pt x="1159439" y="464647"/>
                  </a:lnTo>
                  <a:lnTo>
                    <a:pt x="1213853" y="445075"/>
                  </a:lnTo>
                  <a:lnTo>
                    <a:pt x="1245034" y="424722"/>
                  </a:lnTo>
                  <a:lnTo>
                    <a:pt x="1262313" y="404047"/>
                  </a:lnTo>
                  <a:lnTo>
                    <a:pt x="1270022" y="389119"/>
                  </a:lnTo>
                  <a:lnTo>
                    <a:pt x="1283010" y="328118"/>
                  </a:lnTo>
                  <a:lnTo>
                    <a:pt x="1300581" y="268446"/>
                  </a:lnTo>
                  <a:lnTo>
                    <a:pt x="1309944" y="205635"/>
                  </a:lnTo>
                  <a:lnTo>
                    <a:pt x="1317856" y="150483"/>
                  </a:lnTo>
                  <a:lnTo>
                    <a:pt x="1330208" y="90202"/>
                  </a:lnTo>
                  <a:lnTo>
                    <a:pt x="1329822" y="85495"/>
                  </a:lnTo>
                  <a:lnTo>
                    <a:pt x="1328701" y="84085"/>
                  </a:lnTo>
                  <a:lnTo>
                    <a:pt x="1323867" y="86447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40C6664-B7B5-485D-9700-3F26F06CDAB2}"/>
                </a:ext>
              </a:extLst>
            </p:cNvPr>
            <p:cNvSpPr/>
            <p:nvPr/>
          </p:nvSpPr>
          <p:spPr>
            <a:xfrm>
              <a:off x="3023902" y="1041653"/>
              <a:ext cx="869700" cy="387315"/>
            </a:xfrm>
            <a:custGeom>
              <a:avLst/>
              <a:gdLst/>
              <a:ahLst/>
              <a:cxnLst/>
              <a:rect l="0" t="0" r="0" b="0"/>
              <a:pathLst>
                <a:path w="869700" h="387315">
                  <a:moveTo>
                    <a:pt x="0" y="0"/>
                  </a:moveTo>
                  <a:lnTo>
                    <a:pt x="20820" y="62457"/>
                  </a:lnTo>
                  <a:lnTo>
                    <a:pt x="42490" y="108853"/>
                  </a:lnTo>
                  <a:lnTo>
                    <a:pt x="76265" y="166892"/>
                  </a:lnTo>
                  <a:lnTo>
                    <a:pt x="103201" y="225574"/>
                  </a:lnTo>
                  <a:lnTo>
                    <a:pt x="142599" y="281420"/>
                  </a:lnTo>
                  <a:lnTo>
                    <a:pt x="199522" y="339432"/>
                  </a:lnTo>
                  <a:lnTo>
                    <a:pt x="240041" y="363051"/>
                  </a:lnTo>
                  <a:lnTo>
                    <a:pt x="256973" y="368650"/>
                  </a:lnTo>
                  <a:lnTo>
                    <a:pt x="306159" y="372539"/>
                  </a:lnTo>
                  <a:lnTo>
                    <a:pt x="357163" y="362258"/>
                  </a:lnTo>
                  <a:lnTo>
                    <a:pt x="387730" y="346093"/>
                  </a:lnTo>
                  <a:lnTo>
                    <a:pt x="432589" y="305715"/>
                  </a:lnTo>
                  <a:lnTo>
                    <a:pt x="457115" y="263841"/>
                  </a:lnTo>
                  <a:lnTo>
                    <a:pt x="471210" y="201941"/>
                  </a:lnTo>
                  <a:lnTo>
                    <a:pt x="479266" y="146750"/>
                  </a:lnTo>
                  <a:lnTo>
                    <a:pt x="487065" y="86154"/>
                  </a:lnTo>
                  <a:lnTo>
                    <a:pt x="488942" y="63339"/>
                  </a:lnTo>
                  <a:lnTo>
                    <a:pt x="489381" y="69033"/>
                  </a:lnTo>
                  <a:lnTo>
                    <a:pt x="482659" y="131126"/>
                  </a:lnTo>
                  <a:lnTo>
                    <a:pt x="482051" y="192294"/>
                  </a:lnTo>
                  <a:lnTo>
                    <a:pt x="481971" y="248142"/>
                  </a:lnTo>
                  <a:lnTo>
                    <a:pt x="486088" y="285964"/>
                  </a:lnTo>
                  <a:lnTo>
                    <a:pt x="500012" y="326270"/>
                  </a:lnTo>
                  <a:lnTo>
                    <a:pt x="518731" y="353412"/>
                  </a:lnTo>
                  <a:lnTo>
                    <a:pt x="538056" y="370070"/>
                  </a:lnTo>
                  <a:lnTo>
                    <a:pt x="554971" y="376088"/>
                  </a:lnTo>
                  <a:lnTo>
                    <a:pt x="617959" y="387314"/>
                  </a:lnTo>
                  <a:lnTo>
                    <a:pt x="681410" y="375337"/>
                  </a:lnTo>
                  <a:lnTo>
                    <a:pt x="705739" y="366969"/>
                  </a:lnTo>
                  <a:lnTo>
                    <a:pt x="746011" y="334053"/>
                  </a:lnTo>
                  <a:lnTo>
                    <a:pt x="755649" y="322940"/>
                  </a:lnTo>
                  <a:lnTo>
                    <a:pt x="786498" y="264161"/>
                  </a:lnTo>
                  <a:lnTo>
                    <a:pt x="808399" y="202106"/>
                  </a:lnTo>
                  <a:lnTo>
                    <a:pt x="837091" y="139923"/>
                  </a:lnTo>
                  <a:lnTo>
                    <a:pt x="869231" y="77735"/>
                  </a:lnTo>
                  <a:lnTo>
                    <a:pt x="869699" y="73416"/>
                  </a:lnTo>
                  <a:lnTo>
                    <a:pt x="867420" y="71401"/>
                  </a:lnTo>
                  <a:lnTo>
                    <a:pt x="855088" y="69961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B329FD7-C30A-4828-AA71-1C2B4F8666EF}"/>
                </a:ext>
              </a:extLst>
            </p:cNvPr>
            <p:cNvSpPr/>
            <p:nvPr/>
          </p:nvSpPr>
          <p:spPr>
            <a:xfrm>
              <a:off x="3824575" y="1274859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0"/>
                  </a:moveTo>
                  <a:lnTo>
                    <a:pt x="0" y="31094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2A7E51-6C4C-40C0-8E23-F71A48D624DA}"/>
                </a:ext>
              </a:extLst>
            </p:cNvPr>
            <p:cNvSpPr/>
            <p:nvPr/>
          </p:nvSpPr>
          <p:spPr>
            <a:xfrm>
              <a:off x="3731293" y="1578026"/>
              <a:ext cx="31095" cy="85510"/>
            </a:xfrm>
            <a:custGeom>
              <a:avLst/>
              <a:gdLst/>
              <a:ahLst/>
              <a:cxnLst/>
              <a:rect l="0" t="0" r="0" b="0"/>
              <a:pathLst>
                <a:path w="31095" h="85510">
                  <a:moveTo>
                    <a:pt x="31094" y="0"/>
                  </a:moveTo>
                  <a:lnTo>
                    <a:pt x="6303" y="60073"/>
                  </a:lnTo>
                  <a:lnTo>
                    <a:pt x="0" y="85509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3420436-993B-4323-A958-627DA70E9443}"/>
                </a:ext>
              </a:extLst>
            </p:cNvPr>
            <p:cNvSpPr/>
            <p:nvPr/>
          </p:nvSpPr>
          <p:spPr>
            <a:xfrm>
              <a:off x="3723520" y="1811232"/>
              <a:ext cx="1" cy="147698"/>
            </a:xfrm>
            <a:custGeom>
              <a:avLst/>
              <a:gdLst/>
              <a:ahLst/>
              <a:cxnLst/>
              <a:rect l="0" t="0" r="0" b="0"/>
              <a:pathLst>
                <a:path w="1" h="147698">
                  <a:moveTo>
                    <a:pt x="0" y="0"/>
                  </a:moveTo>
                  <a:lnTo>
                    <a:pt x="0" y="62681"/>
                  </a:lnTo>
                  <a:lnTo>
                    <a:pt x="0" y="117308"/>
                  </a:lnTo>
                  <a:lnTo>
                    <a:pt x="0" y="147697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F7FA1EB-36F0-4478-8609-7A64ABB1A294}"/>
                </a:ext>
              </a:extLst>
            </p:cNvPr>
            <p:cNvSpPr/>
            <p:nvPr/>
          </p:nvSpPr>
          <p:spPr>
            <a:xfrm>
              <a:off x="3762387" y="2106626"/>
              <a:ext cx="46642" cy="85510"/>
            </a:xfrm>
            <a:custGeom>
              <a:avLst/>
              <a:gdLst/>
              <a:ahLst/>
              <a:cxnLst/>
              <a:rect l="0" t="0" r="0" b="0"/>
              <a:pathLst>
                <a:path w="46642" h="85510">
                  <a:moveTo>
                    <a:pt x="0" y="0"/>
                  </a:moveTo>
                  <a:lnTo>
                    <a:pt x="22400" y="58946"/>
                  </a:lnTo>
                  <a:lnTo>
                    <a:pt x="31837" y="71688"/>
                  </a:lnTo>
                  <a:lnTo>
                    <a:pt x="46641" y="85509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ECF688F-2984-43D0-826F-288FBFE5C271}"/>
                </a:ext>
              </a:extLst>
            </p:cNvPr>
            <p:cNvSpPr/>
            <p:nvPr/>
          </p:nvSpPr>
          <p:spPr>
            <a:xfrm>
              <a:off x="3910084" y="2246549"/>
              <a:ext cx="163246" cy="46643"/>
            </a:xfrm>
            <a:custGeom>
              <a:avLst/>
              <a:gdLst/>
              <a:ahLst/>
              <a:cxnLst/>
              <a:rect l="0" t="0" r="0" b="0"/>
              <a:pathLst>
                <a:path w="163246" h="46643">
                  <a:moveTo>
                    <a:pt x="0" y="0"/>
                  </a:moveTo>
                  <a:lnTo>
                    <a:pt x="45967" y="14123"/>
                  </a:lnTo>
                  <a:lnTo>
                    <a:pt x="87110" y="35583"/>
                  </a:lnTo>
                  <a:lnTo>
                    <a:pt x="127508" y="44201"/>
                  </a:lnTo>
                  <a:lnTo>
                    <a:pt x="163245" y="46642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96450C8-499C-4B68-A26F-7A31666DE828}"/>
                </a:ext>
              </a:extLst>
            </p:cNvPr>
            <p:cNvSpPr/>
            <p:nvPr/>
          </p:nvSpPr>
          <p:spPr>
            <a:xfrm>
              <a:off x="4174384" y="2293191"/>
              <a:ext cx="147698" cy="4479"/>
            </a:xfrm>
            <a:custGeom>
              <a:avLst/>
              <a:gdLst/>
              <a:ahLst/>
              <a:cxnLst/>
              <a:rect l="0" t="0" r="0" b="0"/>
              <a:pathLst>
                <a:path w="147698" h="4479">
                  <a:moveTo>
                    <a:pt x="0" y="0"/>
                  </a:moveTo>
                  <a:lnTo>
                    <a:pt x="62997" y="2303"/>
                  </a:lnTo>
                  <a:lnTo>
                    <a:pt x="83277" y="4478"/>
                  </a:lnTo>
                  <a:lnTo>
                    <a:pt x="122144" y="1140"/>
                  </a:lnTo>
                  <a:lnTo>
                    <a:pt x="147697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0CDE199-1446-4338-B168-ACA3134DA2D5}"/>
                </a:ext>
              </a:extLst>
            </p:cNvPr>
            <p:cNvSpPr/>
            <p:nvPr/>
          </p:nvSpPr>
          <p:spPr>
            <a:xfrm>
              <a:off x="4415363" y="2238776"/>
              <a:ext cx="38869" cy="15548"/>
            </a:xfrm>
            <a:custGeom>
              <a:avLst/>
              <a:gdLst/>
              <a:ahLst/>
              <a:cxnLst/>
              <a:rect l="0" t="0" r="0" b="0"/>
              <a:pathLst>
                <a:path w="38869" h="15548">
                  <a:moveTo>
                    <a:pt x="0" y="15547"/>
                  </a:moveTo>
                  <a:lnTo>
                    <a:pt x="38868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BFA77A-02DE-4965-8B34-1A97234CB82B}"/>
                </a:ext>
              </a:extLst>
            </p:cNvPr>
            <p:cNvSpPr/>
            <p:nvPr/>
          </p:nvSpPr>
          <p:spPr>
            <a:xfrm>
              <a:off x="4617475" y="2067758"/>
              <a:ext cx="23322" cy="31095"/>
            </a:xfrm>
            <a:custGeom>
              <a:avLst/>
              <a:gdLst/>
              <a:ahLst/>
              <a:cxnLst/>
              <a:rect l="0" t="0" r="0" b="0"/>
              <a:pathLst>
                <a:path w="23322" h="31095">
                  <a:moveTo>
                    <a:pt x="0" y="31094"/>
                  </a:moveTo>
                  <a:lnTo>
                    <a:pt x="14609" y="14182"/>
                  </a:lnTo>
                  <a:lnTo>
                    <a:pt x="23321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4C1965-8A37-4266-90BD-B972FD70DB30}"/>
                </a:ext>
              </a:extLst>
            </p:cNvPr>
            <p:cNvSpPr/>
            <p:nvPr/>
          </p:nvSpPr>
          <p:spPr>
            <a:xfrm>
              <a:off x="4695211" y="1834552"/>
              <a:ext cx="7774" cy="15548"/>
            </a:xfrm>
            <a:custGeom>
              <a:avLst/>
              <a:gdLst/>
              <a:ahLst/>
              <a:cxnLst/>
              <a:rect l="0" t="0" r="0" b="0"/>
              <a:pathLst>
                <a:path w="7774" h="15548">
                  <a:moveTo>
                    <a:pt x="7773" y="15547"/>
                  </a:move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432EF7F-A3C6-4783-BE9D-E10A3F0820E6}"/>
                </a:ext>
              </a:extLst>
            </p:cNvPr>
            <p:cNvSpPr/>
            <p:nvPr/>
          </p:nvSpPr>
          <p:spPr>
            <a:xfrm>
              <a:off x="4609702" y="1523611"/>
              <a:ext cx="38868" cy="62190"/>
            </a:xfrm>
            <a:custGeom>
              <a:avLst/>
              <a:gdLst/>
              <a:ahLst/>
              <a:cxnLst/>
              <a:rect l="0" t="0" r="0" b="0"/>
              <a:pathLst>
                <a:path w="38868" h="62190">
                  <a:moveTo>
                    <a:pt x="38867" y="62189"/>
                  </a:move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03C333-AE4A-49A9-A63A-9232D4B56ED6}"/>
                </a:ext>
              </a:extLst>
            </p:cNvPr>
            <p:cNvSpPr/>
            <p:nvPr/>
          </p:nvSpPr>
          <p:spPr>
            <a:xfrm>
              <a:off x="4516419" y="1282632"/>
              <a:ext cx="46643" cy="101057"/>
            </a:xfrm>
            <a:custGeom>
              <a:avLst/>
              <a:gdLst/>
              <a:ahLst/>
              <a:cxnLst/>
              <a:rect l="0" t="0" r="0" b="0"/>
              <a:pathLst>
                <a:path w="46643" h="101057">
                  <a:moveTo>
                    <a:pt x="46642" y="101056"/>
                  </a:moveTo>
                  <a:lnTo>
                    <a:pt x="8336" y="38208"/>
                  </a:ln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747152-8DEF-4226-B83E-0BABCB9321BA}"/>
                </a:ext>
              </a:extLst>
            </p:cNvPr>
            <p:cNvSpPr/>
            <p:nvPr/>
          </p:nvSpPr>
          <p:spPr>
            <a:xfrm>
              <a:off x="4407590" y="1026106"/>
              <a:ext cx="69963" cy="194339"/>
            </a:xfrm>
            <a:custGeom>
              <a:avLst/>
              <a:gdLst/>
              <a:ahLst/>
              <a:cxnLst/>
              <a:rect l="0" t="0" r="0" b="0"/>
              <a:pathLst>
                <a:path w="69963" h="194339">
                  <a:moveTo>
                    <a:pt x="69962" y="194338"/>
                  </a:moveTo>
                  <a:lnTo>
                    <a:pt x="46919" y="137493"/>
                  </a:lnTo>
                  <a:lnTo>
                    <a:pt x="24966" y="81371"/>
                  </a:lnTo>
                  <a:lnTo>
                    <a:pt x="7918" y="24322"/>
                  </a:ln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6BDF6A-D824-486A-96CD-0090C00DA032}"/>
                </a:ext>
              </a:extLst>
            </p:cNvPr>
            <p:cNvSpPr/>
            <p:nvPr/>
          </p:nvSpPr>
          <p:spPr>
            <a:xfrm>
              <a:off x="4440785" y="1033879"/>
              <a:ext cx="386576" cy="391769"/>
            </a:xfrm>
            <a:custGeom>
              <a:avLst/>
              <a:gdLst/>
              <a:ahLst/>
              <a:cxnLst/>
              <a:rect l="0" t="0" r="0" b="0"/>
              <a:pathLst>
                <a:path w="386576" h="391769">
                  <a:moveTo>
                    <a:pt x="13446" y="0"/>
                  </a:moveTo>
                  <a:lnTo>
                    <a:pt x="0" y="49551"/>
                  </a:lnTo>
                  <a:lnTo>
                    <a:pt x="825" y="76294"/>
                  </a:lnTo>
                  <a:lnTo>
                    <a:pt x="7550" y="132706"/>
                  </a:lnTo>
                  <a:lnTo>
                    <a:pt x="12929" y="194387"/>
                  </a:lnTo>
                  <a:lnTo>
                    <a:pt x="21857" y="256531"/>
                  </a:lnTo>
                  <a:lnTo>
                    <a:pt x="35837" y="297986"/>
                  </a:lnTo>
                  <a:lnTo>
                    <a:pt x="65416" y="342661"/>
                  </a:lnTo>
                  <a:lnTo>
                    <a:pt x="84987" y="361415"/>
                  </a:lnTo>
                  <a:lnTo>
                    <a:pt x="122484" y="380043"/>
                  </a:lnTo>
                  <a:lnTo>
                    <a:pt x="153411" y="391098"/>
                  </a:lnTo>
                  <a:lnTo>
                    <a:pt x="168935" y="391768"/>
                  </a:lnTo>
                  <a:lnTo>
                    <a:pt x="223333" y="378038"/>
                  </a:lnTo>
                  <a:lnTo>
                    <a:pt x="285520" y="341822"/>
                  </a:lnTo>
                  <a:lnTo>
                    <a:pt x="312487" y="321264"/>
                  </a:lnTo>
                  <a:lnTo>
                    <a:pt x="324988" y="301620"/>
                  </a:lnTo>
                  <a:lnTo>
                    <a:pt x="342351" y="252264"/>
                  </a:lnTo>
                  <a:lnTo>
                    <a:pt x="351364" y="195727"/>
                  </a:lnTo>
                  <a:lnTo>
                    <a:pt x="359246" y="136999"/>
                  </a:lnTo>
                  <a:lnTo>
                    <a:pt x="376280" y="78019"/>
                  </a:lnTo>
                  <a:lnTo>
                    <a:pt x="386575" y="46641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44C947E-BDD0-4BD7-B0D0-C58C1F643C4F}"/>
                </a:ext>
              </a:extLst>
            </p:cNvPr>
            <p:cNvSpPr/>
            <p:nvPr/>
          </p:nvSpPr>
          <p:spPr>
            <a:xfrm>
              <a:off x="4835134" y="1018332"/>
              <a:ext cx="357583" cy="433170"/>
            </a:xfrm>
            <a:custGeom>
              <a:avLst/>
              <a:gdLst/>
              <a:ahLst/>
              <a:cxnLst/>
              <a:rect l="0" t="0" r="0" b="0"/>
              <a:pathLst>
                <a:path w="357583" h="433170">
                  <a:moveTo>
                    <a:pt x="0" y="0"/>
                  </a:moveTo>
                  <a:lnTo>
                    <a:pt x="0" y="58379"/>
                  </a:lnTo>
                  <a:lnTo>
                    <a:pt x="0" y="115387"/>
                  </a:lnTo>
                  <a:lnTo>
                    <a:pt x="864" y="166107"/>
                  </a:lnTo>
                  <a:lnTo>
                    <a:pt x="10819" y="226524"/>
                  </a:lnTo>
                  <a:lnTo>
                    <a:pt x="23380" y="288106"/>
                  </a:lnTo>
                  <a:lnTo>
                    <a:pt x="42490" y="350736"/>
                  </a:lnTo>
                  <a:lnTo>
                    <a:pt x="67507" y="395548"/>
                  </a:lnTo>
                  <a:lnTo>
                    <a:pt x="87084" y="415377"/>
                  </a:lnTo>
                  <a:lnTo>
                    <a:pt x="113423" y="428066"/>
                  </a:lnTo>
                  <a:lnTo>
                    <a:pt x="147235" y="433169"/>
                  </a:lnTo>
                  <a:lnTo>
                    <a:pt x="205515" y="424309"/>
                  </a:lnTo>
                  <a:lnTo>
                    <a:pt x="268523" y="398860"/>
                  </a:lnTo>
                  <a:lnTo>
                    <a:pt x="325191" y="371346"/>
                  </a:lnTo>
                  <a:lnTo>
                    <a:pt x="357582" y="349809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9497E42-AE58-4855-AEB8-A4A961E1EC2D}"/>
                </a:ext>
              </a:extLst>
            </p:cNvPr>
            <p:cNvSpPr/>
            <p:nvPr/>
          </p:nvSpPr>
          <p:spPr>
            <a:xfrm>
              <a:off x="2433114" y="1508064"/>
              <a:ext cx="23322" cy="15548"/>
            </a:xfrm>
            <a:custGeom>
              <a:avLst/>
              <a:gdLst/>
              <a:ahLst/>
              <a:cxnLst/>
              <a:rect l="0" t="0" r="0" b="0"/>
              <a:pathLst>
                <a:path w="23322" h="15548">
                  <a:moveTo>
                    <a:pt x="23321" y="0"/>
                  </a:moveTo>
                  <a:lnTo>
                    <a:pt x="0" y="15547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765165A-1852-4554-B430-C031C50B0F13}"/>
                </a:ext>
              </a:extLst>
            </p:cNvPr>
            <p:cNvSpPr/>
            <p:nvPr/>
          </p:nvSpPr>
          <p:spPr>
            <a:xfrm>
              <a:off x="2363152" y="1710176"/>
              <a:ext cx="23322" cy="62189"/>
            </a:xfrm>
            <a:custGeom>
              <a:avLst/>
              <a:gdLst/>
              <a:ahLst/>
              <a:cxnLst/>
              <a:rect l="0" t="0" r="0" b="0"/>
              <a:pathLst>
                <a:path w="23322" h="62189">
                  <a:moveTo>
                    <a:pt x="23321" y="0"/>
                  </a:moveTo>
                  <a:lnTo>
                    <a:pt x="2582" y="49934"/>
                  </a:lnTo>
                  <a:lnTo>
                    <a:pt x="0" y="62188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79FA4A-C5B8-42A4-A4E5-2444CD675DC2}"/>
                </a:ext>
              </a:extLst>
            </p:cNvPr>
            <p:cNvSpPr/>
            <p:nvPr/>
          </p:nvSpPr>
          <p:spPr>
            <a:xfrm>
              <a:off x="2409793" y="1958929"/>
              <a:ext cx="31096" cy="54416"/>
            </a:xfrm>
            <a:custGeom>
              <a:avLst/>
              <a:gdLst/>
              <a:ahLst/>
              <a:cxnLst/>
              <a:rect l="0" t="0" r="0" b="0"/>
              <a:pathLst>
                <a:path w="31096" h="54416">
                  <a:moveTo>
                    <a:pt x="0" y="0"/>
                  </a:moveTo>
                  <a:lnTo>
                    <a:pt x="7070" y="17754"/>
                  </a:lnTo>
                  <a:lnTo>
                    <a:pt x="31095" y="54415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76BB38-A2E5-4B37-B9D4-A1165B01C31F}"/>
                </a:ext>
              </a:extLst>
            </p:cNvPr>
            <p:cNvSpPr/>
            <p:nvPr/>
          </p:nvSpPr>
          <p:spPr>
            <a:xfrm>
              <a:off x="2852885" y="2332058"/>
              <a:ext cx="38868" cy="1"/>
            </a:xfrm>
            <a:custGeom>
              <a:avLst/>
              <a:gdLst/>
              <a:ahLst/>
              <a:cxnLst/>
              <a:rect l="0" t="0" r="0" b="0"/>
              <a:pathLst>
                <a:path w="38868" h="1">
                  <a:moveTo>
                    <a:pt x="0" y="0"/>
                  </a:moveTo>
                  <a:lnTo>
                    <a:pt x="38867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231F624-7628-4610-B4FB-6C5C57B61B07}"/>
                </a:ext>
              </a:extLst>
            </p:cNvPr>
            <p:cNvSpPr/>
            <p:nvPr/>
          </p:nvSpPr>
          <p:spPr>
            <a:xfrm>
              <a:off x="3062770" y="2293191"/>
              <a:ext cx="46642" cy="15548"/>
            </a:xfrm>
            <a:custGeom>
              <a:avLst/>
              <a:gdLst/>
              <a:ahLst/>
              <a:cxnLst/>
              <a:rect l="0" t="0" r="0" b="0"/>
              <a:pathLst>
                <a:path w="46642" h="15548">
                  <a:moveTo>
                    <a:pt x="0" y="15547"/>
                  </a:moveTo>
                  <a:lnTo>
                    <a:pt x="46641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2A6A61F-4C12-4AC5-8663-5D45DE5F33C5}"/>
                </a:ext>
              </a:extLst>
            </p:cNvPr>
            <p:cNvSpPr/>
            <p:nvPr/>
          </p:nvSpPr>
          <p:spPr>
            <a:xfrm>
              <a:off x="3218240" y="2098852"/>
              <a:ext cx="23322" cy="54416"/>
            </a:xfrm>
            <a:custGeom>
              <a:avLst/>
              <a:gdLst/>
              <a:ahLst/>
              <a:cxnLst/>
              <a:rect l="0" t="0" r="0" b="0"/>
              <a:pathLst>
                <a:path w="23322" h="54416">
                  <a:moveTo>
                    <a:pt x="0" y="54415"/>
                  </a:moveTo>
                  <a:lnTo>
                    <a:pt x="23321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9C21294-3BE8-4EEA-B09D-FF4B1CC3AAD0}"/>
                </a:ext>
              </a:extLst>
            </p:cNvPr>
            <p:cNvSpPr/>
            <p:nvPr/>
          </p:nvSpPr>
          <p:spPr>
            <a:xfrm>
              <a:off x="3264881" y="1920061"/>
              <a:ext cx="7775" cy="46642"/>
            </a:xfrm>
            <a:custGeom>
              <a:avLst/>
              <a:gdLst/>
              <a:ahLst/>
              <a:cxnLst/>
              <a:rect l="0" t="0" r="0" b="0"/>
              <a:pathLst>
                <a:path w="7775" h="46642">
                  <a:moveTo>
                    <a:pt x="7774" y="46641"/>
                  </a:moveTo>
                  <a:lnTo>
                    <a:pt x="6910" y="23545"/>
                  </a:ln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4918D59-A577-44F1-B64A-04395B2C519D}"/>
                </a:ext>
              </a:extLst>
            </p:cNvPr>
            <p:cNvSpPr/>
            <p:nvPr/>
          </p:nvSpPr>
          <p:spPr>
            <a:xfrm>
              <a:off x="3280428" y="1764591"/>
              <a:ext cx="7775" cy="62189"/>
            </a:xfrm>
            <a:custGeom>
              <a:avLst/>
              <a:gdLst/>
              <a:ahLst/>
              <a:cxnLst/>
              <a:rect l="0" t="0" r="0" b="0"/>
              <a:pathLst>
                <a:path w="7775" h="62189">
                  <a:moveTo>
                    <a:pt x="7774" y="62188"/>
                  </a:moveTo>
                  <a:lnTo>
                    <a:pt x="5471" y="30667"/>
                  </a:ln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EDB4028-D3CA-4B69-8594-A443EAA72E12}"/>
                </a:ext>
              </a:extLst>
            </p:cNvPr>
            <p:cNvSpPr/>
            <p:nvPr/>
          </p:nvSpPr>
          <p:spPr>
            <a:xfrm>
              <a:off x="3280428" y="1593573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31094"/>
                  </a:move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1A3E400-BFAF-4603-8E7F-3BDAE0F52B40}"/>
                </a:ext>
              </a:extLst>
            </p:cNvPr>
            <p:cNvSpPr/>
            <p:nvPr/>
          </p:nvSpPr>
          <p:spPr>
            <a:xfrm>
              <a:off x="3264881" y="1469197"/>
              <a:ext cx="23322" cy="31095"/>
            </a:xfrm>
            <a:custGeom>
              <a:avLst/>
              <a:gdLst/>
              <a:ahLst/>
              <a:cxnLst/>
              <a:rect l="0" t="0" r="0" b="0"/>
              <a:pathLst>
                <a:path w="23322" h="31095">
                  <a:moveTo>
                    <a:pt x="23321" y="31094"/>
                  </a:moveTo>
                  <a:lnTo>
                    <a:pt x="8712" y="14182"/>
                  </a:ln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C0A060E-22AA-488C-B44D-57F0A158EADC}"/>
                </a:ext>
              </a:extLst>
            </p:cNvPr>
            <p:cNvSpPr/>
            <p:nvPr/>
          </p:nvSpPr>
          <p:spPr>
            <a:xfrm>
              <a:off x="3117185" y="1274859"/>
              <a:ext cx="93283" cy="116603"/>
            </a:xfrm>
            <a:custGeom>
              <a:avLst/>
              <a:gdLst/>
              <a:ahLst/>
              <a:cxnLst/>
              <a:rect l="0" t="0" r="0" b="0"/>
              <a:pathLst>
                <a:path w="93283" h="116603">
                  <a:moveTo>
                    <a:pt x="93282" y="116602"/>
                  </a:moveTo>
                  <a:lnTo>
                    <a:pt x="38889" y="53754"/>
                  </a:lnTo>
                  <a:lnTo>
                    <a:pt x="13928" y="12322"/>
                  </a:lnTo>
                  <a:lnTo>
                    <a:pt x="0" y="0"/>
                  </a:lnTo>
                </a:path>
              </a:pathLst>
            </a:custGeom>
            <a:ln w="762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25F743A-E173-4F3D-A976-96C6847D1DA1}"/>
              </a:ext>
            </a:extLst>
          </p:cNvPr>
          <p:cNvGrpSpPr/>
          <p:nvPr/>
        </p:nvGrpSpPr>
        <p:grpSpPr>
          <a:xfrm>
            <a:off x="637429" y="171018"/>
            <a:ext cx="1088295" cy="901730"/>
            <a:chOff x="637429" y="171018"/>
            <a:chExt cx="1088295" cy="901730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78890C-AAB3-4F1F-8AD8-38374944331A}"/>
                </a:ext>
              </a:extLst>
            </p:cNvPr>
            <p:cNvSpPr/>
            <p:nvPr/>
          </p:nvSpPr>
          <p:spPr>
            <a:xfrm>
              <a:off x="1092836" y="806218"/>
              <a:ext cx="353041" cy="266530"/>
            </a:xfrm>
            <a:custGeom>
              <a:avLst/>
              <a:gdLst/>
              <a:ahLst/>
              <a:cxnLst/>
              <a:rect l="0" t="0" r="0" b="0"/>
              <a:pathLst>
                <a:path w="353041" h="266530">
                  <a:moveTo>
                    <a:pt x="18778" y="10002"/>
                  </a:moveTo>
                  <a:lnTo>
                    <a:pt x="0" y="181"/>
                  </a:lnTo>
                  <a:lnTo>
                    <a:pt x="1077" y="0"/>
                  </a:lnTo>
                  <a:lnTo>
                    <a:pt x="4386" y="743"/>
                  </a:lnTo>
                  <a:lnTo>
                    <a:pt x="62325" y="42863"/>
                  </a:lnTo>
                  <a:lnTo>
                    <a:pt x="122609" y="87893"/>
                  </a:lnTo>
                  <a:lnTo>
                    <a:pt x="184630" y="141085"/>
                  </a:lnTo>
                  <a:lnTo>
                    <a:pt x="246803" y="188700"/>
                  </a:lnTo>
                  <a:lnTo>
                    <a:pt x="305232" y="229944"/>
                  </a:lnTo>
                  <a:lnTo>
                    <a:pt x="353040" y="26652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1AD428D-2732-4EFD-8F9F-59E902C9B93F}"/>
                </a:ext>
              </a:extLst>
            </p:cNvPr>
            <p:cNvSpPr/>
            <p:nvPr/>
          </p:nvSpPr>
          <p:spPr>
            <a:xfrm>
              <a:off x="1092701" y="810028"/>
              <a:ext cx="88876" cy="58497"/>
            </a:xfrm>
            <a:custGeom>
              <a:avLst/>
              <a:gdLst/>
              <a:ahLst/>
              <a:cxnLst/>
              <a:rect l="0" t="0" r="0" b="0"/>
              <a:pathLst>
                <a:path w="88876" h="58497">
                  <a:moveTo>
                    <a:pt x="3366" y="45060"/>
                  </a:moveTo>
                  <a:lnTo>
                    <a:pt x="7845" y="58496"/>
                  </a:lnTo>
                  <a:lnTo>
                    <a:pt x="0" y="30834"/>
                  </a:lnTo>
                  <a:lnTo>
                    <a:pt x="1025" y="6584"/>
                  </a:lnTo>
                  <a:lnTo>
                    <a:pt x="5261" y="2135"/>
                  </a:lnTo>
                  <a:lnTo>
                    <a:pt x="11539" y="32"/>
                  </a:lnTo>
                  <a:lnTo>
                    <a:pt x="26864" y="0"/>
                  </a:lnTo>
                  <a:lnTo>
                    <a:pt x="65578" y="9333"/>
                  </a:lnTo>
                  <a:lnTo>
                    <a:pt x="88875" y="2173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3858159-142E-4055-B5E5-9AEE64F13FC9}"/>
                </a:ext>
              </a:extLst>
            </p:cNvPr>
            <p:cNvSpPr/>
            <p:nvPr/>
          </p:nvSpPr>
          <p:spPr>
            <a:xfrm>
              <a:off x="637429" y="677544"/>
              <a:ext cx="194339" cy="168372"/>
            </a:xfrm>
            <a:custGeom>
              <a:avLst/>
              <a:gdLst/>
              <a:ahLst/>
              <a:cxnLst/>
              <a:rect l="0" t="0" r="0" b="0"/>
              <a:pathLst>
                <a:path w="194339" h="168372">
                  <a:moveTo>
                    <a:pt x="0" y="14300"/>
                  </a:moveTo>
                  <a:lnTo>
                    <a:pt x="4127" y="1920"/>
                  </a:lnTo>
                  <a:lnTo>
                    <a:pt x="7070" y="0"/>
                  </a:lnTo>
                  <a:lnTo>
                    <a:pt x="10760" y="448"/>
                  </a:lnTo>
                  <a:lnTo>
                    <a:pt x="14947" y="2474"/>
                  </a:lnTo>
                  <a:lnTo>
                    <a:pt x="17738" y="7280"/>
                  </a:lnTo>
                  <a:lnTo>
                    <a:pt x="31450" y="63213"/>
                  </a:lnTo>
                  <a:lnTo>
                    <a:pt x="46673" y="117176"/>
                  </a:lnTo>
                  <a:lnTo>
                    <a:pt x="52701" y="135167"/>
                  </a:lnTo>
                  <a:lnTo>
                    <a:pt x="61139" y="148921"/>
                  </a:lnTo>
                  <a:lnTo>
                    <a:pt x="79728" y="166376"/>
                  </a:lnTo>
                  <a:lnTo>
                    <a:pt x="86837" y="168371"/>
                  </a:lnTo>
                  <a:lnTo>
                    <a:pt x="101646" y="165982"/>
                  </a:lnTo>
                  <a:lnTo>
                    <a:pt x="160848" y="136576"/>
                  </a:lnTo>
                  <a:lnTo>
                    <a:pt x="194338" y="12312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050D47E-E1F2-4B3F-9B21-2A81FC62326E}"/>
                </a:ext>
              </a:extLst>
            </p:cNvPr>
            <p:cNvSpPr/>
            <p:nvPr/>
          </p:nvSpPr>
          <p:spPr>
            <a:xfrm>
              <a:off x="822789" y="641061"/>
              <a:ext cx="117809" cy="82977"/>
            </a:xfrm>
            <a:custGeom>
              <a:avLst/>
              <a:gdLst/>
              <a:ahLst/>
              <a:cxnLst/>
              <a:rect l="0" t="0" r="0" b="0"/>
              <a:pathLst>
                <a:path w="117809" h="82977">
                  <a:moveTo>
                    <a:pt x="47846" y="58556"/>
                  </a:moveTo>
                  <a:lnTo>
                    <a:pt x="56099" y="50303"/>
                  </a:lnTo>
                  <a:lnTo>
                    <a:pt x="60151" y="37038"/>
                  </a:lnTo>
                  <a:lnTo>
                    <a:pt x="61232" y="28664"/>
                  </a:lnTo>
                  <a:lnTo>
                    <a:pt x="57826" y="14753"/>
                  </a:lnTo>
                  <a:lnTo>
                    <a:pt x="54500" y="8624"/>
                  </a:lnTo>
                  <a:lnTo>
                    <a:pt x="48827" y="4539"/>
                  </a:lnTo>
                  <a:lnTo>
                    <a:pt x="33311" y="0"/>
                  </a:lnTo>
                  <a:lnTo>
                    <a:pt x="26064" y="517"/>
                  </a:lnTo>
                  <a:lnTo>
                    <a:pt x="13405" y="5698"/>
                  </a:lnTo>
                  <a:lnTo>
                    <a:pt x="4324" y="16062"/>
                  </a:lnTo>
                  <a:lnTo>
                    <a:pt x="693" y="22453"/>
                  </a:lnTo>
                  <a:lnTo>
                    <a:pt x="0" y="30169"/>
                  </a:lnTo>
                  <a:lnTo>
                    <a:pt x="3836" y="47955"/>
                  </a:lnTo>
                  <a:lnTo>
                    <a:pt x="15708" y="69139"/>
                  </a:lnTo>
                  <a:lnTo>
                    <a:pt x="27516" y="78519"/>
                  </a:lnTo>
                  <a:lnTo>
                    <a:pt x="34293" y="82229"/>
                  </a:lnTo>
                  <a:lnTo>
                    <a:pt x="41402" y="82976"/>
                  </a:lnTo>
                  <a:lnTo>
                    <a:pt x="56210" y="79198"/>
                  </a:lnTo>
                  <a:lnTo>
                    <a:pt x="66823" y="69458"/>
                  </a:lnTo>
                  <a:lnTo>
                    <a:pt x="70862" y="63233"/>
                  </a:lnTo>
                  <a:lnTo>
                    <a:pt x="73047" y="47103"/>
                  </a:lnTo>
                  <a:lnTo>
                    <a:pt x="70275" y="30146"/>
                  </a:lnTo>
                  <a:lnTo>
                    <a:pt x="63285" y="16851"/>
                  </a:lnTo>
                  <a:lnTo>
                    <a:pt x="63321" y="14342"/>
                  </a:lnTo>
                  <a:lnTo>
                    <a:pt x="65936" y="14397"/>
                  </a:lnTo>
                  <a:lnTo>
                    <a:pt x="117808" y="35236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34A6F1-10EB-4EF7-9A3B-B5B49ABB41CB}"/>
                </a:ext>
              </a:extLst>
            </p:cNvPr>
            <p:cNvSpPr/>
            <p:nvPr/>
          </p:nvSpPr>
          <p:spPr>
            <a:xfrm>
              <a:off x="945624" y="592036"/>
              <a:ext cx="88256" cy="71037"/>
            </a:xfrm>
            <a:custGeom>
              <a:avLst/>
              <a:gdLst/>
              <a:ahLst/>
              <a:cxnLst/>
              <a:rect l="0" t="0" r="0" b="0"/>
              <a:pathLst>
                <a:path w="88256" h="71037">
                  <a:moveTo>
                    <a:pt x="26067" y="14299"/>
                  </a:moveTo>
                  <a:lnTo>
                    <a:pt x="21940" y="1919"/>
                  </a:lnTo>
                  <a:lnTo>
                    <a:pt x="18997" y="0"/>
                  </a:lnTo>
                  <a:lnTo>
                    <a:pt x="15308" y="448"/>
                  </a:lnTo>
                  <a:lnTo>
                    <a:pt x="11121" y="2474"/>
                  </a:lnTo>
                  <a:lnTo>
                    <a:pt x="4165" y="11635"/>
                  </a:lnTo>
                  <a:lnTo>
                    <a:pt x="1101" y="17705"/>
                  </a:lnTo>
                  <a:lnTo>
                    <a:pt x="0" y="31360"/>
                  </a:lnTo>
                  <a:lnTo>
                    <a:pt x="3253" y="45202"/>
                  </a:lnTo>
                  <a:lnTo>
                    <a:pt x="10457" y="57113"/>
                  </a:lnTo>
                  <a:lnTo>
                    <a:pt x="21720" y="65861"/>
                  </a:lnTo>
                  <a:lnTo>
                    <a:pt x="28352" y="69403"/>
                  </a:lnTo>
                  <a:lnTo>
                    <a:pt x="42629" y="71036"/>
                  </a:lnTo>
                  <a:lnTo>
                    <a:pt x="56749" y="68018"/>
                  </a:lnTo>
                  <a:lnTo>
                    <a:pt x="88255" y="45393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2921A5C-B870-4445-8AC6-38B58BFABF34}"/>
                </a:ext>
              </a:extLst>
            </p:cNvPr>
            <p:cNvSpPr/>
            <p:nvPr/>
          </p:nvSpPr>
          <p:spPr>
            <a:xfrm>
              <a:off x="947891" y="468523"/>
              <a:ext cx="124857" cy="137813"/>
            </a:xfrm>
            <a:custGeom>
              <a:avLst/>
              <a:gdLst/>
              <a:ahLst/>
              <a:cxnLst/>
              <a:rect l="0" t="0" r="0" b="0"/>
              <a:pathLst>
                <a:path w="124857" h="137813">
                  <a:moveTo>
                    <a:pt x="8253" y="13436"/>
                  </a:moveTo>
                  <a:lnTo>
                    <a:pt x="0" y="1056"/>
                  </a:lnTo>
                  <a:lnTo>
                    <a:pt x="159" y="0"/>
                  </a:lnTo>
                  <a:lnTo>
                    <a:pt x="7247" y="5737"/>
                  </a:lnTo>
                  <a:lnTo>
                    <a:pt x="47373" y="64294"/>
                  </a:lnTo>
                  <a:lnTo>
                    <a:pt x="97156" y="121401"/>
                  </a:lnTo>
                  <a:lnTo>
                    <a:pt x="124856" y="137812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7FA3E2D-5C9A-43E6-A29E-CF825249BA10}"/>
                </a:ext>
              </a:extLst>
            </p:cNvPr>
            <p:cNvSpPr/>
            <p:nvPr/>
          </p:nvSpPr>
          <p:spPr>
            <a:xfrm>
              <a:off x="1033879" y="481959"/>
              <a:ext cx="31095" cy="77736"/>
            </a:xfrm>
            <a:custGeom>
              <a:avLst/>
              <a:gdLst/>
              <a:ahLst/>
              <a:cxnLst/>
              <a:rect l="0" t="0" r="0" b="0"/>
              <a:pathLst>
                <a:path w="31095" h="77736">
                  <a:moveTo>
                    <a:pt x="0" y="77735"/>
                  </a:moveTo>
                  <a:lnTo>
                    <a:pt x="18053" y="26638"/>
                  </a:lnTo>
                  <a:lnTo>
                    <a:pt x="27230" y="11059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AEC31C4-01ED-43AF-A533-3DFF1532C88E}"/>
                </a:ext>
              </a:extLst>
            </p:cNvPr>
            <p:cNvSpPr/>
            <p:nvPr/>
          </p:nvSpPr>
          <p:spPr>
            <a:xfrm>
              <a:off x="1103841" y="458634"/>
              <a:ext cx="77736" cy="86051"/>
            </a:xfrm>
            <a:custGeom>
              <a:avLst/>
              <a:gdLst/>
              <a:ahLst/>
              <a:cxnLst/>
              <a:rect l="0" t="0" r="0" b="0"/>
              <a:pathLst>
                <a:path w="77736" h="86051">
                  <a:moveTo>
                    <a:pt x="0" y="54419"/>
                  </a:moveTo>
                  <a:lnTo>
                    <a:pt x="8253" y="62672"/>
                  </a:lnTo>
                  <a:lnTo>
                    <a:pt x="13276" y="63376"/>
                  </a:lnTo>
                  <a:lnTo>
                    <a:pt x="25766" y="59551"/>
                  </a:lnTo>
                  <a:lnTo>
                    <a:pt x="37651" y="49790"/>
                  </a:lnTo>
                  <a:lnTo>
                    <a:pt x="43239" y="43560"/>
                  </a:lnTo>
                  <a:lnTo>
                    <a:pt x="49448" y="27423"/>
                  </a:lnTo>
                  <a:lnTo>
                    <a:pt x="51103" y="18284"/>
                  </a:lnTo>
                  <a:lnTo>
                    <a:pt x="49616" y="11327"/>
                  </a:lnTo>
                  <a:lnTo>
                    <a:pt x="46033" y="5825"/>
                  </a:lnTo>
                  <a:lnTo>
                    <a:pt x="41053" y="1294"/>
                  </a:lnTo>
                  <a:lnTo>
                    <a:pt x="36006" y="0"/>
                  </a:lnTo>
                  <a:lnTo>
                    <a:pt x="30914" y="865"/>
                  </a:lnTo>
                  <a:lnTo>
                    <a:pt x="25792" y="3169"/>
                  </a:lnTo>
                  <a:lnTo>
                    <a:pt x="17797" y="14943"/>
                  </a:lnTo>
                  <a:lnTo>
                    <a:pt x="14456" y="22919"/>
                  </a:lnTo>
                  <a:lnTo>
                    <a:pt x="13047" y="38691"/>
                  </a:lnTo>
                  <a:lnTo>
                    <a:pt x="16163" y="54339"/>
                  </a:lnTo>
                  <a:lnTo>
                    <a:pt x="23306" y="69930"/>
                  </a:lnTo>
                  <a:lnTo>
                    <a:pt x="36846" y="80891"/>
                  </a:lnTo>
                  <a:lnTo>
                    <a:pt x="45293" y="85022"/>
                  </a:lnTo>
                  <a:lnTo>
                    <a:pt x="52652" y="86050"/>
                  </a:lnTo>
                  <a:lnTo>
                    <a:pt x="77735" y="7773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2EAC08C-74EE-4C48-9C5F-B137EACA347A}"/>
                </a:ext>
              </a:extLst>
            </p:cNvPr>
            <p:cNvSpPr/>
            <p:nvPr/>
          </p:nvSpPr>
          <p:spPr>
            <a:xfrm>
              <a:off x="1223804" y="248343"/>
              <a:ext cx="260941" cy="247142"/>
            </a:xfrm>
            <a:custGeom>
              <a:avLst/>
              <a:gdLst/>
              <a:ahLst/>
              <a:cxnLst/>
              <a:rect l="0" t="0" r="0" b="0"/>
              <a:pathLst>
                <a:path w="260941" h="247142">
                  <a:moveTo>
                    <a:pt x="27734" y="194748"/>
                  </a:moveTo>
                  <a:lnTo>
                    <a:pt x="34804" y="212502"/>
                  </a:lnTo>
                  <a:lnTo>
                    <a:pt x="42680" y="223080"/>
                  </a:lnTo>
                  <a:lnTo>
                    <a:pt x="48063" y="225728"/>
                  </a:lnTo>
                  <a:lnTo>
                    <a:pt x="60953" y="226367"/>
                  </a:lnTo>
                  <a:lnTo>
                    <a:pt x="65427" y="222737"/>
                  </a:lnTo>
                  <a:lnTo>
                    <a:pt x="70398" y="209491"/>
                  </a:lnTo>
                  <a:lnTo>
                    <a:pt x="69070" y="186736"/>
                  </a:lnTo>
                  <a:lnTo>
                    <a:pt x="60789" y="173625"/>
                  </a:lnTo>
                  <a:lnTo>
                    <a:pt x="54953" y="167710"/>
                  </a:lnTo>
                  <a:lnTo>
                    <a:pt x="47607" y="164631"/>
                  </a:lnTo>
                  <a:lnTo>
                    <a:pt x="30233" y="163512"/>
                  </a:lnTo>
                  <a:lnTo>
                    <a:pt x="22490" y="166151"/>
                  </a:lnTo>
                  <a:lnTo>
                    <a:pt x="9280" y="175992"/>
                  </a:lnTo>
                  <a:lnTo>
                    <a:pt x="2258" y="191306"/>
                  </a:lnTo>
                  <a:lnTo>
                    <a:pt x="0" y="208766"/>
                  </a:lnTo>
                  <a:lnTo>
                    <a:pt x="1876" y="225162"/>
                  </a:lnTo>
                  <a:lnTo>
                    <a:pt x="7892" y="238784"/>
                  </a:lnTo>
                  <a:lnTo>
                    <a:pt x="11915" y="244835"/>
                  </a:lnTo>
                  <a:lnTo>
                    <a:pt x="17188" y="247141"/>
                  </a:lnTo>
                  <a:lnTo>
                    <a:pt x="23294" y="246951"/>
                  </a:lnTo>
                  <a:lnTo>
                    <a:pt x="36125" y="242134"/>
                  </a:lnTo>
                  <a:lnTo>
                    <a:pt x="53061" y="228846"/>
                  </a:lnTo>
                  <a:lnTo>
                    <a:pt x="68156" y="208882"/>
                  </a:lnTo>
                  <a:lnTo>
                    <a:pt x="75354" y="194120"/>
                  </a:lnTo>
                  <a:lnTo>
                    <a:pt x="80210" y="190011"/>
                  </a:lnTo>
                  <a:lnTo>
                    <a:pt x="86038" y="188135"/>
                  </a:lnTo>
                  <a:lnTo>
                    <a:pt x="92515" y="187748"/>
                  </a:lnTo>
                  <a:lnTo>
                    <a:pt x="104318" y="182712"/>
                  </a:lnTo>
                  <a:lnTo>
                    <a:pt x="109884" y="178950"/>
                  </a:lnTo>
                  <a:lnTo>
                    <a:pt x="113595" y="172124"/>
                  </a:lnTo>
                  <a:lnTo>
                    <a:pt x="117718" y="153023"/>
                  </a:lnTo>
                  <a:lnTo>
                    <a:pt x="114159" y="112642"/>
                  </a:lnTo>
                  <a:lnTo>
                    <a:pt x="105837" y="86063"/>
                  </a:lnTo>
                  <a:lnTo>
                    <a:pt x="73003" y="26573"/>
                  </a:lnTo>
                  <a:lnTo>
                    <a:pt x="53375" y="3563"/>
                  </a:lnTo>
                  <a:lnTo>
                    <a:pt x="47419" y="784"/>
                  </a:lnTo>
                  <a:lnTo>
                    <a:pt x="33892" y="0"/>
                  </a:lnTo>
                  <a:lnTo>
                    <a:pt x="30112" y="2728"/>
                  </a:lnTo>
                  <a:lnTo>
                    <a:pt x="28455" y="7138"/>
                  </a:lnTo>
                  <a:lnTo>
                    <a:pt x="28215" y="12669"/>
                  </a:lnTo>
                  <a:lnTo>
                    <a:pt x="36130" y="41086"/>
                  </a:lnTo>
                  <a:lnTo>
                    <a:pt x="65404" y="88983"/>
                  </a:lnTo>
                  <a:lnTo>
                    <a:pt x="94083" y="118984"/>
                  </a:lnTo>
                  <a:lnTo>
                    <a:pt x="149248" y="149780"/>
                  </a:lnTo>
                  <a:lnTo>
                    <a:pt x="166385" y="156912"/>
                  </a:lnTo>
                  <a:lnTo>
                    <a:pt x="182639" y="158354"/>
                  </a:lnTo>
                  <a:lnTo>
                    <a:pt x="190601" y="157530"/>
                  </a:lnTo>
                  <a:lnTo>
                    <a:pt x="195909" y="153525"/>
                  </a:lnTo>
                  <a:lnTo>
                    <a:pt x="201807" y="139862"/>
                  </a:lnTo>
                  <a:lnTo>
                    <a:pt x="202125" y="124577"/>
                  </a:lnTo>
                  <a:lnTo>
                    <a:pt x="185624" y="62590"/>
                  </a:lnTo>
                  <a:lnTo>
                    <a:pt x="180537" y="47047"/>
                  </a:lnTo>
                  <a:lnTo>
                    <a:pt x="180562" y="43594"/>
                  </a:lnTo>
                  <a:lnTo>
                    <a:pt x="182307" y="43019"/>
                  </a:lnTo>
                  <a:lnTo>
                    <a:pt x="235697" y="72292"/>
                  </a:lnTo>
                  <a:lnTo>
                    <a:pt x="246266" y="82454"/>
                  </a:lnTo>
                  <a:lnTo>
                    <a:pt x="253842" y="95607"/>
                  </a:lnTo>
                  <a:lnTo>
                    <a:pt x="260940" y="140333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E5E42CC-A12B-4B35-829E-65C478129B10}"/>
                </a:ext>
              </a:extLst>
            </p:cNvPr>
            <p:cNvSpPr/>
            <p:nvPr/>
          </p:nvSpPr>
          <p:spPr>
            <a:xfrm>
              <a:off x="1633205" y="171018"/>
              <a:ext cx="92519" cy="279848"/>
            </a:xfrm>
            <a:custGeom>
              <a:avLst/>
              <a:gdLst/>
              <a:ahLst/>
              <a:cxnLst/>
              <a:rect l="0" t="0" r="0" b="0"/>
              <a:pathLst>
                <a:path w="92519" h="279848">
                  <a:moveTo>
                    <a:pt x="22556" y="0"/>
                  </a:moveTo>
                  <a:lnTo>
                    <a:pt x="11008" y="13275"/>
                  </a:lnTo>
                  <a:lnTo>
                    <a:pt x="5044" y="25766"/>
                  </a:lnTo>
                  <a:lnTo>
                    <a:pt x="0" y="77876"/>
                  </a:lnTo>
                  <a:lnTo>
                    <a:pt x="4679" y="137734"/>
                  </a:lnTo>
                  <a:lnTo>
                    <a:pt x="13011" y="193349"/>
                  </a:lnTo>
                  <a:lnTo>
                    <a:pt x="28674" y="240028"/>
                  </a:lnTo>
                  <a:lnTo>
                    <a:pt x="42603" y="258068"/>
                  </a:lnTo>
                  <a:lnTo>
                    <a:pt x="55650" y="269016"/>
                  </a:lnTo>
                  <a:lnTo>
                    <a:pt x="70086" y="275033"/>
                  </a:lnTo>
                  <a:lnTo>
                    <a:pt x="92518" y="279847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6496B1E-283E-4B45-9283-8CF51979D7CB}"/>
              </a:ext>
            </a:extLst>
          </p:cNvPr>
          <p:cNvGrpSpPr/>
          <p:nvPr/>
        </p:nvGrpSpPr>
        <p:grpSpPr>
          <a:xfrm>
            <a:off x="1731531" y="85509"/>
            <a:ext cx="1934294" cy="388511"/>
            <a:chOff x="1731531" y="85509"/>
            <a:chExt cx="1934294" cy="388511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6F6B3DD-1B07-462A-92C0-EB358AA69A63}"/>
                </a:ext>
              </a:extLst>
            </p:cNvPr>
            <p:cNvSpPr/>
            <p:nvPr/>
          </p:nvSpPr>
          <p:spPr>
            <a:xfrm>
              <a:off x="1731531" y="147697"/>
              <a:ext cx="110796" cy="220235"/>
            </a:xfrm>
            <a:custGeom>
              <a:avLst/>
              <a:gdLst/>
              <a:ahLst/>
              <a:cxnLst/>
              <a:rect l="0" t="0" r="0" b="0"/>
              <a:pathLst>
                <a:path w="110796" h="220235">
                  <a:moveTo>
                    <a:pt x="17513" y="0"/>
                  </a:moveTo>
                  <a:lnTo>
                    <a:pt x="9259" y="8253"/>
                  </a:lnTo>
                  <a:lnTo>
                    <a:pt x="0" y="29893"/>
                  </a:lnTo>
                  <a:lnTo>
                    <a:pt x="1110" y="92868"/>
                  </a:lnTo>
                  <a:lnTo>
                    <a:pt x="5923" y="145024"/>
                  </a:lnTo>
                  <a:lnTo>
                    <a:pt x="16055" y="189843"/>
                  </a:lnTo>
                  <a:lnTo>
                    <a:pt x="24351" y="207888"/>
                  </a:lnTo>
                  <a:lnTo>
                    <a:pt x="30708" y="213736"/>
                  </a:lnTo>
                  <a:lnTo>
                    <a:pt x="46986" y="220234"/>
                  </a:lnTo>
                  <a:lnTo>
                    <a:pt x="63433" y="218515"/>
                  </a:lnTo>
                  <a:lnTo>
                    <a:pt x="78517" y="211130"/>
                  </a:lnTo>
                  <a:lnTo>
                    <a:pt x="95857" y="193267"/>
                  </a:lnTo>
                  <a:lnTo>
                    <a:pt x="110795" y="171018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63FF163-0A38-4068-AE2B-19FED90CAE5A}"/>
                </a:ext>
              </a:extLst>
            </p:cNvPr>
            <p:cNvSpPr/>
            <p:nvPr/>
          </p:nvSpPr>
          <p:spPr>
            <a:xfrm>
              <a:off x="1845973" y="256526"/>
              <a:ext cx="95870" cy="155472"/>
            </a:xfrm>
            <a:custGeom>
              <a:avLst/>
              <a:gdLst/>
              <a:ahLst/>
              <a:cxnLst/>
              <a:rect l="0" t="0" r="0" b="0"/>
              <a:pathLst>
                <a:path w="95870" h="155472">
                  <a:moveTo>
                    <a:pt x="4126" y="0"/>
                  </a:moveTo>
                  <a:lnTo>
                    <a:pt x="0" y="12380"/>
                  </a:lnTo>
                  <a:lnTo>
                    <a:pt x="1560" y="36586"/>
                  </a:lnTo>
                  <a:lnTo>
                    <a:pt x="7592" y="51098"/>
                  </a:lnTo>
                  <a:lnTo>
                    <a:pt x="11619" y="57386"/>
                  </a:lnTo>
                  <a:lnTo>
                    <a:pt x="16895" y="59850"/>
                  </a:lnTo>
                  <a:lnTo>
                    <a:pt x="23004" y="59766"/>
                  </a:lnTo>
                  <a:lnTo>
                    <a:pt x="29667" y="57982"/>
                  </a:lnTo>
                  <a:lnTo>
                    <a:pt x="41678" y="46788"/>
                  </a:lnTo>
                  <a:lnTo>
                    <a:pt x="59337" y="15576"/>
                  </a:lnTo>
                  <a:lnTo>
                    <a:pt x="62527" y="13839"/>
                  </a:lnTo>
                  <a:lnTo>
                    <a:pt x="65517" y="16136"/>
                  </a:lnTo>
                  <a:lnTo>
                    <a:pt x="73852" y="35875"/>
                  </a:lnTo>
                  <a:lnTo>
                    <a:pt x="89615" y="96006"/>
                  </a:lnTo>
                  <a:lnTo>
                    <a:pt x="95869" y="141517"/>
                  </a:lnTo>
                  <a:lnTo>
                    <a:pt x="94655" y="147896"/>
                  </a:lnTo>
                  <a:lnTo>
                    <a:pt x="92118" y="151285"/>
                  </a:lnTo>
                  <a:lnTo>
                    <a:pt x="81862" y="155471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AB46AF8-F35E-46F0-AD0B-F0BAAF75C097}"/>
                </a:ext>
              </a:extLst>
            </p:cNvPr>
            <p:cNvSpPr/>
            <p:nvPr/>
          </p:nvSpPr>
          <p:spPr>
            <a:xfrm>
              <a:off x="1974476" y="256047"/>
              <a:ext cx="132151" cy="70190"/>
            </a:xfrm>
            <a:custGeom>
              <a:avLst/>
              <a:gdLst/>
              <a:ahLst/>
              <a:cxnLst/>
              <a:rect l="0" t="0" r="0" b="0"/>
              <a:pathLst>
                <a:path w="132151" h="70190">
                  <a:moveTo>
                    <a:pt x="0" y="8253"/>
                  </a:moveTo>
                  <a:lnTo>
                    <a:pt x="8253" y="0"/>
                  </a:lnTo>
                  <a:lnTo>
                    <a:pt x="10684" y="1023"/>
                  </a:lnTo>
                  <a:lnTo>
                    <a:pt x="13386" y="11374"/>
                  </a:lnTo>
                  <a:lnTo>
                    <a:pt x="16284" y="70063"/>
                  </a:lnTo>
                  <a:lnTo>
                    <a:pt x="17766" y="70189"/>
                  </a:lnTo>
                  <a:lnTo>
                    <a:pt x="21716" y="63419"/>
                  </a:lnTo>
                  <a:lnTo>
                    <a:pt x="27931" y="44176"/>
                  </a:lnTo>
                  <a:lnTo>
                    <a:pt x="29688" y="26522"/>
                  </a:lnTo>
                  <a:lnTo>
                    <a:pt x="31884" y="22160"/>
                  </a:lnTo>
                  <a:lnTo>
                    <a:pt x="35076" y="20979"/>
                  </a:lnTo>
                  <a:lnTo>
                    <a:pt x="38931" y="21919"/>
                  </a:lnTo>
                  <a:lnTo>
                    <a:pt x="52610" y="31496"/>
                  </a:lnTo>
                  <a:lnTo>
                    <a:pt x="56666" y="31522"/>
                  </a:lnTo>
                  <a:lnTo>
                    <a:pt x="60235" y="28948"/>
                  </a:lnTo>
                  <a:lnTo>
                    <a:pt x="76294" y="10325"/>
                  </a:lnTo>
                  <a:lnTo>
                    <a:pt x="82820" y="7907"/>
                  </a:lnTo>
                  <a:lnTo>
                    <a:pt x="99285" y="7523"/>
                  </a:lnTo>
                  <a:lnTo>
                    <a:pt x="106785" y="10358"/>
                  </a:lnTo>
                  <a:lnTo>
                    <a:pt x="132150" y="31574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A3A6262-CF91-4290-9BC6-B7C2B090C4D5}"/>
                </a:ext>
              </a:extLst>
            </p:cNvPr>
            <p:cNvSpPr/>
            <p:nvPr/>
          </p:nvSpPr>
          <p:spPr>
            <a:xfrm>
              <a:off x="2147093" y="225188"/>
              <a:ext cx="56240" cy="174010"/>
            </a:xfrm>
            <a:custGeom>
              <a:avLst/>
              <a:gdLst/>
              <a:ahLst/>
              <a:cxnLst/>
              <a:rect l="0" t="0" r="0" b="0"/>
              <a:pathLst>
                <a:path w="56240" h="174010">
                  <a:moveTo>
                    <a:pt x="6174" y="23565"/>
                  </a:moveTo>
                  <a:lnTo>
                    <a:pt x="13227" y="77465"/>
                  </a:lnTo>
                  <a:lnTo>
                    <a:pt x="13853" y="138191"/>
                  </a:lnTo>
                  <a:lnTo>
                    <a:pt x="18046" y="168373"/>
                  </a:lnTo>
                  <a:lnTo>
                    <a:pt x="20998" y="172791"/>
                  </a:lnTo>
                  <a:lnTo>
                    <a:pt x="24694" y="174009"/>
                  </a:lnTo>
                  <a:lnTo>
                    <a:pt x="28886" y="173093"/>
                  </a:lnTo>
                  <a:lnTo>
                    <a:pt x="30816" y="169892"/>
                  </a:lnTo>
                  <a:lnTo>
                    <a:pt x="30658" y="159424"/>
                  </a:lnTo>
                  <a:lnTo>
                    <a:pt x="12084" y="105671"/>
                  </a:lnTo>
                  <a:lnTo>
                    <a:pt x="0" y="44223"/>
                  </a:lnTo>
                  <a:lnTo>
                    <a:pt x="3001" y="17306"/>
                  </a:lnTo>
                  <a:lnTo>
                    <a:pt x="7513" y="10755"/>
                  </a:lnTo>
                  <a:lnTo>
                    <a:pt x="21741" y="1173"/>
                  </a:lnTo>
                  <a:lnTo>
                    <a:pt x="29508" y="0"/>
                  </a:lnTo>
                  <a:lnTo>
                    <a:pt x="45047" y="3303"/>
                  </a:lnTo>
                  <a:lnTo>
                    <a:pt x="50228" y="8329"/>
                  </a:lnTo>
                  <a:lnTo>
                    <a:pt x="55984" y="23127"/>
                  </a:lnTo>
                  <a:lnTo>
                    <a:pt x="56239" y="38918"/>
                  </a:lnTo>
                  <a:lnTo>
                    <a:pt x="55098" y="46756"/>
                  </a:lnTo>
                  <a:lnTo>
                    <a:pt x="51746" y="52845"/>
                  </a:lnTo>
                  <a:lnTo>
                    <a:pt x="41112" y="61914"/>
                  </a:lnTo>
                  <a:lnTo>
                    <a:pt x="36375" y="63814"/>
                  </a:lnTo>
                  <a:lnTo>
                    <a:pt x="32355" y="64218"/>
                  </a:lnTo>
                  <a:lnTo>
                    <a:pt x="21721" y="62433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0F7146-51D4-4BAC-B99F-5801150CA3DE}"/>
                </a:ext>
              </a:extLst>
            </p:cNvPr>
            <p:cNvSpPr/>
            <p:nvPr/>
          </p:nvSpPr>
          <p:spPr>
            <a:xfrm>
              <a:off x="2215455" y="93282"/>
              <a:ext cx="139925" cy="178792"/>
            </a:xfrm>
            <a:custGeom>
              <a:avLst/>
              <a:gdLst/>
              <a:ahLst/>
              <a:cxnLst/>
              <a:rect l="0" t="0" r="0" b="0"/>
              <a:pathLst>
                <a:path w="139925" h="178792">
                  <a:moveTo>
                    <a:pt x="0" y="0"/>
                  </a:moveTo>
                  <a:lnTo>
                    <a:pt x="16507" y="4127"/>
                  </a:lnTo>
                  <a:lnTo>
                    <a:pt x="29218" y="13063"/>
                  </a:lnTo>
                  <a:lnTo>
                    <a:pt x="35026" y="19073"/>
                  </a:lnTo>
                  <a:lnTo>
                    <a:pt x="41479" y="37268"/>
                  </a:lnTo>
                  <a:lnTo>
                    <a:pt x="51304" y="96687"/>
                  </a:lnTo>
                  <a:lnTo>
                    <a:pt x="58132" y="156634"/>
                  </a:lnTo>
                  <a:lnTo>
                    <a:pt x="58621" y="160565"/>
                  </a:lnTo>
                  <a:lnTo>
                    <a:pt x="58082" y="159730"/>
                  </a:lnTo>
                  <a:lnTo>
                    <a:pt x="55502" y="142050"/>
                  </a:lnTo>
                  <a:lnTo>
                    <a:pt x="56626" y="125322"/>
                  </a:lnTo>
                  <a:lnTo>
                    <a:pt x="62883" y="109250"/>
                  </a:lnTo>
                  <a:lnTo>
                    <a:pt x="67834" y="104791"/>
                  </a:lnTo>
                  <a:lnTo>
                    <a:pt x="73726" y="102682"/>
                  </a:lnTo>
                  <a:lnTo>
                    <a:pt x="80245" y="102140"/>
                  </a:lnTo>
                  <a:lnTo>
                    <a:pt x="92094" y="106145"/>
                  </a:lnTo>
                  <a:lnTo>
                    <a:pt x="103119" y="114546"/>
                  </a:lnTo>
                  <a:lnTo>
                    <a:pt x="118174" y="133844"/>
                  </a:lnTo>
                  <a:lnTo>
                    <a:pt x="139924" y="178791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FAB4E7D-3DA5-4006-823F-8FDA932DBEDB}"/>
                </a:ext>
              </a:extLst>
            </p:cNvPr>
            <p:cNvSpPr/>
            <p:nvPr/>
          </p:nvSpPr>
          <p:spPr>
            <a:xfrm>
              <a:off x="2363152" y="194156"/>
              <a:ext cx="108831" cy="93466"/>
            </a:xfrm>
            <a:custGeom>
              <a:avLst/>
              <a:gdLst/>
              <a:ahLst/>
              <a:cxnLst/>
              <a:rect l="0" t="0" r="0" b="0"/>
              <a:pathLst>
                <a:path w="108831" h="93466">
                  <a:moveTo>
                    <a:pt x="0" y="93465"/>
                  </a:moveTo>
                  <a:lnTo>
                    <a:pt x="4127" y="81084"/>
                  </a:lnTo>
                  <a:lnTo>
                    <a:pt x="8797" y="77438"/>
                  </a:lnTo>
                  <a:lnTo>
                    <a:pt x="23200" y="73386"/>
                  </a:lnTo>
                  <a:lnTo>
                    <a:pt x="58870" y="69057"/>
                  </a:lnTo>
                  <a:lnTo>
                    <a:pt x="72518" y="62175"/>
                  </a:lnTo>
                  <a:lnTo>
                    <a:pt x="82038" y="51055"/>
                  </a:lnTo>
                  <a:lnTo>
                    <a:pt x="85786" y="44462"/>
                  </a:lnTo>
                  <a:lnTo>
                    <a:pt x="87648" y="30227"/>
                  </a:lnTo>
                  <a:lnTo>
                    <a:pt x="84732" y="16127"/>
                  </a:lnTo>
                  <a:lnTo>
                    <a:pt x="77678" y="4102"/>
                  </a:lnTo>
                  <a:lnTo>
                    <a:pt x="70788" y="1068"/>
                  </a:lnTo>
                  <a:lnTo>
                    <a:pt x="51615" y="0"/>
                  </a:lnTo>
                  <a:lnTo>
                    <a:pt x="35608" y="4708"/>
                  </a:lnTo>
                  <a:lnTo>
                    <a:pt x="28921" y="8382"/>
                  </a:lnTo>
                  <a:lnTo>
                    <a:pt x="24463" y="14286"/>
                  </a:lnTo>
                  <a:lnTo>
                    <a:pt x="19510" y="30059"/>
                  </a:lnTo>
                  <a:lnTo>
                    <a:pt x="19916" y="37374"/>
                  </a:lnTo>
                  <a:lnTo>
                    <a:pt x="24975" y="50109"/>
                  </a:lnTo>
                  <a:lnTo>
                    <a:pt x="29606" y="53333"/>
                  </a:lnTo>
                  <a:lnTo>
                    <a:pt x="41661" y="54611"/>
                  </a:lnTo>
                  <a:lnTo>
                    <a:pt x="53353" y="49997"/>
                  </a:lnTo>
                  <a:lnTo>
                    <a:pt x="58890" y="46348"/>
                  </a:lnTo>
                  <a:lnTo>
                    <a:pt x="71951" y="44597"/>
                  </a:lnTo>
                  <a:lnTo>
                    <a:pt x="79062" y="45339"/>
                  </a:lnTo>
                  <a:lnTo>
                    <a:pt x="84665" y="48425"/>
                  </a:lnTo>
                  <a:lnTo>
                    <a:pt x="96679" y="64284"/>
                  </a:lnTo>
                  <a:lnTo>
                    <a:pt x="108830" y="85691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1FCEE67-FB2F-47BB-BB25-3E543DAA60CA}"/>
                </a:ext>
              </a:extLst>
            </p:cNvPr>
            <p:cNvSpPr/>
            <p:nvPr/>
          </p:nvSpPr>
          <p:spPr>
            <a:xfrm>
              <a:off x="2487529" y="106912"/>
              <a:ext cx="54415" cy="149615"/>
            </a:xfrm>
            <a:custGeom>
              <a:avLst/>
              <a:gdLst/>
              <a:ahLst/>
              <a:cxnLst/>
              <a:rect l="0" t="0" r="0" b="0"/>
              <a:pathLst>
                <a:path w="54415" h="149615">
                  <a:moveTo>
                    <a:pt x="0" y="40785"/>
                  </a:moveTo>
                  <a:lnTo>
                    <a:pt x="2303" y="9264"/>
                  </a:lnTo>
                  <a:lnTo>
                    <a:pt x="4126" y="1633"/>
                  </a:lnTo>
                  <a:lnTo>
                    <a:pt x="6206" y="0"/>
                  </a:lnTo>
                  <a:lnTo>
                    <a:pt x="8456" y="2367"/>
                  </a:lnTo>
                  <a:lnTo>
                    <a:pt x="25951" y="63986"/>
                  </a:lnTo>
                  <a:lnTo>
                    <a:pt x="48155" y="124520"/>
                  </a:lnTo>
                  <a:lnTo>
                    <a:pt x="54414" y="149614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024A448-13A8-4A55-B170-7E89ACA0488C}"/>
                </a:ext>
              </a:extLst>
            </p:cNvPr>
            <p:cNvSpPr/>
            <p:nvPr/>
          </p:nvSpPr>
          <p:spPr>
            <a:xfrm>
              <a:off x="2518623" y="165267"/>
              <a:ext cx="124377" cy="67940"/>
            </a:xfrm>
            <a:custGeom>
              <a:avLst/>
              <a:gdLst/>
              <a:ahLst/>
              <a:cxnLst/>
              <a:rect l="0" t="0" r="0" b="0"/>
              <a:pathLst>
                <a:path w="124377" h="67940">
                  <a:moveTo>
                    <a:pt x="0" y="67939"/>
                  </a:moveTo>
                  <a:lnTo>
                    <a:pt x="7070" y="44842"/>
                  </a:lnTo>
                  <a:lnTo>
                    <a:pt x="29092" y="16486"/>
                  </a:lnTo>
                  <a:lnTo>
                    <a:pt x="48351" y="4805"/>
                  </a:lnTo>
                  <a:lnTo>
                    <a:pt x="74595" y="0"/>
                  </a:lnTo>
                  <a:lnTo>
                    <a:pt x="89583" y="3483"/>
                  </a:lnTo>
                  <a:lnTo>
                    <a:pt x="95998" y="6830"/>
                  </a:lnTo>
                  <a:lnTo>
                    <a:pt x="105430" y="17459"/>
                  </a:lnTo>
                  <a:lnTo>
                    <a:pt x="124376" y="60165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703FB31-E5C4-4D98-B595-8F1ADAF810A1}"/>
                </a:ext>
              </a:extLst>
            </p:cNvPr>
            <p:cNvSpPr/>
            <p:nvPr/>
          </p:nvSpPr>
          <p:spPr>
            <a:xfrm>
              <a:off x="2619679" y="85509"/>
              <a:ext cx="7774" cy="31095"/>
            </a:xfrm>
            <a:custGeom>
              <a:avLst/>
              <a:gdLst/>
              <a:ahLst/>
              <a:cxnLst/>
              <a:rect l="0" t="0" r="0" b="0"/>
              <a:pathLst>
                <a:path w="7774" h="31095">
                  <a:moveTo>
                    <a:pt x="0" y="31094"/>
                  </a:moveTo>
                  <a:lnTo>
                    <a:pt x="864" y="9725"/>
                  </a:lnTo>
                  <a:lnTo>
                    <a:pt x="2303" y="6483"/>
                  </a:ln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D167C99-21D5-4C83-8F5B-112D756C145F}"/>
                </a:ext>
              </a:extLst>
            </p:cNvPr>
            <p:cNvSpPr/>
            <p:nvPr/>
          </p:nvSpPr>
          <p:spPr>
            <a:xfrm>
              <a:off x="2696889" y="116603"/>
              <a:ext cx="62714" cy="85510"/>
            </a:xfrm>
            <a:custGeom>
              <a:avLst/>
              <a:gdLst/>
              <a:ahLst/>
              <a:cxnLst/>
              <a:rect l="0" t="0" r="0" b="0"/>
              <a:pathLst>
                <a:path w="62714" h="85510">
                  <a:moveTo>
                    <a:pt x="31619" y="0"/>
                  </a:moveTo>
                  <a:lnTo>
                    <a:pt x="13865" y="13276"/>
                  </a:lnTo>
                  <a:lnTo>
                    <a:pt x="3287" y="25766"/>
                  </a:lnTo>
                  <a:lnTo>
                    <a:pt x="639" y="32724"/>
                  </a:lnTo>
                  <a:lnTo>
                    <a:pt x="0" y="47366"/>
                  </a:lnTo>
                  <a:lnTo>
                    <a:pt x="4898" y="60207"/>
                  </a:lnTo>
                  <a:lnTo>
                    <a:pt x="8623" y="66050"/>
                  </a:lnTo>
                  <a:lnTo>
                    <a:pt x="19671" y="74845"/>
                  </a:lnTo>
                  <a:lnTo>
                    <a:pt x="33218" y="80769"/>
                  </a:lnTo>
                  <a:lnTo>
                    <a:pt x="62713" y="8550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E5886AA-E637-4254-AEE9-8F330AD2D893}"/>
                </a:ext>
              </a:extLst>
            </p:cNvPr>
            <p:cNvSpPr/>
            <p:nvPr/>
          </p:nvSpPr>
          <p:spPr>
            <a:xfrm>
              <a:off x="2622480" y="318715"/>
              <a:ext cx="82709" cy="103040"/>
            </a:xfrm>
            <a:custGeom>
              <a:avLst/>
              <a:gdLst/>
              <a:ahLst/>
              <a:cxnLst/>
              <a:rect l="0" t="0" r="0" b="0"/>
              <a:pathLst>
                <a:path w="82709" h="103040">
                  <a:moveTo>
                    <a:pt x="28293" y="0"/>
                  </a:moveTo>
                  <a:lnTo>
                    <a:pt x="15881" y="14139"/>
                  </a:lnTo>
                  <a:lnTo>
                    <a:pt x="6654" y="29892"/>
                  </a:lnTo>
                  <a:lnTo>
                    <a:pt x="0" y="62312"/>
                  </a:lnTo>
                  <a:lnTo>
                    <a:pt x="3050" y="79805"/>
                  </a:lnTo>
                  <a:lnTo>
                    <a:pt x="6282" y="86889"/>
                  </a:lnTo>
                  <a:lnTo>
                    <a:pt x="16783" y="97062"/>
                  </a:lnTo>
                  <a:lnTo>
                    <a:pt x="23211" y="100985"/>
                  </a:lnTo>
                  <a:lnTo>
                    <a:pt x="39566" y="103039"/>
                  </a:lnTo>
                  <a:lnTo>
                    <a:pt x="63591" y="99340"/>
                  </a:lnTo>
                  <a:lnTo>
                    <a:pt x="82708" y="93282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474AAB-AA98-4E4B-9817-8DEC1CE048C1}"/>
                </a:ext>
              </a:extLst>
            </p:cNvPr>
            <p:cNvSpPr/>
            <p:nvPr/>
          </p:nvSpPr>
          <p:spPr>
            <a:xfrm>
              <a:off x="2758160" y="318018"/>
              <a:ext cx="79178" cy="60930"/>
            </a:xfrm>
            <a:custGeom>
              <a:avLst/>
              <a:gdLst/>
              <a:ahLst/>
              <a:cxnLst/>
              <a:rect l="0" t="0" r="0" b="0"/>
              <a:pathLst>
                <a:path w="79178" h="60930">
                  <a:moveTo>
                    <a:pt x="1442" y="8470"/>
                  </a:moveTo>
                  <a:lnTo>
                    <a:pt x="5569" y="51749"/>
                  </a:lnTo>
                  <a:lnTo>
                    <a:pt x="9376" y="57188"/>
                  </a:lnTo>
                  <a:lnTo>
                    <a:pt x="14505" y="59951"/>
                  </a:lnTo>
                  <a:lnTo>
                    <a:pt x="20515" y="60929"/>
                  </a:lnTo>
                  <a:lnTo>
                    <a:pt x="26250" y="59853"/>
                  </a:lnTo>
                  <a:lnTo>
                    <a:pt x="37228" y="54052"/>
                  </a:lnTo>
                  <a:lnTo>
                    <a:pt x="45562" y="43412"/>
                  </a:lnTo>
                  <a:lnTo>
                    <a:pt x="48994" y="36947"/>
                  </a:lnTo>
                  <a:lnTo>
                    <a:pt x="49554" y="30046"/>
                  </a:lnTo>
                  <a:lnTo>
                    <a:pt x="45570" y="15468"/>
                  </a:lnTo>
                  <a:lnTo>
                    <a:pt x="35738" y="4959"/>
                  </a:lnTo>
                  <a:lnTo>
                    <a:pt x="29488" y="947"/>
                  </a:lnTo>
                  <a:lnTo>
                    <a:pt x="23594" y="0"/>
                  </a:lnTo>
                  <a:lnTo>
                    <a:pt x="17938" y="1096"/>
                  </a:lnTo>
                  <a:lnTo>
                    <a:pt x="12439" y="3554"/>
                  </a:lnTo>
                  <a:lnTo>
                    <a:pt x="4026" y="13195"/>
                  </a:lnTo>
                  <a:lnTo>
                    <a:pt x="574" y="19394"/>
                  </a:lnTo>
                  <a:lnTo>
                    <a:pt x="0" y="26117"/>
                  </a:lnTo>
                  <a:lnTo>
                    <a:pt x="3968" y="40498"/>
                  </a:lnTo>
                  <a:lnTo>
                    <a:pt x="9172" y="44505"/>
                  </a:lnTo>
                  <a:lnTo>
                    <a:pt x="24168" y="46655"/>
                  </a:lnTo>
                  <a:lnTo>
                    <a:pt x="37742" y="42428"/>
                  </a:lnTo>
                  <a:lnTo>
                    <a:pt x="65019" y="23371"/>
                  </a:lnTo>
                  <a:lnTo>
                    <a:pt x="68875" y="22722"/>
                  </a:lnTo>
                  <a:lnTo>
                    <a:pt x="79177" y="24017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474FB2C-2B33-408D-977B-E5538A56B65B}"/>
                </a:ext>
              </a:extLst>
            </p:cNvPr>
            <p:cNvSpPr/>
            <p:nvPr/>
          </p:nvSpPr>
          <p:spPr>
            <a:xfrm>
              <a:off x="2899526" y="280217"/>
              <a:ext cx="75163" cy="193803"/>
            </a:xfrm>
            <a:custGeom>
              <a:avLst/>
              <a:gdLst/>
              <a:ahLst/>
              <a:cxnLst/>
              <a:rect l="0" t="0" r="0" b="0"/>
              <a:pathLst>
                <a:path w="75163" h="193803">
                  <a:moveTo>
                    <a:pt x="0" y="38498"/>
                  </a:moveTo>
                  <a:lnTo>
                    <a:pt x="11548" y="57979"/>
                  </a:lnTo>
                  <a:lnTo>
                    <a:pt x="25726" y="112390"/>
                  </a:lnTo>
                  <a:lnTo>
                    <a:pt x="42445" y="168833"/>
                  </a:lnTo>
                  <a:lnTo>
                    <a:pt x="54707" y="193718"/>
                  </a:lnTo>
                  <a:lnTo>
                    <a:pt x="55473" y="193802"/>
                  </a:lnTo>
                  <a:lnTo>
                    <a:pt x="50122" y="176932"/>
                  </a:lnTo>
                  <a:lnTo>
                    <a:pt x="33279" y="120196"/>
                  </a:lnTo>
                  <a:lnTo>
                    <a:pt x="18223" y="60602"/>
                  </a:lnTo>
                  <a:lnTo>
                    <a:pt x="20467" y="28540"/>
                  </a:lnTo>
                  <a:lnTo>
                    <a:pt x="26658" y="12191"/>
                  </a:lnTo>
                  <a:lnTo>
                    <a:pt x="30728" y="5413"/>
                  </a:lnTo>
                  <a:lnTo>
                    <a:pt x="36896" y="1758"/>
                  </a:lnTo>
                  <a:lnTo>
                    <a:pt x="52962" y="0"/>
                  </a:lnTo>
                  <a:lnTo>
                    <a:pt x="59492" y="2468"/>
                  </a:lnTo>
                  <a:lnTo>
                    <a:pt x="69051" y="12120"/>
                  </a:lnTo>
                  <a:lnTo>
                    <a:pt x="73875" y="27350"/>
                  </a:lnTo>
                  <a:lnTo>
                    <a:pt x="75162" y="36248"/>
                  </a:lnTo>
                  <a:lnTo>
                    <a:pt x="71985" y="50742"/>
                  </a:lnTo>
                  <a:lnTo>
                    <a:pt x="68719" y="57025"/>
                  </a:lnTo>
                  <a:lnTo>
                    <a:pt x="65678" y="60350"/>
                  </a:lnTo>
                  <a:lnTo>
                    <a:pt x="62788" y="61703"/>
                  </a:lnTo>
                  <a:lnTo>
                    <a:pt x="54414" y="61818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2DB594-2BB2-465B-95D5-604FCB1DCD7B}"/>
                </a:ext>
              </a:extLst>
            </p:cNvPr>
            <p:cNvSpPr/>
            <p:nvPr/>
          </p:nvSpPr>
          <p:spPr>
            <a:xfrm>
              <a:off x="2992808" y="240979"/>
              <a:ext cx="62189" cy="62190"/>
            </a:xfrm>
            <a:custGeom>
              <a:avLst/>
              <a:gdLst/>
              <a:ahLst/>
              <a:cxnLst/>
              <a:rect l="0" t="0" r="0" b="0"/>
              <a:pathLst>
                <a:path w="62189" h="62190">
                  <a:moveTo>
                    <a:pt x="0" y="0"/>
                  </a:moveTo>
                  <a:lnTo>
                    <a:pt x="16507" y="0"/>
                  </a:lnTo>
                  <a:lnTo>
                    <a:pt x="23096" y="2592"/>
                  </a:lnTo>
                  <a:lnTo>
                    <a:pt x="35025" y="12380"/>
                  </a:lnTo>
                  <a:lnTo>
                    <a:pt x="62188" y="6218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6FF6482-46B8-42AA-8435-6BDCD0DE27D3}"/>
                </a:ext>
              </a:extLst>
            </p:cNvPr>
            <p:cNvSpPr/>
            <p:nvPr/>
          </p:nvSpPr>
          <p:spPr>
            <a:xfrm>
              <a:off x="3003877" y="155471"/>
              <a:ext cx="4479" cy="46642"/>
            </a:xfrm>
            <a:custGeom>
              <a:avLst/>
              <a:gdLst/>
              <a:ahLst/>
              <a:cxnLst/>
              <a:rect l="0" t="0" r="0" b="0"/>
              <a:pathLst>
                <a:path w="4479" h="46642">
                  <a:moveTo>
                    <a:pt x="4478" y="46641"/>
                  </a:moveTo>
                  <a:lnTo>
                    <a:pt x="0" y="19065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AB97802-A969-4EFE-9C52-102310454226}"/>
                </a:ext>
              </a:extLst>
            </p:cNvPr>
            <p:cNvSpPr/>
            <p:nvPr/>
          </p:nvSpPr>
          <p:spPr>
            <a:xfrm>
              <a:off x="3078317" y="100576"/>
              <a:ext cx="54415" cy="163725"/>
            </a:xfrm>
            <a:custGeom>
              <a:avLst/>
              <a:gdLst/>
              <a:ahLst/>
              <a:cxnLst/>
              <a:rect l="0" t="0" r="0" b="0"/>
              <a:pathLst>
                <a:path w="54415" h="163725">
                  <a:moveTo>
                    <a:pt x="0" y="8253"/>
                  </a:moveTo>
                  <a:lnTo>
                    <a:pt x="8253" y="0"/>
                  </a:lnTo>
                  <a:lnTo>
                    <a:pt x="11548" y="1024"/>
                  </a:lnTo>
                  <a:lnTo>
                    <a:pt x="17513" y="11374"/>
                  </a:lnTo>
                  <a:lnTo>
                    <a:pt x="22811" y="65988"/>
                  </a:lnTo>
                  <a:lnTo>
                    <a:pt x="34095" y="120818"/>
                  </a:lnTo>
                  <a:lnTo>
                    <a:pt x="54414" y="163724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94A4E8E-01C1-4CEF-AC59-B7DB7DF93982}"/>
                </a:ext>
              </a:extLst>
            </p:cNvPr>
            <p:cNvSpPr/>
            <p:nvPr/>
          </p:nvSpPr>
          <p:spPr>
            <a:xfrm>
              <a:off x="3148279" y="140599"/>
              <a:ext cx="62189" cy="108155"/>
            </a:xfrm>
            <a:custGeom>
              <a:avLst/>
              <a:gdLst/>
              <a:ahLst/>
              <a:cxnLst/>
              <a:rect l="0" t="0" r="0" b="0"/>
              <a:pathLst>
                <a:path w="62189" h="108155">
                  <a:moveTo>
                    <a:pt x="0" y="22645"/>
                  </a:moveTo>
                  <a:lnTo>
                    <a:pt x="4126" y="6138"/>
                  </a:lnTo>
                  <a:lnTo>
                    <a:pt x="7933" y="2140"/>
                  </a:lnTo>
                  <a:lnTo>
                    <a:pt x="13062" y="338"/>
                  </a:lnTo>
                  <a:lnTo>
                    <a:pt x="19072" y="0"/>
                  </a:lnTo>
                  <a:lnTo>
                    <a:pt x="23943" y="3230"/>
                  </a:lnTo>
                  <a:lnTo>
                    <a:pt x="31658" y="16031"/>
                  </a:lnTo>
                  <a:lnTo>
                    <a:pt x="52526" y="74653"/>
                  </a:lnTo>
                  <a:lnTo>
                    <a:pt x="62188" y="108154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42316C0-D756-4E85-A1AA-4CFD0114D11F}"/>
                </a:ext>
              </a:extLst>
            </p:cNvPr>
            <p:cNvSpPr/>
            <p:nvPr/>
          </p:nvSpPr>
          <p:spPr>
            <a:xfrm>
              <a:off x="3210177" y="135818"/>
              <a:ext cx="412288" cy="175124"/>
            </a:xfrm>
            <a:custGeom>
              <a:avLst/>
              <a:gdLst/>
              <a:ahLst/>
              <a:cxnLst/>
              <a:rect l="0" t="0" r="0" b="0"/>
              <a:pathLst>
                <a:path w="412288" h="175124">
                  <a:moveTo>
                    <a:pt x="109119" y="74067"/>
                  </a:moveTo>
                  <a:lnTo>
                    <a:pt x="76660" y="89014"/>
                  </a:lnTo>
                  <a:lnTo>
                    <a:pt x="71069" y="88350"/>
                  </a:lnTo>
                  <a:lnTo>
                    <a:pt x="66478" y="84453"/>
                  </a:lnTo>
                  <a:lnTo>
                    <a:pt x="40447" y="39024"/>
                  </a:lnTo>
                  <a:lnTo>
                    <a:pt x="21689" y="26736"/>
                  </a:lnTo>
                  <a:lnTo>
                    <a:pt x="15420" y="26102"/>
                  </a:lnTo>
                  <a:lnTo>
                    <a:pt x="3847" y="30005"/>
                  </a:lnTo>
                  <a:lnTo>
                    <a:pt x="934" y="35191"/>
                  </a:lnTo>
                  <a:lnTo>
                    <a:pt x="0" y="50167"/>
                  </a:lnTo>
                  <a:lnTo>
                    <a:pt x="4331" y="73896"/>
                  </a:lnTo>
                  <a:lnTo>
                    <a:pt x="15211" y="93210"/>
                  </a:lnTo>
                  <a:lnTo>
                    <a:pt x="21466" y="97194"/>
                  </a:lnTo>
                  <a:lnTo>
                    <a:pt x="37628" y="101620"/>
                  </a:lnTo>
                  <a:lnTo>
                    <a:pt x="45048" y="101073"/>
                  </a:lnTo>
                  <a:lnTo>
                    <a:pt x="57898" y="95859"/>
                  </a:lnTo>
                  <a:lnTo>
                    <a:pt x="62016" y="90322"/>
                  </a:lnTo>
                  <a:lnTo>
                    <a:pt x="66591" y="74958"/>
                  </a:lnTo>
                  <a:lnTo>
                    <a:pt x="65914" y="47468"/>
                  </a:lnTo>
                  <a:lnTo>
                    <a:pt x="68223" y="46833"/>
                  </a:lnTo>
                  <a:lnTo>
                    <a:pt x="75396" y="50735"/>
                  </a:lnTo>
                  <a:lnTo>
                    <a:pt x="107344" y="76284"/>
                  </a:lnTo>
                  <a:lnTo>
                    <a:pt x="126181" y="83690"/>
                  </a:lnTo>
                  <a:lnTo>
                    <a:pt x="136040" y="85664"/>
                  </a:lnTo>
                  <a:lnTo>
                    <a:pt x="142614" y="83526"/>
                  </a:lnTo>
                  <a:lnTo>
                    <a:pt x="146996" y="78646"/>
                  </a:lnTo>
                  <a:lnTo>
                    <a:pt x="149918" y="71937"/>
                  </a:lnTo>
                  <a:lnTo>
                    <a:pt x="150138" y="65737"/>
                  </a:lnTo>
                  <a:lnTo>
                    <a:pt x="145776" y="54242"/>
                  </a:lnTo>
                  <a:lnTo>
                    <a:pt x="133608" y="33932"/>
                  </a:lnTo>
                  <a:lnTo>
                    <a:pt x="132355" y="27445"/>
                  </a:lnTo>
                  <a:lnTo>
                    <a:pt x="133247" y="21392"/>
                  </a:lnTo>
                  <a:lnTo>
                    <a:pt x="135569" y="15630"/>
                  </a:lnTo>
                  <a:lnTo>
                    <a:pt x="140572" y="11789"/>
                  </a:lnTo>
                  <a:lnTo>
                    <a:pt x="155344" y="7520"/>
                  </a:lnTo>
                  <a:lnTo>
                    <a:pt x="178958" y="9244"/>
                  </a:lnTo>
                  <a:lnTo>
                    <a:pt x="184181" y="13577"/>
                  </a:lnTo>
                  <a:lnTo>
                    <a:pt x="209167" y="74083"/>
                  </a:lnTo>
                  <a:lnTo>
                    <a:pt x="213822" y="77533"/>
                  </a:lnTo>
                  <a:lnTo>
                    <a:pt x="218652" y="78105"/>
                  </a:lnTo>
                  <a:lnTo>
                    <a:pt x="228626" y="74134"/>
                  </a:lnTo>
                  <a:lnTo>
                    <a:pt x="238817" y="66611"/>
                  </a:lnTo>
                  <a:lnTo>
                    <a:pt x="250139" y="48538"/>
                  </a:lnTo>
                  <a:lnTo>
                    <a:pt x="258965" y="22645"/>
                  </a:lnTo>
                  <a:lnTo>
                    <a:pt x="263431" y="17329"/>
                  </a:lnTo>
                  <a:lnTo>
                    <a:pt x="268999" y="14648"/>
                  </a:lnTo>
                  <a:lnTo>
                    <a:pt x="275303" y="13725"/>
                  </a:lnTo>
                  <a:lnTo>
                    <a:pt x="281233" y="14837"/>
                  </a:lnTo>
                  <a:lnTo>
                    <a:pt x="316696" y="29554"/>
                  </a:lnTo>
                  <a:lnTo>
                    <a:pt x="333526" y="30387"/>
                  </a:lnTo>
                  <a:lnTo>
                    <a:pt x="348779" y="27015"/>
                  </a:lnTo>
                  <a:lnTo>
                    <a:pt x="361316" y="19758"/>
                  </a:lnTo>
                  <a:lnTo>
                    <a:pt x="364487" y="14540"/>
                  </a:lnTo>
                  <a:lnTo>
                    <a:pt x="365706" y="1833"/>
                  </a:lnTo>
                  <a:lnTo>
                    <a:pt x="364822" y="0"/>
                  </a:lnTo>
                  <a:lnTo>
                    <a:pt x="363369" y="1368"/>
                  </a:lnTo>
                  <a:lnTo>
                    <a:pt x="361537" y="4872"/>
                  </a:lnTo>
                  <a:lnTo>
                    <a:pt x="358957" y="30436"/>
                  </a:lnTo>
                  <a:lnTo>
                    <a:pt x="365156" y="67080"/>
                  </a:lnTo>
                  <a:lnTo>
                    <a:pt x="386993" y="126677"/>
                  </a:lnTo>
                  <a:lnTo>
                    <a:pt x="412287" y="175123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EF0C168-3AB9-4785-8D24-3FCD08738B36}"/>
                </a:ext>
              </a:extLst>
            </p:cNvPr>
            <p:cNvSpPr/>
            <p:nvPr/>
          </p:nvSpPr>
          <p:spPr>
            <a:xfrm>
              <a:off x="3575822" y="92099"/>
              <a:ext cx="90003" cy="211070"/>
            </a:xfrm>
            <a:custGeom>
              <a:avLst/>
              <a:gdLst/>
              <a:ahLst/>
              <a:cxnLst/>
              <a:rect l="0" t="0" r="0" b="0"/>
              <a:pathLst>
                <a:path w="90003" h="211070">
                  <a:moveTo>
                    <a:pt x="0" y="8957"/>
                  </a:moveTo>
                  <a:lnTo>
                    <a:pt x="8254" y="703"/>
                  </a:lnTo>
                  <a:lnTo>
                    <a:pt x="13276" y="0"/>
                  </a:lnTo>
                  <a:lnTo>
                    <a:pt x="25766" y="3824"/>
                  </a:lnTo>
                  <a:lnTo>
                    <a:pt x="59377" y="37246"/>
                  </a:lnTo>
                  <a:lnTo>
                    <a:pt x="82139" y="70591"/>
                  </a:lnTo>
                  <a:lnTo>
                    <a:pt x="88330" y="89901"/>
                  </a:lnTo>
                  <a:lnTo>
                    <a:pt x="90002" y="144652"/>
                  </a:lnTo>
                  <a:lnTo>
                    <a:pt x="82234" y="178722"/>
                  </a:lnTo>
                  <a:lnTo>
                    <a:pt x="69962" y="211069"/>
                  </a:lnTo>
                </a:path>
              </a:pathLst>
            </a:custGeom>
            <a:ln w="12700" cap="flat" cmpd="sng" algn="ctr">
              <a:solidFill>
                <a:srgbClr val="C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35783DC8-B95F-46D9-A77F-B29D09D01F63}"/>
              </a:ext>
            </a:extLst>
          </p:cNvPr>
          <p:cNvSpPr/>
          <p:nvPr/>
        </p:nvSpPr>
        <p:spPr>
          <a:xfrm>
            <a:off x="1150482" y="1134935"/>
            <a:ext cx="279848" cy="264706"/>
          </a:xfrm>
          <a:custGeom>
            <a:avLst/>
            <a:gdLst/>
            <a:ahLst/>
            <a:cxnLst/>
            <a:rect l="0" t="0" r="0" b="0"/>
            <a:pathLst>
              <a:path w="279848" h="264706">
                <a:moveTo>
                  <a:pt x="0" y="248753"/>
                </a:moveTo>
                <a:lnTo>
                  <a:pt x="8253" y="261133"/>
                </a:lnTo>
                <a:lnTo>
                  <a:pt x="13276" y="263916"/>
                </a:lnTo>
                <a:lnTo>
                  <a:pt x="25766" y="264705"/>
                </a:lnTo>
                <a:lnTo>
                  <a:pt x="37651" y="259873"/>
                </a:lnTo>
                <a:lnTo>
                  <a:pt x="94797" y="216526"/>
                </a:lnTo>
                <a:lnTo>
                  <a:pt x="130046" y="200001"/>
                </a:lnTo>
                <a:lnTo>
                  <a:pt x="147074" y="183636"/>
                </a:lnTo>
                <a:lnTo>
                  <a:pt x="176433" y="145819"/>
                </a:lnTo>
                <a:lnTo>
                  <a:pt x="179810" y="138672"/>
                </a:lnTo>
                <a:lnTo>
                  <a:pt x="190473" y="128427"/>
                </a:lnTo>
                <a:lnTo>
                  <a:pt x="214304" y="110685"/>
                </a:lnTo>
                <a:lnTo>
                  <a:pt x="247861" y="66320"/>
                </a:lnTo>
                <a:lnTo>
                  <a:pt x="259421" y="34469"/>
                </a:lnTo>
                <a:lnTo>
                  <a:pt x="279847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5919C8E-A4D4-4DCE-9DA9-0A73817E0F5B}"/>
              </a:ext>
            </a:extLst>
          </p:cNvPr>
          <p:cNvGrpSpPr/>
          <p:nvPr/>
        </p:nvGrpSpPr>
        <p:grpSpPr>
          <a:xfrm>
            <a:off x="1438103" y="829348"/>
            <a:ext cx="1780138" cy="1386108"/>
            <a:chOff x="1438103" y="829348"/>
            <a:chExt cx="1780138" cy="1386108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D2660C-EDBD-4516-92BD-88E918FEA16E}"/>
                </a:ext>
              </a:extLst>
            </p:cNvPr>
            <p:cNvSpPr/>
            <p:nvPr/>
          </p:nvSpPr>
          <p:spPr>
            <a:xfrm>
              <a:off x="1438103" y="829348"/>
              <a:ext cx="1202578" cy="546567"/>
            </a:xfrm>
            <a:custGeom>
              <a:avLst/>
              <a:gdLst/>
              <a:ahLst/>
              <a:cxnLst/>
              <a:rect l="0" t="0" r="0" b="0"/>
              <a:pathLst>
                <a:path w="1202578" h="546567">
                  <a:moveTo>
                    <a:pt x="0" y="181211"/>
                  </a:moveTo>
                  <a:lnTo>
                    <a:pt x="8253" y="172957"/>
                  </a:lnTo>
                  <a:lnTo>
                    <a:pt x="12305" y="159692"/>
                  </a:lnTo>
                  <a:lnTo>
                    <a:pt x="26177" y="103581"/>
                  </a:lnTo>
                  <a:lnTo>
                    <a:pt x="36599" y="62318"/>
                  </a:lnTo>
                  <a:lnTo>
                    <a:pt x="39586" y="44588"/>
                  </a:lnTo>
                  <a:lnTo>
                    <a:pt x="56247" y="9433"/>
                  </a:lnTo>
                  <a:lnTo>
                    <a:pt x="60819" y="5368"/>
                  </a:lnTo>
                  <a:lnTo>
                    <a:pt x="66457" y="3521"/>
                  </a:lnTo>
                  <a:lnTo>
                    <a:pt x="98252" y="2637"/>
                  </a:lnTo>
                  <a:lnTo>
                    <a:pt x="115357" y="7123"/>
                  </a:lnTo>
                  <a:lnTo>
                    <a:pt x="137251" y="19360"/>
                  </a:lnTo>
                  <a:lnTo>
                    <a:pt x="160125" y="38971"/>
                  </a:lnTo>
                  <a:lnTo>
                    <a:pt x="192494" y="89762"/>
                  </a:lnTo>
                  <a:lnTo>
                    <a:pt x="214995" y="150188"/>
                  </a:lnTo>
                  <a:lnTo>
                    <a:pt x="230898" y="212991"/>
                  </a:lnTo>
                  <a:lnTo>
                    <a:pt x="243890" y="274078"/>
                  </a:lnTo>
                  <a:lnTo>
                    <a:pt x="271605" y="336665"/>
                  </a:lnTo>
                  <a:lnTo>
                    <a:pt x="299837" y="398869"/>
                  </a:lnTo>
                  <a:lnTo>
                    <a:pt x="308994" y="421326"/>
                  </a:lnTo>
                  <a:lnTo>
                    <a:pt x="332096" y="450238"/>
                  </a:lnTo>
                  <a:lnTo>
                    <a:pt x="346831" y="456249"/>
                  </a:lnTo>
                  <a:lnTo>
                    <a:pt x="364032" y="458057"/>
                  </a:lnTo>
                  <a:lnTo>
                    <a:pt x="380314" y="455981"/>
                  </a:lnTo>
                  <a:lnTo>
                    <a:pt x="393885" y="449876"/>
                  </a:lnTo>
                  <a:lnTo>
                    <a:pt x="452620" y="413848"/>
                  </a:lnTo>
                  <a:lnTo>
                    <a:pt x="478178" y="393575"/>
                  </a:lnTo>
                  <a:lnTo>
                    <a:pt x="507657" y="344145"/>
                  </a:lnTo>
                  <a:lnTo>
                    <a:pt x="514397" y="328770"/>
                  </a:lnTo>
                  <a:lnTo>
                    <a:pt x="519995" y="323633"/>
                  </a:lnTo>
                  <a:lnTo>
                    <a:pt x="555287" y="306460"/>
                  </a:lnTo>
                  <a:lnTo>
                    <a:pt x="603696" y="261492"/>
                  </a:lnTo>
                  <a:lnTo>
                    <a:pt x="615150" y="241850"/>
                  </a:lnTo>
                  <a:lnTo>
                    <a:pt x="620552" y="205793"/>
                  </a:lnTo>
                  <a:lnTo>
                    <a:pt x="619316" y="167704"/>
                  </a:lnTo>
                  <a:lnTo>
                    <a:pt x="608413" y="110746"/>
                  </a:lnTo>
                  <a:lnTo>
                    <a:pt x="609254" y="82309"/>
                  </a:lnTo>
                  <a:lnTo>
                    <a:pt x="617276" y="49486"/>
                  </a:lnTo>
                  <a:lnTo>
                    <a:pt x="628771" y="29993"/>
                  </a:lnTo>
                  <a:lnTo>
                    <a:pt x="643117" y="13276"/>
                  </a:lnTo>
                  <a:lnTo>
                    <a:pt x="662435" y="1510"/>
                  </a:lnTo>
                  <a:lnTo>
                    <a:pt x="677046" y="0"/>
                  </a:lnTo>
                  <a:lnTo>
                    <a:pt x="684569" y="806"/>
                  </a:lnTo>
                  <a:lnTo>
                    <a:pt x="697536" y="8612"/>
                  </a:lnTo>
                  <a:lnTo>
                    <a:pt x="708193" y="20719"/>
                  </a:lnTo>
                  <a:lnTo>
                    <a:pt x="733132" y="80262"/>
                  </a:lnTo>
                  <a:lnTo>
                    <a:pt x="743514" y="142493"/>
                  </a:lnTo>
                  <a:lnTo>
                    <a:pt x="751359" y="202181"/>
                  </a:lnTo>
                  <a:lnTo>
                    <a:pt x="753797" y="264149"/>
                  </a:lnTo>
                  <a:lnTo>
                    <a:pt x="758127" y="311828"/>
                  </a:lnTo>
                  <a:lnTo>
                    <a:pt x="768149" y="343288"/>
                  </a:lnTo>
                  <a:lnTo>
                    <a:pt x="808992" y="406098"/>
                  </a:lnTo>
                  <a:lnTo>
                    <a:pt x="819917" y="415901"/>
                  </a:lnTo>
                  <a:lnTo>
                    <a:pt x="833410" y="423138"/>
                  </a:lnTo>
                  <a:lnTo>
                    <a:pt x="869392" y="428615"/>
                  </a:lnTo>
                  <a:lnTo>
                    <a:pt x="930350" y="429845"/>
                  </a:lnTo>
                  <a:lnTo>
                    <a:pt x="971690" y="429963"/>
                  </a:lnTo>
                  <a:lnTo>
                    <a:pt x="979944" y="438217"/>
                  </a:lnTo>
                  <a:lnTo>
                    <a:pt x="993209" y="442269"/>
                  </a:lnTo>
                  <a:lnTo>
                    <a:pt x="1001583" y="443349"/>
                  </a:lnTo>
                  <a:lnTo>
                    <a:pt x="1015494" y="439944"/>
                  </a:lnTo>
                  <a:lnTo>
                    <a:pt x="1038501" y="423681"/>
                  </a:lnTo>
                  <a:lnTo>
                    <a:pt x="1078234" y="370658"/>
                  </a:lnTo>
                  <a:lnTo>
                    <a:pt x="1083823" y="355525"/>
                  </a:lnTo>
                  <a:lnTo>
                    <a:pt x="1094725" y="293880"/>
                  </a:lnTo>
                  <a:lnTo>
                    <a:pt x="1100075" y="237043"/>
                  </a:lnTo>
                  <a:lnTo>
                    <a:pt x="1110203" y="178289"/>
                  </a:lnTo>
                  <a:lnTo>
                    <a:pt x="1124791" y="119306"/>
                  </a:lnTo>
                  <a:lnTo>
                    <a:pt x="1137555" y="80192"/>
                  </a:lnTo>
                  <a:lnTo>
                    <a:pt x="1141000" y="76725"/>
                  </a:lnTo>
                  <a:lnTo>
                    <a:pt x="1145024" y="76141"/>
                  </a:lnTo>
                  <a:lnTo>
                    <a:pt x="1154102" y="80098"/>
                  </a:lnTo>
                  <a:lnTo>
                    <a:pt x="1163895" y="87615"/>
                  </a:lnTo>
                  <a:lnTo>
                    <a:pt x="1174994" y="105686"/>
                  </a:lnTo>
                  <a:lnTo>
                    <a:pt x="1197068" y="165750"/>
                  </a:lnTo>
                  <a:lnTo>
                    <a:pt x="1202577" y="191313"/>
                  </a:lnTo>
                  <a:lnTo>
                    <a:pt x="1201906" y="218465"/>
                  </a:lnTo>
                  <a:lnTo>
                    <a:pt x="1186583" y="278525"/>
                  </a:lnTo>
                  <a:lnTo>
                    <a:pt x="1168610" y="341804"/>
                  </a:lnTo>
                  <a:lnTo>
                    <a:pt x="1156634" y="404867"/>
                  </a:lnTo>
                  <a:lnTo>
                    <a:pt x="1144149" y="465080"/>
                  </a:lnTo>
                  <a:lnTo>
                    <a:pt x="1119722" y="528570"/>
                  </a:lnTo>
                  <a:lnTo>
                    <a:pt x="1111614" y="546566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6DEB81D-A73D-48C2-9CF2-E88B7E8F0B9D}"/>
                </a:ext>
              </a:extLst>
            </p:cNvPr>
            <p:cNvSpPr/>
            <p:nvPr/>
          </p:nvSpPr>
          <p:spPr>
            <a:xfrm>
              <a:off x="2604132" y="1305953"/>
              <a:ext cx="15548" cy="69962"/>
            </a:xfrm>
            <a:custGeom>
              <a:avLst/>
              <a:gdLst/>
              <a:ahLst/>
              <a:cxnLst/>
              <a:rect l="0" t="0" r="0" b="0"/>
              <a:pathLst>
                <a:path w="15548" h="69962">
                  <a:moveTo>
                    <a:pt x="15547" y="0"/>
                  </a:moveTo>
                  <a:lnTo>
                    <a:pt x="2101" y="51097"/>
                  </a:lnTo>
                  <a:lnTo>
                    <a:pt x="0" y="69961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8D1C38E-75B7-45BB-A087-350513A41061}"/>
                </a:ext>
              </a:extLst>
            </p:cNvPr>
            <p:cNvSpPr/>
            <p:nvPr/>
          </p:nvSpPr>
          <p:spPr>
            <a:xfrm>
              <a:off x="2503076" y="1523611"/>
              <a:ext cx="54415" cy="116604"/>
            </a:xfrm>
            <a:custGeom>
              <a:avLst/>
              <a:gdLst/>
              <a:ahLst/>
              <a:cxnLst/>
              <a:rect l="0" t="0" r="0" b="0"/>
              <a:pathLst>
                <a:path w="54415" h="116604">
                  <a:moveTo>
                    <a:pt x="54414" y="0"/>
                  </a:moveTo>
                  <a:lnTo>
                    <a:pt x="39468" y="49972"/>
                  </a:lnTo>
                  <a:lnTo>
                    <a:pt x="8378" y="104530"/>
                  </a:lnTo>
                  <a:lnTo>
                    <a:pt x="0" y="116603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B0F19CA-299F-4644-A89B-628EDFD6B6FD}"/>
                </a:ext>
              </a:extLst>
            </p:cNvPr>
            <p:cNvSpPr/>
            <p:nvPr/>
          </p:nvSpPr>
          <p:spPr>
            <a:xfrm>
              <a:off x="2464208" y="1764591"/>
              <a:ext cx="23322" cy="77736"/>
            </a:xfrm>
            <a:custGeom>
              <a:avLst/>
              <a:gdLst/>
              <a:ahLst/>
              <a:cxnLst/>
              <a:rect l="0" t="0" r="0" b="0"/>
              <a:pathLst>
                <a:path w="23322" h="77736">
                  <a:moveTo>
                    <a:pt x="23321" y="0"/>
                  </a:moveTo>
                  <a:lnTo>
                    <a:pt x="3365" y="60730"/>
                  </a:lnTo>
                  <a:lnTo>
                    <a:pt x="0" y="77735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F10C2DE-5BC1-447E-877E-91704482C55F}"/>
                </a:ext>
              </a:extLst>
            </p:cNvPr>
            <p:cNvSpPr/>
            <p:nvPr/>
          </p:nvSpPr>
          <p:spPr>
            <a:xfrm>
              <a:off x="2503076" y="1927835"/>
              <a:ext cx="31095" cy="62189"/>
            </a:xfrm>
            <a:custGeom>
              <a:avLst/>
              <a:gdLst/>
              <a:ahLst/>
              <a:cxnLst/>
              <a:rect l="0" t="0" r="0" b="0"/>
              <a:pathLst>
                <a:path w="31095" h="62189">
                  <a:moveTo>
                    <a:pt x="0" y="0"/>
                  </a:moveTo>
                  <a:lnTo>
                    <a:pt x="31094" y="62188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2558412-3DDB-4D45-9B09-951D85B32613}"/>
                </a:ext>
              </a:extLst>
            </p:cNvPr>
            <p:cNvSpPr/>
            <p:nvPr/>
          </p:nvSpPr>
          <p:spPr>
            <a:xfrm>
              <a:off x="2635226" y="2052211"/>
              <a:ext cx="54415" cy="77737"/>
            </a:xfrm>
            <a:custGeom>
              <a:avLst/>
              <a:gdLst/>
              <a:ahLst/>
              <a:cxnLst/>
              <a:rect l="0" t="0" r="0" b="0"/>
              <a:pathLst>
                <a:path w="54415" h="77737">
                  <a:moveTo>
                    <a:pt x="0" y="0"/>
                  </a:moveTo>
                  <a:lnTo>
                    <a:pt x="36546" y="62273"/>
                  </a:lnTo>
                  <a:lnTo>
                    <a:pt x="44458" y="70863"/>
                  </a:lnTo>
                  <a:lnTo>
                    <a:pt x="54414" y="77736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E7A2B49-3617-4BCA-A4EF-7868D07035CE}"/>
                </a:ext>
              </a:extLst>
            </p:cNvPr>
            <p:cNvSpPr/>
            <p:nvPr/>
          </p:nvSpPr>
          <p:spPr>
            <a:xfrm>
              <a:off x="2930620" y="2207682"/>
              <a:ext cx="23321" cy="7774"/>
            </a:xfrm>
            <a:custGeom>
              <a:avLst/>
              <a:gdLst/>
              <a:ahLst/>
              <a:cxnLst/>
              <a:rect l="0" t="0" r="0" b="0"/>
              <a:pathLst>
                <a:path w="23321" h="7774">
                  <a:moveTo>
                    <a:pt x="0" y="0"/>
                  </a:moveTo>
                  <a:lnTo>
                    <a:pt x="23320" y="7773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B0813CB-618D-444A-9018-B402757E52CF}"/>
                </a:ext>
              </a:extLst>
            </p:cNvPr>
            <p:cNvSpPr/>
            <p:nvPr/>
          </p:nvSpPr>
          <p:spPr>
            <a:xfrm>
              <a:off x="3078317" y="2129947"/>
              <a:ext cx="54415" cy="38868"/>
            </a:xfrm>
            <a:custGeom>
              <a:avLst/>
              <a:gdLst/>
              <a:ahLst/>
              <a:cxnLst/>
              <a:rect l="0" t="0" r="0" b="0"/>
              <a:pathLst>
                <a:path w="54415" h="38868">
                  <a:moveTo>
                    <a:pt x="0" y="38867"/>
                  </a:moveTo>
                  <a:lnTo>
                    <a:pt x="54414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42A239-BA28-4F39-ADC2-0AEE15754AD1}"/>
                </a:ext>
              </a:extLst>
            </p:cNvPr>
            <p:cNvSpPr/>
            <p:nvPr/>
          </p:nvSpPr>
          <p:spPr>
            <a:xfrm>
              <a:off x="3210467" y="1958929"/>
              <a:ext cx="7774" cy="46642"/>
            </a:xfrm>
            <a:custGeom>
              <a:avLst/>
              <a:gdLst/>
              <a:ahLst/>
              <a:cxnLst/>
              <a:rect l="0" t="0" r="0" b="0"/>
              <a:pathLst>
                <a:path w="7774" h="46642">
                  <a:moveTo>
                    <a:pt x="0" y="46641"/>
                  </a:moveTo>
                  <a:lnTo>
                    <a:pt x="7773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65B8298-52E3-4975-9728-042AF11F91D8}"/>
                </a:ext>
              </a:extLst>
            </p:cNvPr>
            <p:cNvSpPr/>
            <p:nvPr/>
          </p:nvSpPr>
          <p:spPr>
            <a:xfrm>
              <a:off x="3202693" y="1679082"/>
              <a:ext cx="7775" cy="93283"/>
            </a:xfrm>
            <a:custGeom>
              <a:avLst/>
              <a:gdLst/>
              <a:ahLst/>
              <a:cxnLst/>
              <a:rect l="0" t="0" r="0" b="0"/>
              <a:pathLst>
                <a:path w="7775" h="93283">
                  <a:moveTo>
                    <a:pt x="7774" y="93282"/>
                  </a:moveTo>
                  <a:lnTo>
                    <a:pt x="5470" y="42546"/>
                  </a:lnTo>
                  <a:lnTo>
                    <a:pt x="0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732FD74-00CF-41D9-9920-7721FB1D6550}"/>
                </a:ext>
              </a:extLst>
            </p:cNvPr>
            <p:cNvSpPr/>
            <p:nvPr/>
          </p:nvSpPr>
          <p:spPr>
            <a:xfrm>
              <a:off x="3179373" y="1492517"/>
              <a:ext cx="23321" cy="85510"/>
            </a:xfrm>
            <a:custGeom>
              <a:avLst/>
              <a:gdLst/>
              <a:ahLst/>
              <a:cxnLst/>
              <a:rect l="0" t="0" r="0" b="0"/>
              <a:pathLst>
                <a:path w="23321" h="85510">
                  <a:moveTo>
                    <a:pt x="23320" y="85509"/>
                  </a:moveTo>
                  <a:lnTo>
                    <a:pt x="3364" y="23915"/>
                  </a:lnTo>
                  <a:lnTo>
                    <a:pt x="0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878A308-E1A2-4943-9C48-1B4158AB601A}"/>
                </a:ext>
              </a:extLst>
            </p:cNvPr>
            <p:cNvSpPr/>
            <p:nvPr/>
          </p:nvSpPr>
          <p:spPr>
            <a:xfrm>
              <a:off x="3117185" y="1337047"/>
              <a:ext cx="15547" cy="38868"/>
            </a:xfrm>
            <a:custGeom>
              <a:avLst/>
              <a:gdLst/>
              <a:ahLst/>
              <a:cxnLst/>
              <a:rect l="0" t="0" r="0" b="0"/>
              <a:pathLst>
                <a:path w="15547" h="38868">
                  <a:moveTo>
                    <a:pt x="15546" y="38867"/>
                  </a:moveTo>
                  <a:lnTo>
                    <a:pt x="4862" y="21113"/>
                  </a:lnTo>
                  <a:lnTo>
                    <a:pt x="0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F1F116F-D46A-4CE0-81C5-4362A4EAF736}"/>
              </a:ext>
            </a:extLst>
          </p:cNvPr>
          <p:cNvGrpSpPr/>
          <p:nvPr/>
        </p:nvGrpSpPr>
        <p:grpSpPr>
          <a:xfrm>
            <a:off x="2977261" y="887273"/>
            <a:ext cx="2129948" cy="1273769"/>
            <a:chOff x="2977261" y="887273"/>
            <a:chExt cx="2129948" cy="1273769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B9CD84E-549A-4057-BCE6-6BE188979EF7}"/>
                </a:ext>
              </a:extLst>
            </p:cNvPr>
            <p:cNvSpPr/>
            <p:nvPr/>
          </p:nvSpPr>
          <p:spPr>
            <a:xfrm>
              <a:off x="2977261" y="963917"/>
              <a:ext cx="961311" cy="386692"/>
            </a:xfrm>
            <a:custGeom>
              <a:avLst/>
              <a:gdLst/>
              <a:ahLst/>
              <a:cxnLst/>
              <a:rect l="0" t="0" r="0" b="0"/>
              <a:pathLst>
                <a:path w="961311" h="386692">
                  <a:moveTo>
                    <a:pt x="124376" y="334262"/>
                  </a:moveTo>
                  <a:lnTo>
                    <a:pt x="106622" y="327192"/>
                  </a:lnTo>
                  <a:lnTo>
                    <a:pt x="96044" y="319316"/>
                  </a:lnTo>
                  <a:lnTo>
                    <a:pt x="84504" y="301043"/>
                  </a:lnTo>
                  <a:lnTo>
                    <a:pt x="59947" y="240897"/>
                  </a:lnTo>
                  <a:lnTo>
                    <a:pt x="23945" y="178309"/>
                  </a:lnTo>
                  <a:lnTo>
                    <a:pt x="20143" y="163030"/>
                  </a:lnTo>
                  <a:lnTo>
                    <a:pt x="20268" y="140724"/>
                  </a:lnTo>
                  <a:lnTo>
                    <a:pt x="10753" y="112667"/>
                  </a:lnTo>
                  <a:lnTo>
                    <a:pt x="8035" y="54070"/>
                  </a:lnTo>
                  <a:lnTo>
                    <a:pt x="0" y="0"/>
                  </a:lnTo>
                  <a:lnTo>
                    <a:pt x="11549" y="13276"/>
                  </a:lnTo>
                  <a:lnTo>
                    <a:pt x="41582" y="72536"/>
                  </a:lnTo>
                  <a:lnTo>
                    <a:pt x="60808" y="105042"/>
                  </a:lnTo>
                  <a:lnTo>
                    <a:pt x="83365" y="134296"/>
                  </a:lnTo>
                  <a:lnTo>
                    <a:pt x="94950" y="153804"/>
                  </a:lnTo>
                  <a:lnTo>
                    <a:pt x="137663" y="211665"/>
                  </a:lnTo>
                  <a:lnTo>
                    <a:pt x="162056" y="260278"/>
                  </a:lnTo>
                  <a:lnTo>
                    <a:pt x="184446" y="289736"/>
                  </a:lnTo>
                  <a:lnTo>
                    <a:pt x="196014" y="309265"/>
                  </a:lnTo>
                  <a:lnTo>
                    <a:pt x="230713" y="347120"/>
                  </a:lnTo>
                  <a:lnTo>
                    <a:pt x="257569" y="361722"/>
                  </a:lnTo>
                  <a:lnTo>
                    <a:pt x="281020" y="369366"/>
                  </a:lnTo>
                  <a:lnTo>
                    <a:pt x="308601" y="371151"/>
                  </a:lnTo>
                  <a:lnTo>
                    <a:pt x="349501" y="362163"/>
                  </a:lnTo>
                  <a:lnTo>
                    <a:pt x="368911" y="350687"/>
                  </a:lnTo>
                  <a:lnTo>
                    <a:pt x="401489" y="321156"/>
                  </a:lnTo>
                  <a:lnTo>
                    <a:pt x="416127" y="294341"/>
                  </a:lnTo>
                  <a:lnTo>
                    <a:pt x="437868" y="233165"/>
                  </a:lnTo>
                  <a:lnTo>
                    <a:pt x="472808" y="174823"/>
                  </a:lnTo>
                  <a:lnTo>
                    <a:pt x="483374" y="154295"/>
                  </a:lnTo>
                  <a:lnTo>
                    <a:pt x="495566" y="93934"/>
                  </a:lnTo>
                  <a:lnTo>
                    <a:pt x="503745" y="71019"/>
                  </a:lnTo>
                  <a:lnTo>
                    <a:pt x="522362" y="37813"/>
                  </a:lnTo>
                  <a:lnTo>
                    <a:pt x="526169" y="34710"/>
                  </a:lnTo>
                  <a:lnTo>
                    <a:pt x="530434" y="34368"/>
                  </a:lnTo>
                  <a:lnTo>
                    <a:pt x="535005" y="35868"/>
                  </a:lnTo>
                  <a:lnTo>
                    <a:pt x="542387" y="44445"/>
                  </a:lnTo>
                  <a:lnTo>
                    <a:pt x="564808" y="101274"/>
                  </a:lnTo>
                  <a:lnTo>
                    <a:pt x="572924" y="134497"/>
                  </a:lnTo>
                  <a:lnTo>
                    <a:pt x="581190" y="188392"/>
                  </a:lnTo>
                  <a:lnTo>
                    <a:pt x="585158" y="246610"/>
                  </a:lnTo>
                  <a:lnTo>
                    <a:pt x="601278" y="303043"/>
                  </a:lnTo>
                  <a:lnTo>
                    <a:pt x="617748" y="333374"/>
                  </a:lnTo>
                  <a:lnTo>
                    <a:pt x="642750" y="362307"/>
                  </a:lnTo>
                  <a:lnTo>
                    <a:pt x="662326" y="374050"/>
                  </a:lnTo>
                  <a:lnTo>
                    <a:pt x="693019" y="384892"/>
                  </a:lnTo>
                  <a:lnTo>
                    <a:pt x="720599" y="386691"/>
                  </a:lnTo>
                  <a:lnTo>
                    <a:pt x="737446" y="384052"/>
                  </a:lnTo>
                  <a:lnTo>
                    <a:pt x="751267" y="377696"/>
                  </a:lnTo>
                  <a:lnTo>
                    <a:pt x="790147" y="344439"/>
                  </a:lnTo>
                  <a:lnTo>
                    <a:pt x="810142" y="317654"/>
                  </a:lnTo>
                  <a:lnTo>
                    <a:pt x="838349" y="260612"/>
                  </a:lnTo>
                  <a:lnTo>
                    <a:pt x="862714" y="201968"/>
                  </a:lnTo>
                  <a:lnTo>
                    <a:pt x="868842" y="187365"/>
                  </a:lnTo>
                  <a:lnTo>
                    <a:pt x="896224" y="131828"/>
                  </a:lnTo>
                  <a:lnTo>
                    <a:pt x="907613" y="70664"/>
                  </a:lnTo>
                  <a:lnTo>
                    <a:pt x="912406" y="54727"/>
                  </a:lnTo>
                  <a:lnTo>
                    <a:pt x="914893" y="52032"/>
                  </a:lnTo>
                  <a:lnTo>
                    <a:pt x="917414" y="52826"/>
                  </a:lnTo>
                  <a:lnTo>
                    <a:pt x="922520" y="60619"/>
                  </a:lnTo>
                  <a:lnTo>
                    <a:pt x="943191" y="116845"/>
                  </a:lnTo>
                  <a:lnTo>
                    <a:pt x="959994" y="157806"/>
                  </a:lnTo>
                  <a:lnTo>
                    <a:pt x="961310" y="176374"/>
                  </a:lnTo>
                  <a:lnTo>
                    <a:pt x="954218" y="239217"/>
                  </a:lnTo>
                  <a:lnTo>
                    <a:pt x="948884" y="295922"/>
                  </a:lnTo>
                  <a:lnTo>
                    <a:pt x="944345" y="332831"/>
                  </a:lnTo>
                  <a:lnTo>
                    <a:pt x="932823" y="365356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AAF426D-49DC-4A25-B531-A15BB63215B3}"/>
                </a:ext>
              </a:extLst>
            </p:cNvPr>
            <p:cNvSpPr/>
            <p:nvPr/>
          </p:nvSpPr>
          <p:spPr>
            <a:xfrm>
              <a:off x="3878990" y="1375914"/>
              <a:ext cx="15548" cy="62190"/>
            </a:xfrm>
            <a:custGeom>
              <a:avLst/>
              <a:gdLst/>
              <a:ahLst/>
              <a:cxnLst/>
              <a:rect l="0" t="0" r="0" b="0"/>
              <a:pathLst>
                <a:path w="15548" h="62190">
                  <a:moveTo>
                    <a:pt x="15547" y="0"/>
                  </a:moveTo>
                  <a:lnTo>
                    <a:pt x="0" y="62189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BFE9142-8B17-4084-9A03-249A539343F8}"/>
                </a:ext>
              </a:extLst>
            </p:cNvPr>
            <p:cNvSpPr/>
            <p:nvPr/>
          </p:nvSpPr>
          <p:spPr>
            <a:xfrm>
              <a:off x="3840123" y="1609120"/>
              <a:ext cx="7774" cy="116604"/>
            </a:xfrm>
            <a:custGeom>
              <a:avLst/>
              <a:gdLst/>
              <a:ahLst/>
              <a:cxnLst/>
              <a:rect l="0" t="0" r="0" b="0"/>
              <a:pathLst>
                <a:path w="7774" h="116604">
                  <a:moveTo>
                    <a:pt x="7773" y="0"/>
                  </a:moveTo>
                  <a:lnTo>
                    <a:pt x="2431" y="60090"/>
                  </a:lnTo>
                  <a:lnTo>
                    <a:pt x="0" y="116603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82C4D4D-BC1A-465D-9FED-5B453D4E59F9}"/>
                </a:ext>
              </a:extLst>
            </p:cNvPr>
            <p:cNvSpPr/>
            <p:nvPr/>
          </p:nvSpPr>
          <p:spPr>
            <a:xfrm>
              <a:off x="3848977" y="1850099"/>
              <a:ext cx="14467" cy="124378"/>
            </a:xfrm>
            <a:custGeom>
              <a:avLst/>
              <a:gdLst/>
              <a:ahLst/>
              <a:cxnLst/>
              <a:rect l="0" t="0" r="0" b="0"/>
              <a:pathLst>
                <a:path w="14467" h="124378">
                  <a:moveTo>
                    <a:pt x="6693" y="0"/>
                  </a:moveTo>
                  <a:lnTo>
                    <a:pt x="0" y="49972"/>
                  </a:lnTo>
                  <a:lnTo>
                    <a:pt x="11378" y="111321"/>
                  </a:lnTo>
                  <a:lnTo>
                    <a:pt x="14466" y="124377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02E61D-7961-4C82-A92C-8857F8206064}"/>
                </a:ext>
              </a:extLst>
            </p:cNvPr>
            <p:cNvSpPr/>
            <p:nvPr/>
          </p:nvSpPr>
          <p:spPr>
            <a:xfrm>
              <a:off x="3948952" y="2122173"/>
              <a:ext cx="46642" cy="31095"/>
            </a:xfrm>
            <a:custGeom>
              <a:avLst/>
              <a:gdLst/>
              <a:ahLst/>
              <a:cxnLst/>
              <a:rect l="0" t="0" r="0" b="0"/>
              <a:pathLst>
                <a:path w="46642" h="31095">
                  <a:moveTo>
                    <a:pt x="0" y="0"/>
                  </a:moveTo>
                  <a:lnTo>
                    <a:pt x="23097" y="21369"/>
                  </a:lnTo>
                  <a:lnTo>
                    <a:pt x="46641" y="31094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2FD13B7-E0B6-4202-AA7B-F597D10136BD}"/>
                </a:ext>
              </a:extLst>
            </p:cNvPr>
            <p:cNvSpPr/>
            <p:nvPr/>
          </p:nvSpPr>
          <p:spPr>
            <a:xfrm>
              <a:off x="4221025" y="2153267"/>
              <a:ext cx="77736" cy="7775"/>
            </a:xfrm>
            <a:custGeom>
              <a:avLst/>
              <a:gdLst/>
              <a:ahLst/>
              <a:cxnLst/>
              <a:rect l="0" t="0" r="0" b="0"/>
              <a:pathLst>
                <a:path w="77736" h="7775">
                  <a:moveTo>
                    <a:pt x="0" y="0"/>
                  </a:moveTo>
                  <a:lnTo>
                    <a:pt x="27672" y="6153"/>
                  </a:lnTo>
                  <a:lnTo>
                    <a:pt x="77735" y="7774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410A10-2A46-4198-B2D9-2101B8A741CD}"/>
                </a:ext>
              </a:extLst>
            </p:cNvPr>
            <p:cNvSpPr/>
            <p:nvPr/>
          </p:nvSpPr>
          <p:spPr>
            <a:xfrm>
              <a:off x="4384270" y="2098852"/>
              <a:ext cx="85509" cy="31096"/>
            </a:xfrm>
            <a:custGeom>
              <a:avLst/>
              <a:gdLst/>
              <a:ahLst/>
              <a:cxnLst/>
              <a:rect l="0" t="0" r="0" b="0"/>
              <a:pathLst>
                <a:path w="85509" h="31096">
                  <a:moveTo>
                    <a:pt x="0" y="31095"/>
                  </a:moveTo>
                  <a:lnTo>
                    <a:pt x="31520" y="28791"/>
                  </a:lnTo>
                  <a:lnTo>
                    <a:pt x="45966" y="24025"/>
                  </a:lnTo>
                  <a:lnTo>
                    <a:pt x="85508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0E90F63-F53F-4EDB-9EA4-51F98CF39CA0}"/>
                </a:ext>
              </a:extLst>
            </p:cNvPr>
            <p:cNvSpPr/>
            <p:nvPr/>
          </p:nvSpPr>
          <p:spPr>
            <a:xfrm>
              <a:off x="4547514" y="1943382"/>
              <a:ext cx="23321" cy="46642"/>
            </a:xfrm>
            <a:custGeom>
              <a:avLst/>
              <a:gdLst/>
              <a:ahLst/>
              <a:cxnLst/>
              <a:rect l="0" t="0" r="0" b="0"/>
              <a:pathLst>
                <a:path w="23321" h="46642">
                  <a:moveTo>
                    <a:pt x="0" y="46641"/>
                  </a:moveTo>
                  <a:lnTo>
                    <a:pt x="23320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315B47E-F4E3-46BA-90F0-61483D6690E4}"/>
                </a:ext>
              </a:extLst>
            </p:cNvPr>
            <p:cNvSpPr/>
            <p:nvPr/>
          </p:nvSpPr>
          <p:spPr>
            <a:xfrm>
              <a:off x="4586381" y="1780138"/>
              <a:ext cx="7775" cy="38868"/>
            </a:xfrm>
            <a:custGeom>
              <a:avLst/>
              <a:gdLst/>
              <a:ahLst/>
              <a:cxnLst/>
              <a:rect l="0" t="0" r="0" b="0"/>
              <a:pathLst>
                <a:path w="7775" h="38868">
                  <a:moveTo>
                    <a:pt x="0" y="38867"/>
                  </a:moveTo>
                  <a:lnTo>
                    <a:pt x="7774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EA65256-8779-4179-B209-E8FAB18E45D3}"/>
                </a:ext>
              </a:extLst>
            </p:cNvPr>
            <p:cNvSpPr/>
            <p:nvPr/>
          </p:nvSpPr>
          <p:spPr>
            <a:xfrm>
              <a:off x="4539740" y="1585800"/>
              <a:ext cx="7775" cy="38868"/>
            </a:xfrm>
            <a:custGeom>
              <a:avLst/>
              <a:gdLst/>
              <a:ahLst/>
              <a:cxnLst/>
              <a:rect l="0" t="0" r="0" b="0"/>
              <a:pathLst>
                <a:path w="7775" h="38868">
                  <a:moveTo>
                    <a:pt x="7774" y="38867"/>
                  </a:moveTo>
                  <a:lnTo>
                    <a:pt x="6910" y="16634"/>
                  </a:lnTo>
                  <a:lnTo>
                    <a:pt x="0" y="0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E1A14B5-C934-4ED6-92BF-B65BAC9279C4}"/>
                </a:ext>
              </a:extLst>
            </p:cNvPr>
            <p:cNvSpPr/>
            <p:nvPr/>
          </p:nvSpPr>
          <p:spPr>
            <a:xfrm>
              <a:off x="4409244" y="887273"/>
              <a:ext cx="697965" cy="432196"/>
            </a:xfrm>
            <a:custGeom>
              <a:avLst/>
              <a:gdLst/>
              <a:ahLst/>
              <a:cxnLst/>
              <a:rect l="0" t="0" r="0" b="0"/>
              <a:pathLst>
                <a:path w="697965" h="432196">
                  <a:moveTo>
                    <a:pt x="29440" y="395359"/>
                  </a:moveTo>
                  <a:lnTo>
                    <a:pt x="15994" y="345808"/>
                  </a:lnTo>
                  <a:lnTo>
                    <a:pt x="7323" y="282687"/>
                  </a:lnTo>
                  <a:lnTo>
                    <a:pt x="0" y="219229"/>
                  </a:lnTo>
                  <a:lnTo>
                    <a:pt x="7989" y="156156"/>
                  </a:lnTo>
                  <a:lnTo>
                    <a:pt x="24368" y="93376"/>
                  </a:lnTo>
                  <a:lnTo>
                    <a:pt x="35508" y="62195"/>
                  </a:lnTo>
                  <a:lnTo>
                    <a:pt x="43941" y="49781"/>
                  </a:lnTo>
                  <a:lnTo>
                    <a:pt x="47744" y="48371"/>
                  </a:lnTo>
                  <a:lnTo>
                    <a:pt x="51144" y="50022"/>
                  </a:lnTo>
                  <a:lnTo>
                    <a:pt x="54274" y="53714"/>
                  </a:lnTo>
                  <a:lnTo>
                    <a:pt x="57752" y="67029"/>
                  </a:lnTo>
                  <a:lnTo>
                    <a:pt x="71191" y="123178"/>
                  </a:lnTo>
                  <a:lnTo>
                    <a:pt x="97793" y="185470"/>
                  </a:lnTo>
                  <a:lnTo>
                    <a:pt x="109002" y="206490"/>
                  </a:lnTo>
                  <a:lnTo>
                    <a:pt x="120960" y="225962"/>
                  </a:lnTo>
                  <a:lnTo>
                    <a:pt x="143383" y="286593"/>
                  </a:lnTo>
                  <a:lnTo>
                    <a:pt x="164179" y="348720"/>
                  </a:lnTo>
                  <a:lnTo>
                    <a:pt x="180752" y="373606"/>
                  </a:lnTo>
                  <a:lnTo>
                    <a:pt x="205775" y="400407"/>
                  </a:lnTo>
                  <a:lnTo>
                    <a:pt x="211776" y="403043"/>
                  </a:lnTo>
                  <a:lnTo>
                    <a:pt x="225354" y="403668"/>
                  </a:lnTo>
                  <a:lnTo>
                    <a:pt x="247566" y="399165"/>
                  </a:lnTo>
                  <a:lnTo>
                    <a:pt x="266431" y="388233"/>
                  </a:lnTo>
                  <a:lnTo>
                    <a:pt x="314433" y="343485"/>
                  </a:lnTo>
                  <a:lnTo>
                    <a:pt x="357869" y="283287"/>
                  </a:lnTo>
                  <a:lnTo>
                    <a:pt x="381714" y="224215"/>
                  </a:lnTo>
                  <a:lnTo>
                    <a:pt x="392917" y="162866"/>
                  </a:lnTo>
                  <a:lnTo>
                    <a:pt x="402472" y="109369"/>
                  </a:lnTo>
                  <a:lnTo>
                    <a:pt x="410402" y="48921"/>
                  </a:lnTo>
                  <a:lnTo>
                    <a:pt x="417174" y="23228"/>
                  </a:lnTo>
                  <a:lnTo>
                    <a:pt x="425183" y="7126"/>
                  </a:lnTo>
                  <a:lnTo>
                    <a:pt x="430601" y="2660"/>
                  </a:lnTo>
                  <a:lnTo>
                    <a:pt x="436804" y="546"/>
                  </a:lnTo>
                  <a:lnTo>
                    <a:pt x="443531" y="0"/>
                  </a:lnTo>
                  <a:lnTo>
                    <a:pt x="448879" y="2228"/>
                  </a:lnTo>
                  <a:lnTo>
                    <a:pt x="457125" y="11612"/>
                  </a:lnTo>
                  <a:lnTo>
                    <a:pt x="469654" y="69303"/>
                  </a:lnTo>
                  <a:lnTo>
                    <a:pt x="472279" y="128733"/>
                  </a:lnTo>
                  <a:lnTo>
                    <a:pt x="472509" y="190679"/>
                  </a:lnTo>
                  <a:lnTo>
                    <a:pt x="472529" y="252846"/>
                  </a:lnTo>
                  <a:lnTo>
                    <a:pt x="473395" y="314169"/>
                  </a:lnTo>
                  <a:lnTo>
                    <a:pt x="488280" y="371836"/>
                  </a:lnTo>
                  <a:lnTo>
                    <a:pt x="494214" y="386632"/>
                  </a:lnTo>
                  <a:lnTo>
                    <a:pt x="517048" y="415622"/>
                  </a:lnTo>
                  <a:lnTo>
                    <a:pt x="536392" y="427370"/>
                  </a:lnTo>
                  <a:lnTo>
                    <a:pt x="562663" y="432195"/>
                  </a:lnTo>
                  <a:lnTo>
                    <a:pt x="616305" y="427355"/>
                  </a:lnTo>
                  <a:lnTo>
                    <a:pt x="679739" y="406194"/>
                  </a:lnTo>
                  <a:lnTo>
                    <a:pt x="697964" y="395359"/>
                  </a:lnTo>
                </a:path>
              </a:pathLst>
            </a:custGeom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541E0F6-0D22-4E93-90E5-27546DB00809}"/>
              </a:ext>
            </a:extLst>
          </p:cNvPr>
          <p:cNvGrpSpPr/>
          <p:nvPr/>
        </p:nvGrpSpPr>
        <p:grpSpPr>
          <a:xfrm>
            <a:off x="4889549" y="526334"/>
            <a:ext cx="1282633" cy="616376"/>
            <a:chOff x="4889549" y="526334"/>
            <a:chExt cx="1282633" cy="616376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CFFB16B-52FB-4B1D-A871-E57E6C2921C8}"/>
                </a:ext>
              </a:extLst>
            </p:cNvPr>
            <p:cNvSpPr/>
            <p:nvPr/>
          </p:nvSpPr>
          <p:spPr>
            <a:xfrm>
              <a:off x="4889549" y="878409"/>
              <a:ext cx="357583" cy="264301"/>
            </a:xfrm>
            <a:custGeom>
              <a:avLst/>
              <a:gdLst/>
              <a:ahLst/>
              <a:cxnLst/>
              <a:rect l="0" t="0" r="0" b="0"/>
              <a:pathLst>
                <a:path w="357583" h="264301">
                  <a:moveTo>
                    <a:pt x="0" y="264300"/>
                  </a:moveTo>
                  <a:lnTo>
                    <a:pt x="63370" y="215132"/>
                  </a:lnTo>
                  <a:lnTo>
                    <a:pt x="105036" y="184578"/>
                  </a:lnTo>
                  <a:lnTo>
                    <a:pt x="149466" y="150844"/>
                  </a:lnTo>
                  <a:lnTo>
                    <a:pt x="204337" y="108788"/>
                  </a:lnTo>
                  <a:lnTo>
                    <a:pt x="261834" y="65625"/>
                  </a:lnTo>
                  <a:lnTo>
                    <a:pt x="310421" y="32045"/>
                  </a:lnTo>
                  <a:lnTo>
                    <a:pt x="35758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E5CD91A-D023-416A-A640-07A2268ED7C2}"/>
                </a:ext>
              </a:extLst>
            </p:cNvPr>
            <p:cNvSpPr/>
            <p:nvPr/>
          </p:nvSpPr>
          <p:spPr>
            <a:xfrm>
              <a:off x="5202601" y="831767"/>
              <a:ext cx="81177" cy="124378"/>
            </a:xfrm>
            <a:custGeom>
              <a:avLst/>
              <a:gdLst/>
              <a:ahLst/>
              <a:cxnLst/>
              <a:rect l="0" t="0" r="0" b="0"/>
              <a:pathLst>
                <a:path w="81177" h="124378">
                  <a:moveTo>
                    <a:pt x="13436" y="0"/>
                  </a:moveTo>
                  <a:lnTo>
                    <a:pt x="1055" y="4127"/>
                  </a:lnTo>
                  <a:lnTo>
                    <a:pt x="0" y="6206"/>
                  </a:lnTo>
                  <a:lnTo>
                    <a:pt x="1887" y="8456"/>
                  </a:lnTo>
                  <a:lnTo>
                    <a:pt x="5737" y="10820"/>
                  </a:lnTo>
                  <a:lnTo>
                    <a:pt x="51902" y="8408"/>
                  </a:lnTo>
                  <a:lnTo>
                    <a:pt x="71991" y="4313"/>
                  </a:lnTo>
                  <a:lnTo>
                    <a:pt x="77521" y="6330"/>
                  </a:lnTo>
                  <a:lnTo>
                    <a:pt x="80343" y="11130"/>
                  </a:lnTo>
                  <a:lnTo>
                    <a:pt x="81176" y="25676"/>
                  </a:lnTo>
                  <a:lnTo>
                    <a:pt x="70883" y="83352"/>
                  </a:lnTo>
                  <a:lnTo>
                    <a:pt x="67851" y="1243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5C15228-D4F0-43C1-8B3B-AE3894B59272}"/>
                </a:ext>
              </a:extLst>
            </p:cNvPr>
            <p:cNvSpPr/>
            <p:nvPr/>
          </p:nvSpPr>
          <p:spPr>
            <a:xfrm>
              <a:off x="5363734" y="683591"/>
              <a:ext cx="38869" cy="117083"/>
            </a:xfrm>
            <a:custGeom>
              <a:avLst/>
              <a:gdLst/>
              <a:ahLst/>
              <a:cxnLst/>
              <a:rect l="0" t="0" r="0" b="0"/>
              <a:pathLst>
                <a:path w="38869" h="117083">
                  <a:moveTo>
                    <a:pt x="0" y="8253"/>
                  </a:moveTo>
                  <a:lnTo>
                    <a:pt x="8253" y="0"/>
                  </a:lnTo>
                  <a:lnTo>
                    <a:pt x="11548" y="1023"/>
                  </a:lnTo>
                  <a:lnTo>
                    <a:pt x="17512" y="11374"/>
                  </a:lnTo>
                  <a:lnTo>
                    <a:pt x="27515" y="41691"/>
                  </a:lnTo>
                  <a:lnTo>
                    <a:pt x="36122" y="102900"/>
                  </a:lnTo>
                  <a:lnTo>
                    <a:pt x="38868" y="1170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D59DF64-48F4-4C0A-B11E-96E45031ACBC}"/>
                </a:ext>
              </a:extLst>
            </p:cNvPr>
            <p:cNvSpPr/>
            <p:nvPr/>
          </p:nvSpPr>
          <p:spPr>
            <a:xfrm>
              <a:off x="5323682" y="636538"/>
              <a:ext cx="168760" cy="193341"/>
            </a:xfrm>
            <a:custGeom>
              <a:avLst/>
              <a:gdLst/>
              <a:ahLst/>
              <a:cxnLst/>
              <a:rect l="0" t="0" r="0" b="0"/>
              <a:pathLst>
                <a:path w="168760" h="193341">
                  <a:moveTo>
                    <a:pt x="8958" y="101947"/>
                  </a:moveTo>
                  <a:lnTo>
                    <a:pt x="704" y="89567"/>
                  </a:lnTo>
                  <a:lnTo>
                    <a:pt x="0" y="83329"/>
                  </a:lnTo>
                  <a:lnTo>
                    <a:pt x="3825" y="69488"/>
                  </a:lnTo>
                  <a:lnTo>
                    <a:pt x="23944" y="47128"/>
                  </a:lnTo>
                  <a:lnTo>
                    <a:pt x="79449" y="12744"/>
                  </a:lnTo>
                  <a:lnTo>
                    <a:pt x="123990" y="180"/>
                  </a:lnTo>
                  <a:lnTo>
                    <a:pt x="148471" y="0"/>
                  </a:lnTo>
                  <a:lnTo>
                    <a:pt x="155518" y="2888"/>
                  </a:lnTo>
                  <a:lnTo>
                    <a:pt x="159352" y="7405"/>
                  </a:lnTo>
                  <a:lnTo>
                    <a:pt x="161044" y="13007"/>
                  </a:lnTo>
                  <a:lnTo>
                    <a:pt x="151045" y="45652"/>
                  </a:lnTo>
                  <a:lnTo>
                    <a:pt x="120341" y="107793"/>
                  </a:lnTo>
                  <a:lnTo>
                    <a:pt x="119489" y="114481"/>
                  </a:lnTo>
                  <a:lnTo>
                    <a:pt x="121513" y="119804"/>
                  </a:lnTo>
                  <a:lnTo>
                    <a:pt x="125454" y="124217"/>
                  </a:lnTo>
                  <a:lnTo>
                    <a:pt x="130672" y="126294"/>
                  </a:lnTo>
                  <a:lnTo>
                    <a:pt x="165102" y="129700"/>
                  </a:lnTo>
                  <a:lnTo>
                    <a:pt x="168332" y="134269"/>
                  </a:lnTo>
                  <a:lnTo>
                    <a:pt x="168759" y="140769"/>
                  </a:lnTo>
                  <a:lnTo>
                    <a:pt x="167315" y="148558"/>
                  </a:lnTo>
                  <a:lnTo>
                    <a:pt x="152903" y="171900"/>
                  </a:lnTo>
                  <a:lnTo>
                    <a:pt x="132223" y="191100"/>
                  </a:lnTo>
                  <a:lnTo>
                    <a:pt x="126547" y="193340"/>
                  </a:lnTo>
                  <a:lnTo>
                    <a:pt x="121900" y="193106"/>
                  </a:lnTo>
                  <a:lnTo>
                    <a:pt x="110013" y="1874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F507B6-082A-477E-8E7C-BEA665FDB02E}"/>
                </a:ext>
              </a:extLst>
            </p:cNvPr>
            <p:cNvSpPr/>
            <p:nvPr/>
          </p:nvSpPr>
          <p:spPr>
            <a:xfrm>
              <a:off x="5526978" y="629656"/>
              <a:ext cx="62189" cy="147698"/>
            </a:xfrm>
            <a:custGeom>
              <a:avLst/>
              <a:gdLst/>
              <a:ahLst/>
              <a:cxnLst/>
              <a:rect l="0" t="0" r="0" b="0"/>
              <a:pathLst>
                <a:path w="62189" h="147698">
                  <a:moveTo>
                    <a:pt x="0" y="0"/>
                  </a:moveTo>
                  <a:lnTo>
                    <a:pt x="8253" y="8253"/>
                  </a:lnTo>
                  <a:lnTo>
                    <a:pt x="25726" y="64878"/>
                  </a:lnTo>
                  <a:lnTo>
                    <a:pt x="37967" y="106257"/>
                  </a:lnTo>
                  <a:lnTo>
                    <a:pt x="62188" y="14769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FF069BA-CD4D-4228-B0FE-6FF5E5404460}"/>
                </a:ext>
              </a:extLst>
            </p:cNvPr>
            <p:cNvSpPr/>
            <p:nvPr/>
          </p:nvSpPr>
          <p:spPr>
            <a:xfrm>
              <a:off x="5612487" y="684070"/>
              <a:ext cx="54779" cy="53861"/>
            </a:xfrm>
            <a:custGeom>
              <a:avLst/>
              <a:gdLst/>
              <a:ahLst/>
              <a:cxnLst/>
              <a:rect l="0" t="0" r="0" b="0"/>
              <a:pathLst>
                <a:path w="54779" h="53861">
                  <a:moveTo>
                    <a:pt x="15547" y="15547"/>
                  </a:moveTo>
                  <a:lnTo>
                    <a:pt x="11420" y="27928"/>
                  </a:lnTo>
                  <a:lnTo>
                    <a:pt x="14001" y="40915"/>
                  </a:lnTo>
                  <a:lnTo>
                    <a:pt x="17107" y="48006"/>
                  </a:lnTo>
                  <a:lnTo>
                    <a:pt x="21770" y="51870"/>
                  </a:lnTo>
                  <a:lnTo>
                    <a:pt x="27469" y="53582"/>
                  </a:lnTo>
                  <a:lnTo>
                    <a:pt x="33859" y="53860"/>
                  </a:lnTo>
                  <a:lnTo>
                    <a:pt x="45566" y="49562"/>
                  </a:lnTo>
                  <a:lnTo>
                    <a:pt x="51107" y="45997"/>
                  </a:lnTo>
                  <a:lnTo>
                    <a:pt x="53937" y="40166"/>
                  </a:lnTo>
                  <a:lnTo>
                    <a:pt x="54778" y="24474"/>
                  </a:lnTo>
                  <a:lnTo>
                    <a:pt x="52066" y="17180"/>
                  </a:lnTo>
                  <a:lnTo>
                    <a:pt x="42142" y="4469"/>
                  </a:lnTo>
                  <a:lnTo>
                    <a:pt x="35869" y="125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560D412-4233-4D26-ABF6-C337C76280E8}"/>
                </a:ext>
              </a:extLst>
            </p:cNvPr>
            <p:cNvSpPr/>
            <p:nvPr/>
          </p:nvSpPr>
          <p:spPr>
            <a:xfrm>
              <a:off x="5697470" y="637429"/>
              <a:ext cx="48479" cy="57798"/>
            </a:xfrm>
            <a:custGeom>
              <a:avLst/>
              <a:gdLst/>
              <a:ahLst/>
              <a:cxnLst/>
              <a:rect l="0" t="0" r="0" b="0"/>
              <a:pathLst>
                <a:path w="48479" h="57798">
                  <a:moveTo>
                    <a:pt x="31620" y="0"/>
                  </a:moveTo>
                  <a:lnTo>
                    <a:pt x="13865" y="13276"/>
                  </a:lnTo>
                  <a:lnTo>
                    <a:pt x="3287" y="25766"/>
                  </a:lnTo>
                  <a:lnTo>
                    <a:pt x="640" y="32725"/>
                  </a:lnTo>
                  <a:lnTo>
                    <a:pt x="0" y="47366"/>
                  </a:lnTo>
                  <a:lnTo>
                    <a:pt x="3630" y="52307"/>
                  </a:lnTo>
                  <a:lnTo>
                    <a:pt x="16877" y="57797"/>
                  </a:lnTo>
                  <a:lnTo>
                    <a:pt x="23519" y="57533"/>
                  </a:lnTo>
                  <a:lnTo>
                    <a:pt x="35504" y="52634"/>
                  </a:lnTo>
                  <a:lnTo>
                    <a:pt x="44287" y="42395"/>
                  </a:lnTo>
                  <a:lnTo>
                    <a:pt x="47838" y="36037"/>
                  </a:lnTo>
                  <a:lnTo>
                    <a:pt x="48478" y="30071"/>
                  </a:lnTo>
                  <a:lnTo>
                    <a:pt x="44582" y="18835"/>
                  </a:lnTo>
                  <a:lnTo>
                    <a:pt x="34789" y="10387"/>
                  </a:lnTo>
                  <a:lnTo>
                    <a:pt x="19315" y="3078"/>
                  </a:lnTo>
                  <a:lnTo>
                    <a:pt x="829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2BECCC4-D0CF-4D4F-9649-1503A1B616C2}"/>
                </a:ext>
              </a:extLst>
            </p:cNvPr>
            <p:cNvSpPr/>
            <p:nvPr/>
          </p:nvSpPr>
          <p:spPr>
            <a:xfrm>
              <a:off x="5839537" y="526334"/>
              <a:ext cx="62366" cy="111791"/>
            </a:xfrm>
            <a:custGeom>
              <a:avLst/>
              <a:gdLst/>
              <a:ahLst/>
              <a:cxnLst/>
              <a:rect l="0" t="0" r="0" b="0"/>
              <a:pathLst>
                <a:path w="62366" h="111791">
                  <a:moveTo>
                    <a:pt x="52797" y="64454"/>
                  </a:moveTo>
                  <a:lnTo>
                    <a:pt x="2104" y="94307"/>
                  </a:lnTo>
                  <a:lnTo>
                    <a:pt x="0" y="99039"/>
                  </a:lnTo>
                  <a:lnTo>
                    <a:pt x="324" y="103922"/>
                  </a:lnTo>
                  <a:lnTo>
                    <a:pt x="2268" y="108904"/>
                  </a:lnTo>
                  <a:lnTo>
                    <a:pt x="7019" y="111362"/>
                  </a:lnTo>
                  <a:lnTo>
                    <a:pt x="21510" y="111790"/>
                  </a:lnTo>
                  <a:lnTo>
                    <a:pt x="44966" y="107174"/>
                  </a:lnTo>
                  <a:lnTo>
                    <a:pt x="51031" y="102435"/>
                  </a:lnTo>
                  <a:lnTo>
                    <a:pt x="60073" y="87957"/>
                  </a:lnTo>
                  <a:lnTo>
                    <a:pt x="62365" y="70005"/>
                  </a:lnTo>
                  <a:lnTo>
                    <a:pt x="56798" y="34456"/>
                  </a:lnTo>
                  <a:lnTo>
                    <a:pt x="45729" y="6238"/>
                  </a:lnTo>
                  <a:lnTo>
                    <a:pt x="41174" y="1459"/>
                  </a:lnTo>
                  <a:lnTo>
                    <a:pt x="36412" y="0"/>
                  </a:lnTo>
                  <a:lnTo>
                    <a:pt x="31509" y="755"/>
                  </a:lnTo>
                  <a:lnTo>
                    <a:pt x="28240" y="4714"/>
                  </a:lnTo>
                  <a:lnTo>
                    <a:pt x="24608" y="18325"/>
                  </a:lnTo>
                  <a:lnTo>
                    <a:pt x="26690" y="70172"/>
                  </a:lnTo>
                  <a:lnTo>
                    <a:pt x="29476" y="11109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513823F-457B-4B58-9CE0-81453CF94BED}"/>
                </a:ext>
              </a:extLst>
            </p:cNvPr>
            <p:cNvSpPr/>
            <p:nvPr/>
          </p:nvSpPr>
          <p:spPr>
            <a:xfrm>
              <a:off x="5608360" y="847314"/>
              <a:ext cx="118203" cy="130225"/>
            </a:xfrm>
            <a:custGeom>
              <a:avLst/>
              <a:gdLst/>
              <a:ahLst/>
              <a:cxnLst/>
              <a:rect l="0" t="0" r="0" b="0"/>
              <a:pathLst>
                <a:path w="118203" h="130225">
                  <a:moveTo>
                    <a:pt x="4127" y="93283"/>
                  </a:moveTo>
                  <a:lnTo>
                    <a:pt x="0" y="68523"/>
                  </a:lnTo>
                  <a:lnTo>
                    <a:pt x="1375" y="62956"/>
                  </a:lnTo>
                  <a:lnTo>
                    <a:pt x="4884" y="60973"/>
                  </a:lnTo>
                  <a:lnTo>
                    <a:pt x="9814" y="61378"/>
                  </a:lnTo>
                  <a:lnTo>
                    <a:pt x="19898" y="68738"/>
                  </a:lnTo>
                  <a:lnTo>
                    <a:pt x="70909" y="121113"/>
                  </a:lnTo>
                  <a:lnTo>
                    <a:pt x="79742" y="126520"/>
                  </a:lnTo>
                  <a:lnTo>
                    <a:pt x="96467" y="130224"/>
                  </a:lnTo>
                  <a:lnTo>
                    <a:pt x="102827" y="127411"/>
                  </a:lnTo>
                  <a:lnTo>
                    <a:pt x="112197" y="115073"/>
                  </a:lnTo>
                  <a:lnTo>
                    <a:pt x="118202" y="88703"/>
                  </a:lnTo>
                  <a:lnTo>
                    <a:pt x="102996" y="25762"/>
                  </a:lnTo>
                  <a:lnTo>
                    <a:pt x="9740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DF43949-6E07-4681-9AF3-E8340471F4A4}"/>
                </a:ext>
              </a:extLst>
            </p:cNvPr>
            <p:cNvSpPr/>
            <p:nvPr/>
          </p:nvSpPr>
          <p:spPr>
            <a:xfrm>
              <a:off x="5760184" y="818261"/>
              <a:ext cx="203773" cy="94194"/>
            </a:xfrm>
            <a:custGeom>
              <a:avLst/>
              <a:gdLst/>
              <a:ahLst/>
              <a:cxnLst/>
              <a:rect l="0" t="0" r="0" b="0"/>
              <a:pathLst>
                <a:path w="203773" h="94194">
                  <a:moveTo>
                    <a:pt x="0" y="67921"/>
                  </a:moveTo>
                  <a:lnTo>
                    <a:pt x="16506" y="63794"/>
                  </a:lnTo>
                  <a:lnTo>
                    <a:pt x="29217" y="54859"/>
                  </a:lnTo>
                  <a:lnTo>
                    <a:pt x="35025" y="48848"/>
                  </a:lnTo>
                  <a:lnTo>
                    <a:pt x="37170" y="41386"/>
                  </a:lnTo>
                  <a:lnTo>
                    <a:pt x="34946" y="23882"/>
                  </a:lnTo>
                  <a:lnTo>
                    <a:pt x="31935" y="19560"/>
                  </a:lnTo>
                  <a:lnTo>
                    <a:pt x="28199" y="18406"/>
                  </a:lnTo>
                  <a:lnTo>
                    <a:pt x="23982" y="19364"/>
                  </a:lnTo>
                  <a:lnTo>
                    <a:pt x="20306" y="22594"/>
                  </a:lnTo>
                  <a:lnTo>
                    <a:pt x="13919" y="33092"/>
                  </a:lnTo>
                  <a:lnTo>
                    <a:pt x="12808" y="48699"/>
                  </a:lnTo>
                  <a:lnTo>
                    <a:pt x="16057" y="66288"/>
                  </a:lnTo>
                  <a:lnTo>
                    <a:pt x="23259" y="82742"/>
                  </a:lnTo>
                  <a:lnTo>
                    <a:pt x="29326" y="88166"/>
                  </a:lnTo>
                  <a:lnTo>
                    <a:pt x="45279" y="94193"/>
                  </a:lnTo>
                  <a:lnTo>
                    <a:pt x="52643" y="94073"/>
                  </a:lnTo>
                  <a:lnTo>
                    <a:pt x="65431" y="89333"/>
                  </a:lnTo>
                  <a:lnTo>
                    <a:pt x="82342" y="72826"/>
                  </a:lnTo>
                  <a:lnTo>
                    <a:pt x="88420" y="56569"/>
                  </a:lnTo>
                  <a:lnTo>
                    <a:pt x="90258" y="38692"/>
                  </a:lnTo>
                  <a:lnTo>
                    <a:pt x="88194" y="22109"/>
                  </a:lnTo>
                  <a:lnTo>
                    <a:pt x="89026" y="19241"/>
                  </a:lnTo>
                  <a:lnTo>
                    <a:pt x="91309" y="19921"/>
                  </a:lnTo>
                  <a:lnTo>
                    <a:pt x="126251" y="54285"/>
                  </a:lnTo>
                  <a:lnTo>
                    <a:pt x="132536" y="57103"/>
                  </a:lnTo>
                  <a:lnTo>
                    <a:pt x="138453" y="57254"/>
                  </a:lnTo>
                  <a:lnTo>
                    <a:pt x="144126" y="55627"/>
                  </a:lnTo>
                  <a:lnTo>
                    <a:pt x="147907" y="51088"/>
                  </a:lnTo>
                  <a:lnTo>
                    <a:pt x="152109" y="36831"/>
                  </a:lnTo>
                  <a:lnTo>
                    <a:pt x="154475" y="9381"/>
                  </a:lnTo>
                  <a:lnTo>
                    <a:pt x="157398" y="3846"/>
                  </a:lnTo>
                  <a:lnTo>
                    <a:pt x="161937" y="1020"/>
                  </a:lnTo>
                  <a:lnTo>
                    <a:pt x="167555" y="0"/>
                  </a:lnTo>
                  <a:lnTo>
                    <a:pt x="180707" y="3473"/>
                  </a:lnTo>
                  <a:lnTo>
                    <a:pt x="187841" y="6817"/>
                  </a:lnTo>
                  <a:lnTo>
                    <a:pt x="198073" y="17443"/>
                  </a:lnTo>
                  <a:lnTo>
                    <a:pt x="202010" y="23905"/>
                  </a:lnTo>
                  <a:lnTo>
                    <a:pt x="203772" y="29939"/>
                  </a:lnTo>
                  <a:lnTo>
                    <a:pt x="202111" y="523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B1DF91E-78B8-4C2D-8FF2-2D57297256DD}"/>
                </a:ext>
              </a:extLst>
            </p:cNvPr>
            <p:cNvSpPr/>
            <p:nvPr/>
          </p:nvSpPr>
          <p:spPr>
            <a:xfrm>
              <a:off x="5993390" y="640328"/>
              <a:ext cx="178792" cy="253629"/>
            </a:xfrm>
            <a:custGeom>
              <a:avLst/>
              <a:gdLst/>
              <a:ahLst/>
              <a:cxnLst/>
              <a:rect l="0" t="0" r="0" b="0"/>
              <a:pathLst>
                <a:path w="178792" h="253629">
                  <a:moveTo>
                    <a:pt x="0" y="152572"/>
                  </a:moveTo>
                  <a:lnTo>
                    <a:pt x="29303" y="139296"/>
                  </a:lnTo>
                  <a:lnTo>
                    <a:pt x="45845" y="126806"/>
                  </a:lnTo>
                  <a:lnTo>
                    <a:pt x="49565" y="118984"/>
                  </a:lnTo>
                  <a:lnTo>
                    <a:pt x="49092" y="101079"/>
                  </a:lnTo>
                  <a:lnTo>
                    <a:pt x="46548" y="97514"/>
                  </a:lnTo>
                  <a:lnTo>
                    <a:pt x="43124" y="97728"/>
                  </a:lnTo>
                  <a:lnTo>
                    <a:pt x="39113" y="100462"/>
                  </a:lnTo>
                  <a:lnTo>
                    <a:pt x="32355" y="115017"/>
                  </a:lnTo>
                  <a:lnTo>
                    <a:pt x="29344" y="124944"/>
                  </a:lnTo>
                  <a:lnTo>
                    <a:pt x="29063" y="133289"/>
                  </a:lnTo>
                  <a:lnTo>
                    <a:pt x="33358" y="147169"/>
                  </a:lnTo>
                  <a:lnTo>
                    <a:pt x="45632" y="159096"/>
                  </a:lnTo>
                  <a:lnTo>
                    <a:pt x="53742" y="164695"/>
                  </a:lnTo>
                  <a:lnTo>
                    <a:pt x="76572" y="166309"/>
                  </a:lnTo>
                  <a:lnTo>
                    <a:pt x="101402" y="160405"/>
                  </a:lnTo>
                  <a:lnTo>
                    <a:pt x="121075" y="149143"/>
                  </a:lnTo>
                  <a:lnTo>
                    <a:pt x="136153" y="126288"/>
                  </a:lnTo>
                  <a:lnTo>
                    <a:pt x="146021" y="95113"/>
                  </a:lnTo>
                  <a:lnTo>
                    <a:pt x="147528" y="58224"/>
                  </a:lnTo>
                  <a:lnTo>
                    <a:pt x="138409" y="23403"/>
                  </a:lnTo>
                  <a:lnTo>
                    <a:pt x="131140" y="6862"/>
                  </a:lnTo>
                  <a:lnTo>
                    <a:pt x="125430" y="154"/>
                  </a:lnTo>
                  <a:lnTo>
                    <a:pt x="120761" y="0"/>
                  </a:lnTo>
                  <a:lnTo>
                    <a:pt x="116784" y="4216"/>
                  </a:lnTo>
                  <a:lnTo>
                    <a:pt x="115859" y="10482"/>
                  </a:lnTo>
                  <a:lnTo>
                    <a:pt x="131395" y="63788"/>
                  </a:lnTo>
                  <a:lnTo>
                    <a:pt x="147361" y="114840"/>
                  </a:lnTo>
                  <a:lnTo>
                    <a:pt x="163094" y="172078"/>
                  </a:lnTo>
                  <a:lnTo>
                    <a:pt x="171814" y="211337"/>
                  </a:lnTo>
                  <a:lnTo>
                    <a:pt x="178791" y="2536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EE1217A-D9B2-4977-9A67-4EDC8006888E}"/>
              </a:ext>
            </a:extLst>
          </p:cNvPr>
          <p:cNvGrpSpPr/>
          <p:nvPr/>
        </p:nvGrpSpPr>
        <p:grpSpPr>
          <a:xfrm>
            <a:off x="3101637" y="2021117"/>
            <a:ext cx="1469198" cy="1088295"/>
            <a:chOff x="3101637" y="2021117"/>
            <a:chExt cx="1469198" cy="1088295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057D0BB-9F41-4990-A0AF-7B7C9FF1AB77}"/>
                </a:ext>
              </a:extLst>
            </p:cNvPr>
            <p:cNvSpPr/>
            <p:nvPr/>
          </p:nvSpPr>
          <p:spPr>
            <a:xfrm>
              <a:off x="3101637" y="2021117"/>
              <a:ext cx="287622" cy="676298"/>
            </a:xfrm>
            <a:custGeom>
              <a:avLst/>
              <a:gdLst/>
              <a:ahLst/>
              <a:cxnLst/>
              <a:rect l="0" t="0" r="0" b="0"/>
              <a:pathLst>
                <a:path w="287622" h="676298">
                  <a:moveTo>
                    <a:pt x="0" y="0"/>
                  </a:moveTo>
                  <a:lnTo>
                    <a:pt x="21902" y="62997"/>
                  </a:lnTo>
                  <a:lnTo>
                    <a:pt x="41659" y="124440"/>
                  </a:lnTo>
                  <a:lnTo>
                    <a:pt x="64868" y="187457"/>
                  </a:lnTo>
                  <a:lnTo>
                    <a:pt x="79522" y="226027"/>
                  </a:lnTo>
                  <a:lnTo>
                    <a:pt x="96201" y="268151"/>
                  </a:lnTo>
                  <a:lnTo>
                    <a:pt x="114230" y="312645"/>
                  </a:lnTo>
                  <a:lnTo>
                    <a:pt x="133160" y="358718"/>
                  </a:lnTo>
                  <a:lnTo>
                    <a:pt x="152689" y="403253"/>
                  </a:lnTo>
                  <a:lnTo>
                    <a:pt x="172619" y="446763"/>
                  </a:lnTo>
                  <a:lnTo>
                    <a:pt x="192815" y="489589"/>
                  </a:lnTo>
                  <a:lnTo>
                    <a:pt x="209733" y="525049"/>
                  </a:lnTo>
                  <a:lnTo>
                    <a:pt x="237745" y="582876"/>
                  </a:lnTo>
                  <a:lnTo>
                    <a:pt x="268812" y="641899"/>
                  </a:lnTo>
                  <a:lnTo>
                    <a:pt x="287621" y="6762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9985C69-7A94-47C6-A3C4-36C2CA15FB49}"/>
                </a:ext>
              </a:extLst>
            </p:cNvPr>
            <p:cNvSpPr/>
            <p:nvPr/>
          </p:nvSpPr>
          <p:spPr>
            <a:xfrm>
              <a:off x="3435743" y="2747702"/>
              <a:ext cx="155628" cy="192760"/>
            </a:xfrm>
            <a:custGeom>
              <a:avLst/>
              <a:gdLst/>
              <a:ahLst/>
              <a:cxnLst/>
              <a:rect l="0" t="0" r="0" b="0"/>
              <a:pathLst>
                <a:path w="155628" h="192760">
                  <a:moveTo>
                    <a:pt x="77891" y="4127"/>
                  </a:moveTo>
                  <a:lnTo>
                    <a:pt x="65511" y="0"/>
                  </a:lnTo>
                  <a:lnTo>
                    <a:pt x="59273" y="1376"/>
                  </a:lnTo>
                  <a:lnTo>
                    <a:pt x="45432" y="9814"/>
                  </a:lnTo>
                  <a:lnTo>
                    <a:pt x="23072" y="45639"/>
                  </a:lnTo>
                  <a:lnTo>
                    <a:pt x="4163" y="102799"/>
                  </a:lnTo>
                  <a:lnTo>
                    <a:pt x="0" y="152461"/>
                  </a:lnTo>
                  <a:lnTo>
                    <a:pt x="9300" y="176291"/>
                  </a:lnTo>
                  <a:lnTo>
                    <a:pt x="16616" y="186274"/>
                  </a:lnTo>
                  <a:lnTo>
                    <a:pt x="24949" y="191201"/>
                  </a:lnTo>
                  <a:lnTo>
                    <a:pt x="33960" y="192759"/>
                  </a:lnTo>
                  <a:lnTo>
                    <a:pt x="43421" y="192070"/>
                  </a:lnTo>
                  <a:lnTo>
                    <a:pt x="63147" y="179788"/>
                  </a:lnTo>
                  <a:lnTo>
                    <a:pt x="86767" y="153199"/>
                  </a:lnTo>
                  <a:lnTo>
                    <a:pt x="91582" y="144967"/>
                  </a:lnTo>
                  <a:lnTo>
                    <a:pt x="96520" y="142070"/>
                  </a:lnTo>
                  <a:lnTo>
                    <a:pt x="101538" y="142730"/>
                  </a:lnTo>
                  <a:lnTo>
                    <a:pt x="132335" y="167937"/>
                  </a:lnTo>
                  <a:lnTo>
                    <a:pt x="141820" y="176260"/>
                  </a:lnTo>
                  <a:lnTo>
                    <a:pt x="155627" y="18291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DD27514-5DF2-43CD-A9AA-B1C262CC4336}"/>
                </a:ext>
              </a:extLst>
            </p:cNvPr>
            <p:cNvSpPr/>
            <p:nvPr/>
          </p:nvSpPr>
          <p:spPr>
            <a:xfrm>
              <a:off x="3575822" y="2822407"/>
              <a:ext cx="77673" cy="90265"/>
            </a:xfrm>
            <a:custGeom>
              <a:avLst/>
              <a:gdLst/>
              <a:ahLst/>
              <a:cxnLst/>
              <a:rect l="0" t="0" r="0" b="0"/>
              <a:pathLst>
                <a:path w="77673" h="90265">
                  <a:moveTo>
                    <a:pt x="46642" y="22704"/>
                  </a:moveTo>
                  <a:lnTo>
                    <a:pt x="34262" y="26831"/>
                  </a:lnTo>
                  <a:lnTo>
                    <a:pt x="25880" y="35767"/>
                  </a:lnTo>
                  <a:lnTo>
                    <a:pt x="20140" y="49239"/>
                  </a:lnTo>
                  <a:lnTo>
                    <a:pt x="17588" y="66743"/>
                  </a:lnTo>
                  <a:lnTo>
                    <a:pt x="19499" y="74520"/>
                  </a:lnTo>
                  <a:lnTo>
                    <a:pt x="28532" y="87768"/>
                  </a:lnTo>
                  <a:lnTo>
                    <a:pt x="35433" y="90264"/>
                  </a:lnTo>
                  <a:lnTo>
                    <a:pt x="52313" y="88431"/>
                  </a:lnTo>
                  <a:lnTo>
                    <a:pt x="59924" y="82933"/>
                  </a:lnTo>
                  <a:lnTo>
                    <a:pt x="72986" y="65307"/>
                  </a:lnTo>
                  <a:lnTo>
                    <a:pt x="77640" y="43078"/>
                  </a:lnTo>
                  <a:lnTo>
                    <a:pt x="77672" y="31104"/>
                  </a:lnTo>
                  <a:lnTo>
                    <a:pt x="75102" y="21394"/>
                  </a:lnTo>
                  <a:lnTo>
                    <a:pt x="65337" y="5999"/>
                  </a:lnTo>
                  <a:lnTo>
                    <a:pt x="59105" y="2066"/>
                  </a:lnTo>
                  <a:lnTo>
                    <a:pt x="45271" y="0"/>
                  </a:lnTo>
                  <a:lnTo>
                    <a:pt x="30486" y="4264"/>
                  </a:lnTo>
                  <a:lnTo>
                    <a:pt x="0" y="2270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CCC357B-607E-49C6-AEDF-98E529AAF59D}"/>
                </a:ext>
              </a:extLst>
            </p:cNvPr>
            <p:cNvSpPr/>
            <p:nvPr/>
          </p:nvSpPr>
          <p:spPr>
            <a:xfrm>
              <a:off x="3669105" y="2728508"/>
              <a:ext cx="85741" cy="146760"/>
            </a:xfrm>
            <a:custGeom>
              <a:avLst/>
              <a:gdLst/>
              <a:ahLst/>
              <a:cxnLst/>
              <a:rect l="0" t="0" r="0" b="0"/>
              <a:pathLst>
                <a:path w="85741" h="146760">
                  <a:moveTo>
                    <a:pt x="0" y="0"/>
                  </a:moveTo>
                  <a:lnTo>
                    <a:pt x="9644" y="60107"/>
                  </a:lnTo>
                  <a:lnTo>
                    <a:pt x="32999" y="113121"/>
                  </a:lnTo>
                  <a:lnTo>
                    <a:pt x="47488" y="133193"/>
                  </a:lnTo>
                  <a:lnTo>
                    <a:pt x="62565" y="144994"/>
                  </a:lnTo>
                  <a:lnTo>
                    <a:pt x="69349" y="146759"/>
                  </a:lnTo>
                  <a:lnTo>
                    <a:pt x="75599" y="146208"/>
                  </a:lnTo>
                  <a:lnTo>
                    <a:pt x="81494" y="144113"/>
                  </a:lnTo>
                  <a:lnTo>
                    <a:pt x="84560" y="140125"/>
                  </a:lnTo>
                  <a:lnTo>
                    <a:pt x="85740" y="134876"/>
                  </a:lnTo>
                  <a:lnTo>
                    <a:pt x="85663" y="128785"/>
                  </a:lnTo>
                  <a:lnTo>
                    <a:pt x="77301" y="107832"/>
                  </a:lnTo>
                  <a:lnTo>
                    <a:pt x="66314" y="97446"/>
                  </a:lnTo>
                  <a:lnTo>
                    <a:pt x="59756" y="93467"/>
                  </a:lnTo>
                  <a:lnTo>
                    <a:pt x="45560" y="91349"/>
                  </a:lnTo>
                  <a:lnTo>
                    <a:pt x="15547" y="932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7CBAD5E-B38E-49E5-837B-C79FE600A8C0}"/>
                </a:ext>
              </a:extLst>
            </p:cNvPr>
            <p:cNvSpPr/>
            <p:nvPr/>
          </p:nvSpPr>
          <p:spPr>
            <a:xfrm>
              <a:off x="3752385" y="2766896"/>
              <a:ext cx="56644" cy="101537"/>
            </a:xfrm>
            <a:custGeom>
              <a:avLst/>
              <a:gdLst/>
              <a:ahLst/>
              <a:cxnLst/>
              <a:rect l="0" t="0" r="0" b="0"/>
              <a:pathLst>
                <a:path w="56644" h="101537">
                  <a:moveTo>
                    <a:pt x="10002" y="8253"/>
                  </a:moveTo>
                  <a:lnTo>
                    <a:pt x="1749" y="0"/>
                  </a:lnTo>
                  <a:lnTo>
                    <a:pt x="181" y="160"/>
                  </a:lnTo>
                  <a:lnTo>
                    <a:pt x="0" y="2858"/>
                  </a:lnTo>
                  <a:lnTo>
                    <a:pt x="17045" y="55968"/>
                  </a:lnTo>
                  <a:lnTo>
                    <a:pt x="31282" y="88131"/>
                  </a:lnTo>
                  <a:lnTo>
                    <a:pt x="36281" y="94326"/>
                  </a:lnTo>
                  <a:lnTo>
                    <a:pt x="41342" y="97593"/>
                  </a:lnTo>
                  <a:lnTo>
                    <a:pt x="56643" y="10153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085632D-1DA2-4FB9-A362-967C5A6D872E}"/>
                </a:ext>
              </a:extLst>
            </p:cNvPr>
            <p:cNvSpPr/>
            <p:nvPr/>
          </p:nvSpPr>
          <p:spPr>
            <a:xfrm>
              <a:off x="3832349" y="2710620"/>
              <a:ext cx="108830" cy="127540"/>
            </a:xfrm>
            <a:custGeom>
              <a:avLst/>
              <a:gdLst/>
              <a:ahLst/>
              <a:cxnLst/>
              <a:rect l="0" t="0" r="0" b="0"/>
              <a:pathLst>
                <a:path w="108830" h="127540">
                  <a:moveTo>
                    <a:pt x="0" y="111170"/>
                  </a:moveTo>
                  <a:lnTo>
                    <a:pt x="12380" y="115297"/>
                  </a:lnTo>
                  <a:lnTo>
                    <a:pt x="16890" y="113921"/>
                  </a:lnTo>
                  <a:lnTo>
                    <a:pt x="20761" y="110413"/>
                  </a:lnTo>
                  <a:lnTo>
                    <a:pt x="24206" y="105483"/>
                  </a:lnTo>
                  <a:lnTo>
                    <a:pt x="25638" y="99606"/>
                  </a:lnTo>
                  <a:lnTo>
                    <a:pt x="24926" y="86165"/>
                  </a:lnTo>
                  <a:lnTo>
                    <a:pt x="21800" y="82408"/>
                  </a:lnTo>
                  <a:lnTo>
                    <a:pt x="17125" y="80767"/>
                  </a:lnTo>
                  <a:lnTo>
                    <a:pt x="11416" y="80537"/>
                  </a:lnTo>
                  <a:lnTo>
                    <a:pt x="8475" y="82975"/>
                  </a:lnTo>
                  <a:lnTo>
                    <a:pt x="7377" y="87191"/>
                  </a:lnTo>
                  <a:lnTo>
                    <a:pt x="9959" y="105505"/>
                  </a:lnTo>
                  <a:lnTo>
                    <a:pt x="11822" y="112576"/>
                  </a:lnTo>
                  <a:lnTo>
                    <a:pt x="15655" y="118153"/>
                  </a:lnTo>
                  <a:lnTo>
                    <a:pt x="26824" y="126654"/>
                  </a:lnTo>
                  <a:lnTo>
                    <a:pt x="33429" y="127539"/>
                  </a:lnTo>
                  <a:lnTo>
                    <a:pt x="47679" y="123916"/>
                  </a:lnTo>
                  <a:lnTo>
                    <a:pt x="58043" y="114244"/>
                  </a:lnTo>
                  <a:lnTo>
                    <a:pt x="62016" y="108037"/>
                  </a:lnTo>
                  <a:lnTo>
                    <a:pt x="67608" y="78668"/>
                  </a:lnTo>
                  <a:lnTo>
                    <a:pt x="61196" y="15815"/>
                  </a:lnTo>
                  <a:lnTo>
                    <a:pt x="58935" y="6141"/>
                  </a:lnTo>
                  <a:lnTo>
                    <a:pt x="59156" y="1420"/>
                  </a:lnTo>
                  <a:lnTo>
                    <a:pt x="61030" y="0"/>
                  </a:lnTo>
                  <a:lnTo>
                    <a:pt x="64008" y="780"/>
                  </a:lnTo>
                  <a:lnTo>
                    <a:pt x="76451" y="18386"/>
                  </a:lnTo>
                  <a:lnTo>
                    <a:pt x="108829" y="800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10BF37D-191B-4C48-AF1C-5B1C41446FD5}"/>
                </a:ext>
              </a:extLst>
            </p:cNvPr>
            <p:cNvSpPr/>
            <p:nvPr/>
          </p:nvSpPr>
          <p:spPr>
            <a:xfrm>
              <a:off x="3902311" y="2697414"/>
              <a:ext cx="69963" cy="54416"/>
            </a:xfrm>
            <a:custGeom>
              <a:avLst/>
              <a:gdLst/>
              <a:ahLst/>
              <a:cxnLst/>
              <a:rect l="0" t="0" r="0" b="0"/>
              <a:pathLst>
                <a:path w="69963" h="54416">
                  <a:moveTo>
                    <a:pt x="0" y="54415"/>
                  </a:moveTo>
                  <a:lnTo>
                    <a:pt x="4126" y="42034"/>
                  </a:lnTo>
                  <a:lnTo>
                    <a:pt x="13062" y="33653"/>
                  </a:lnTo>
                  <a:lnTo>
                    <a:pt x="69962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86DDCC8-3734-4219-A68D-0EF2613873E3}"/>
                </a:ext>
              </a:extLst>
            </p:cNvPr>
            <p:cNvSpPr/>
            <p:nvPr/>
          </p:nvSpPr>
          <p:spPr>
            <a:xfrm>
              <a:off x="4210846" y="2549463"/>
              <a:ext cx="359989" cy="217716"/>
            </a:xfrm>
            <a:custGeom>
              <a:avLst/>
              <a:gdLst/>
              <a:ahLst/>
              <a:cxnLst/>
              <a:rect l="0" t="0" r="0" b="0"/>
              <a:pathLst>
                <a:path w="359989" h="217716">
                  <a:moveTo>
                    <a:pt x="25726" y="116857"/>
                  </a:moveTo>
                  <a:lnTo>
                    <a:pt x="17473" y="125110"/>
                  </a:lnTo>
                  <a:lnTo>
                    <a:pt x="0" y="170916"/>
                  </a:lnTo>
                  <a:lnTo>
                    <a:pt x="350" y="198613"/>
                  </a:lnTo>
                  <a:lnTo>
                    <a:pt x="3626" y="205910"/>
                  </a:lnTo>
                  <a:lnTo>
                    <a:pt x="14177" y="216321"/>
                  </a:lnTo>
                  <a:lnTo>
                    <a:pt x="21481" y="217715"/>
                  </a:lnTo>
                  <a:lnTo>
                    <a:pt x="38810" y="214658"/>
                  </a:lnTo>
                  <a:lnTo>
                    <a:pt x="55726" y="200631"/>
                  </a:lnTo>
                  <a:lnTo>
                    <a:pt x="88474" y="155656"/>
                  </a:lnTo>
                  <a:lnTo>
                    <a:pt x="96224" y="136404"/>
                  </a:lnTo>
                  <a:lnTo>
                    <a:pt x="96909" y="131616"/>
                  </a:lnTo>
                  <a:lnTo>
                    <a:pt x="95638" y="130151"/>
                  </a:lnTo>
                  <a:lnTo>
                    <a:pt x="93064" y="130902"/>
                  </a:lnTo>
                  <a:lnTo>
                    <a:pt x="90203" y="140950"/>
                  </a:lnTo>
                  <a:lnTo>
                    <a:pt x="90896" y="166030"/>
                  </a:lnTo>
                  <a:lnTo>
                    <a:pt x="92494" y="175551"/>
                  </a:lnTo>
                  <a:lnTo>
                    <a:pt x="96149" y="182762"/>
                  </a:lnTo>
                  <a:lnTo>
                    <a:pt x="107122" y="193077"/>
                  </a:lnTo>
                  <a:lnTo>
                    <a:pt x="112811" y="193582"/>
                  </a:lnTo>
                  <a:lnTo>
                    <a:pt x="118332" y="191327"/>
                  </a:lnTo>
                  <a:lnTo>
                    <a:pt x="134355" y="175775"/>
                  </a:lnTo>
                  <a:lnTo>
                    <a:pt x="139604" y="169091"/>
                  </a:lnTo>
                  <a:lnTo>
                    <a:pt x="151120" y="134925"/>
                  </a:lnTo>
                  <a:lnTo>
                    <a:pt x="150336" y="84022"/>
                  </a:lnTo>
                  <a:lnTo>
                    <a:pt x="146464" y="61380"/>
                  </a:lnTo>
                  <a:lnTo>
                    <a:pt x="145086" y="58280"/>
                  </a:lnTo>
                  <a:lnTo>
                    <a:pt x="144167" y="60531"/>
                  </a:lnTo>
                  <a:lnTo>
                    <a:pt x="144010" y="73685"/>
                  </a:lnTo>
                  <a:lnTo>
                    <a:pt x="156524" y="133959"/>
                  </a:lnTo>
                  <a:lnTo>
                    <a:pt x="164761" y="149218"/>
                  </a:lnTo>
                  <a:lnTo>
                    <a:pt x="170240" y="152251"/>
                  </a:lnTo>
                  <a:lnTo>
                    <a:pt x="176483" y="152545"/>
                  </a:lnTo>
                  <a:lnTo>
                    <a:pt x="183237" y="151014"/>
                  </a:lnTo>
                  <a:lnTo>
                    <a:pt x="188603" y="146538"/>
                  </a:lnTo>
                  <a:lnTo>
                    <a:pt x="196868" y="132352"/>
                  </a:lnTo>
                  <a:lnTo>
                    <a:pt x="208349" y="81818"/>
                  </a:lnTo>
                  <a:lnTo>
                    <a:pt x="209209" y="19116"/>
                  </a:lnTo>
                  <a:lnTo>
                    <a:pt x="206603" y="0"/>
                  </a:lnTo>
                  <a:lnTo>
                    <a:pt x="205908" y="948"/>
                  </a:lnTo>
                  <a:lnTo>
                    <a:pt x="207233" y="22917"/>
                  </a:lnTo>
                  <a:lnTo>
                    <a:pt x="215419" y="73157"/>
                  </a:lnTo>
                  <a:lnTo>
                    <a:pt x="226941" y="113602"/>
                  </a:lnTo>
                  <a:lnTo>
                    <a:pt x="238668" y="130669"/>
                  </a:lnTo>
                  <a:lnTo>
                    <a:pt x="245423" y="136430"/>
                  </a:lnTo>
                  <a:lnTo>
                    <a:pt x="251654" y="136815"/>
                  </a:lnTo>
                  <a:lnTo>
                    <a:pt x="257535" y="133617"/>
                  </a:lnTo>
                  <a:lnTo>
                    <a:pt x="263183" y="128031"/>
                  </a:lnTo>
                  <a:lnTo>
                    <a:pt x="269459" y="112610"/>
                  </a:lnTo>
                  <a:lnTo>
                    <a:pt x="274038" y="54296"/>
                  </a:lnTo>
                  <a:lnTo>
                    <a:pt x="274186" y="44055"/>
                  </a:lnTo>
                  <a:lnTo>
                    <a:pt x="276011" y="39820"/>
                  </a:lnTo>
                  <a:lnTo>
                    <a:pt x="278955" y="39587"/>
                  </a:lnTo>
                  <a:lnTo>
                    <a:pt x="333073" y="83314"/>
                  </a:lnTo>
                  <a:lnTo>
                    <a:pt x="345200" y="102888"/>
                  </a:lnTo>
                  <a:lnTo>
                    <a:pt x="346794" y="117558"/>
                  </a:lnTo>
                  <a:lnTo>
                    <a:pt x="343759" y="131852"/>
                  </a:lnTo>
                  <a:lnTo>
                    <a:pt x="336652" y="143963"/>
                  </a:lnTo>
                  <a:lnTo>
                    <a:pt x="331475" y="147020"/>
                  </a:lnTo>
                  <a:lnTo>
                    <a:pt x="318813" y="148113"/>
                  </a:lnTo>
                  <a:lnTo>
                    <a:pt x="315263" y="144604"/>
                  </a:lnTo>
                  <a:lnTo>
                    <a:pt x="313761" y="138810"/>
                  </a:lnTo>
                  <a:lnTo>
                    <a:pt x="313623" y="131492"/>
                  </a:lnTo>
                  <a:lnTo>
                    <a:pt x="318076" y="118755"/>
                  </a:lnTo>
                  <a:lnTo>
                    <a:pt x="348706" y="69775"/>
                  </a:lnTo>
                  <a:lnTo>
                    <a:pt x="359988" y="5466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C931EDE-EF24-4D1C-945B-A212265E1B6A}"/>
                </a:ext>
              </a:extLst>
            </p:cNvPr>
            <p:cNvSpPr/>
            <p:nvPr/>
          </p:nvSpPr>
          <p:spPr>
            <a:xfrm>
              <a:off x="4050008" y="2876269"/>
              <a:ext cx="62189" cy="233143"/>
            </a:xfrm>
            <a:custGeom>
              <a:avLst/>
              <a:gdLst/>
              <a:ahLst/>
              <a:cxnLst/>
              <a:rect l="0" t="0" r="0" b="0"/>
              <a:pathLst>
                <a:path w="62189" h="233143">
                  <a:moveTo>
                    <a:pt x="0" y="23257"/>
                  </a:moveTo>
                  <a:lnTo>
                    <a:pt x="0" y="2623"/>
                  </a:lnTo>
                  <a:lnTo>
                    <a:pt x="1727" y="0"/>
                  </a:lnTo>
                  <a:lnTo>
                    <a:pt x="4607" y="1706"/>
                  </a:lnTo>
                  <a:lnTo>
                    <a:pt x="8253" y="6299"/>
                  </a:lnTo>
                  <a:lnTo>
                    <a:pt x="25346" y="68070"/>
                  </a:lnTo>
                  <a:lnTo>
                    <a:pt x="34585" y="111408"/>
                  </a:lnTo>
                  <a:lnTo>
                    <a:pt x="44449" y="156581"/>
                  </a:lnTo>
                  <a:lnTo>
                    <a:pt x="57788" y="214436"/>
                  </a:lnTo>
                  <a:lnTo>
                    <a:pt x="62188" y="2331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7143041-AACC-4AD1-A503-60DA341CF3A5}"/>
                </a:ext>
              </a:extLst>
            </p:cNvPr>
            <p:cNvSpPr/>
            <p:nvPr/>
          </p:nvSpPr>
          <p:spPr>
            <a:xfrm>
              <a:off x="4035708" y="3049334"/>
              <a:ext cx="130904" cy="58242"/>
            </a:xfrm>
            <a:custGeom>
              <a:avLst/>
              <a:gdLst/>
              <a:ahLst/>
              <a:cxnLst/>
              <a:rect l="0" t="0" r="0" b="0"/>
              <a:pathLst>
                <a:path w="130904" h="58242">
                  <a:moveTo>
                    <a:pt x="14300" y="13436"/>
                  </a:moveTo>
                  <a:lnTo>
                    <a:pt x="1920" y="1056"/>
                  </a:lnTo>
                  <a:lnTo>
                    <a:pt x="0" y="0"/>
                  </a:lnTo>
                  <a:lnTo>
                    <a:pt x="448" y="1888"/>
                  </a:lnTo>
                  <a:lnTo>
                    <a:pt x="31936" y="49345"/>
                  </a:lnTo>
                  <a:lnTo>
                    <a:pt x="40741" y="54650"/>
                  </a:lnTo>
                  <a:lnTo>
                    <a:pt x="62040" y="58241"/>
                  </a:lnTo>
                  <a:lnTo>
                    <a:pt x="71174" y="56261"/>
                  </a:lnTo>
                  <a:lnTo>
                    <a:pt x="85931" y="47153"/>
                  </a:lnTo>
                  <a:lnTo>
                    <a:pt x="130903" y="56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3558596-F084-47B7-97AB-F4298E926784}"/>
              </a:ext>
            </a:extLst>
          </p:cNvPr>
          <p:cNvGrpSpPr/>
          <p:nvPr/>
        </p:nvGrpSpPr>
        <p:grpSpPr>
          <a:xfrm>
            <a:off x="3925707" y="2798470"/>
            <a:ext cx="2775075" cy="637430"/>
            <a:chOff x="3925707" y="2798470"/>
            <a:chExt cx="2775075" cy="637430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5FD0AB4-EB07-4619-AE23-F72E6CEFEB0C}"/>
                </a:ext>
              </a:extLst>
            </p:cNvPr>
            <p:cNvSpPr/>
            <p:nvPr/>
          </p:nvSpPr>
          <p:spPr>
            <a:xfrm>
              <a:off x="3965175" y="3197628"/>
              <a:ext cx="45966" cy="238272"/>
            </a:xfrm>
            <a:custGeom>
              <a:avLst/>
              <a:gdLst/>
              <a:ahLst/>
              <a:cxnLst/>
              <a:rect l="0" t="0" r="0" b="0"/>
              <a:pathLst>
                <a:path w="45966" h="238272">
                  <a:moveTo>
                    <a:pt x="22644" y="36159"/>
                  </a:moveTo>
                  <a:lnTo>
                    <a:pt x="2139" y="1354"/>
                  </a:lnTo>
                  <a:lnTo>
                    <a:pt x="337" y="0"/>
                  </a:lnTo>
                  <a:lnTo>
                    <a:pt x="0" y="1688"/>
                  </a:lnTo>
                  <a:lnTo>
                    <a:pt x="16325" y="60720"/>
                  </a:lnTo>
                  <a:lnTo>
                    <a:pt x="25018" y="106673"/>
                  </a:lnTo>
                  <a:lnTo>
                    <a:pt x="31760" y="153007"/>
                  </a:lnTo>
                  <a:lnTo>
                    <a:pt x="42264" y="212472"/>
                  </a:lnTo>
                  <a:lnTo>
                    <a:pt x="45965" y="2382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DFE24A7-62BC-47FE-BD42-2573838F59E8}"/>
                </a:ext>
              </a:extLst>
            </p:cNvPr>
            <p:cNvSpPr/>
            <p:nvPr/>
          </p:nvSpPr>
          <p:spPr>
            <a:xfrm>
              <a:off x="3925707" y="3182670"/>
              <a:ext cx="341961" cy="198815"/>
            </a:xfrm>
            <a:custGeom>
              <a:avLst/>
              <a:gdLst/>
              <a:ahLst/>
              <a:cxnLst/>
              <a:rect l="0" t="0" r="0" b="0"/>
              <a:pathLst>
                <a:path w="341961" h="198815">
                  <a:moveTo>
                    <a:pt x="46566" y="183267"/>
                  </a:moveTo>
                  <a:lnTo>
                    <a:pt x="21198" y="121772"/>
                  </a:lnTo>
                  <a:lnTo>
                    <a:pt x="3924" y="69173"/>
                  </a:lnTo>
                  <a:lnTo>
                    <a:pt x="0" y="52790"/>
                  </a:lnTo>
                  <a:lnTo>
                    <a:pt x="1702" y="42732"/>
                  </a:lnTo>
                  <a:lnTo>
                    <a:pt x="7156" y="36889"/>
                  </a:lnTo>
                  <a:lnTo>
                    <a:pt x="15110" y="33858"/>
                  </a:lnTo>
                  <a:lnTo>
                    <a:pt x="23868" y="36157"/>
                  </a:lnTo>
                  <a:lnTo>
                    <a:pt x="77027" y="82428"/>
                  </a:lnTo>
                  <a:lnTo>
                    <a:pt x="117041" y="123251"/>
                  </a:lnTo>
                  <a:lnTo>
                    <a:pt x="124643" y="127709"/>
                  </a:lnTo>
                  <a:lnTo>
                    <a:pt x="131439" y="128090"/>
                  </a:lnTo>
                  <a:lnTo>
                    <a:pt x="137697" y="125753"/>
                  </a:lnTo>
                  <a:lnTo>
                    <a:pt x="143596" y="121604"/>
                  </a:lnTo>
                  <a:lnTo>
                    <a:pt x="152455" y="103174"/>
                  </a:lnTo>
                  <a:lnTo>
                    <a:pt x="165179" y="49116"/>
                  </a:lnTo>
                  <a:lnTo>
                    <a:pt x="171531" y="1650"/>
                  </a:lnTo>
                  <a:lnTo>
                    <a:pt x="174790" y="0"/>
                  </a:lnTo>
                  <a:lnTo>
                    <a:pt x="178689" y="1492"/>
                  </a:lnTo>
                  <a:lnTo>
                    <a:pt x="192018" y="58877"/>
                  </a:lnTo>
                  <a:lnTo>
                    <a:pt x="205498" y="114837"/>
                  </a:lnTo>
                  <a:lnTo>
                    <a:pt x="225529" y="171446"/>
                  </a:lnTo>
                  <a:lnTo>
                    <a:pt x="230654" y="183160"/>
                  </a:lnTo>
                  <a:lnTo>
                    <a:pt x="235798" y="189242"/>
                  </a:lnTo>
                  <a:lnTo>
                    <a:pt x="240955" y="191569"/>
                  </a:lnTo>
                  <a:lnTo>
                    <a:pt x="246120" y="191393"/>
                  </a:lnTo>
                  <a:lnTo>
                    <a:pt x="250427" y="187820"/>
                  </a:lnTo>
                  <a:lnTo>
                    <a:pt x="257516" y="174639"/>
                  </a:lnTo>
                  <a:lnTo>
                    <a:pt x="265644" y="111146"/>
                  </a:lnTo>
                  <a:lnTo>
                    <a:pt x="267761" y="96319"/>
                  </a:lnTo>
                  <a:lnTo>
                    <a:pt x="271765" y="88161"/>
                  </a:lnTo>
                  <a:lnTo>
                    <a:pt x="277025" y="84450"/>
                  </a:lnTo>
                  <a:lnTo>
                    <a:pt x="283123" y="83704"/>
                  </a:lnTo>
                  <a:lnTo>
                    <a:pt x="288052" y="86661"/>
                  </a:lnTo>
                  <a:lnTo>
                    <a:pt x="295831" y="99160"/>
                  </a:lnTo>
                  <a:lnTo>
                    <a:pt x="314070" y="151363"/>
                  </a:lnTo>
                  <a:lnTo>
                    <a:pt x="328321" y="183219"/>
                  </a:lnTo>
                  <a:lnTo>
                    <a:pt x="341960" y="1988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C83EF03-5DC5-45D2-9E1D-E1D5D787FBA9}"/>
                </a:ext>
              </a:extLst>
            </p:cNvPr>
            <p:cNvSpPr/>
            <p:nvPr/>
          </p:nvSpPr>
          <p:spPr>
            <a:xfrm>
              <a:off x="4297492" y="3241081"/>
              <a:ext cx="71231" cy="101537"/>
            </a:xfrm>
            <a:custGeom>
              <a:avLst/>
              <a:gdLst/>
              <a:ahLst/>
              <a:cxnLst/>
              <a:rect l="0" t="0" r="0" b="0"/>
              <a:pathLst>
                <a:path w="71231" h="101537">
                  <a:moveTo>
                    <a:pt x="24589" y="8253"/>
                  </a:moveTo>
                  <a:lnTo>
                    <a:pt x="16336" y="0"/>
                  </a:lnTo>
                  <a:lnTo>
                    <a:pt x="12177" y="1024"/>
                  </a:lnTo>
                  <a:lnTo>
                    <a:pt x="2950" y="11374"/>
                  </a:lnTo>
                  <a:lnTo>
                    <a:pt x="0" y="29794"/>
                  </a:lnTo>
                  <a:lnTo>
                    <a:pt x="5145" y="68555"/>
                  </a:lnTo>
                  <a:lnTo>
                    <a:pt x="16523" y="85150"/>
                  </a:lnTo>
                  <a:lnTo>
                    <a:pt x="24394" y="93203"/>
                  </a:lnTo>
                  <a:lnTo>
                    <a:pt x="33096" y="97708"/>
                  </a:lnTo>
                  <a:lnTo>
                    <a:pt x="71230" y="10153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7325319-232B-48D2-81C0-0FC51A9B2035}"/>
                </a:ext>
              </a:extLst>
            </p:cNvPr>
            <p:cNvSpPr/>
            <p:nvPr/>
          </p:nvSpPr>
          <p:spPr>
            <a:xfrm>
              <a:off x="4386431" y="3197222"/>
              <a:ext cx="250699" cy="120736"/>
            </a:xfrm>
            <a:custGeom>
              <a:avLst/>
              <a:gdLst/>
              <a:ahLst/>
              <a:cxnLst/>
              <a:rect l="0" t="0" r="0" b="0"/>
              <a:pathLst>
                <a:path w="250699" h="120736">
                  <a:moveTo>
                    <a:pt x="13385" y="21018"/>
                  </a:moveTo>
                  <a:lnTo>
                    <a:pt x="5132" y="33398"/>
                  </a:lnTo>
                  <a:lnTo>
                    <a:pt x="0" y="57604"/>
                  </a:lnTo>
                  <a:lnTo>
                    <a:pt x="6732" y="86657"/>
                  </a:lnTo>
                  <a:lnTo>
                    <a:pt x="19667" y="113020"/>
                  </a:lnTo>
                  <a:lnTo>
                    <a:pt x="25347" y="117766"/>
                  </a:lnTo>
                  <a:lnTo>
                    <a:pt x="31725" y="120065"/>
                  </a:lnTo>
                  <a:lnTo>
                    <a:pt x="38567" y="120735"/>
                  </a:lnTo>
                  <a:lnTo>
                    <a:pt x="44857" y="118590"/>
                  </a:lnTo>
                  <a:lnTo>
                    <a:pt x="56451" y="109297"/>
                  </a:lnTo>
                  <a:lnTo>
                    <a:pt x="68565" y="81244"/>
                  </a:lnTo>
                  <a:lnTo>
                    <a:pt x="75053" y="46190"/>
                  </a:lnTo>
                  <a:lnTo>
                    <a:pt x="76954" y="47301"/>
                  </a:lnTo>
                  <a:lnTo>
                    <a:pt x="86060" y="60764"/>
                  </a:lnTo>
                  <a:lnTo>
                    <a:pt x="108739" y="80789"/>
                  </a:lnTo>
                  <a:lnTo>
                    <a:pt x="125439" y="84147"/>
                  </a:lnTo>
                  <a:lnTo>
                    <a:pt x="134729" y="83834"/>
                  </a:lnTo>
                  <a:lnTo>
                    <a:pt x="142650" y="81033"/>
                  </a:lnTo>
                  <a:lnTo>
                    <a:pt x="156057" y="71012"/>
                  </a:lnTo>
                  <a:lnTo>
                    <a:pt x="173317" y="42549"/>
                  </a:lnTo>
                  <a:lnTo>
                    <a:pt x="183078" y="1151"/>
                  </a:lnTo>
                  <a:lnTo>
                    <a:pt x="185247" y="0"/>
                  </a:lnTo>
                  <a:lnTo>
                    <a:pt x="190824" y="5631"/>
                  </a:lnTo>
                  <a:lnTo>
                    <a:pt x="246114" y="68729"/>
                  </a:lnTo>
                  <a:lnTo>
                    <a:pt x="250698" y="87425"/>
                  </a:lnTo>
                  <a:lnTo>
                    <a:pt x="249329" y="94656"/>
                  </a:lnTo>
                  <a:lnTo>
                    <a:pt x="245825" y="100340"/>
                  </a:lnTo>
                  <a:lnTo>
                    <a:pt x="240898" y="104994"/>
                  </a:lnTo>
                  <a:lnTo>
                    <a:pt x="236750" y="105505"/>
                  </a:lnTo>
                  <a:lnTo>
                    <a:pt x="233121" y="103254"/>
                  </a:lnTo>
                  <a:lnTo>
                    <a:pt x="229837" y="99163"/>
                  </a:lnTo>
                  <a:lnTo>
                    <a:pt x="229376" y="93844"/>
                  </a:lnTo>
                  <a:lnTo>
                    <a:pt x="238818" y="6765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6B85291-7105-4038-AED0-15A9641B67FA}"/>
                </a:ext>
              </a:extLst>
            </p:cNvPr>
            <p:cNvSpPr/>
            <p:nvPr/>
          </p:nvSpPr>
          <p:spPr>
            <a:xfrm>
              <a:off x="4788493" y="3078317"/>
              <a:ext cx="450865" cy="139924"/>
            </a:xfrm>
            <a:custGeom>
              <a:avLst/>
              <a:gdLst/>
              <a:ahLst/>
              <a:cxnLst/>
              <a:rect l="0" t="0" r="0" b="0"/>
              <a:pathLst>
                <a:path w="450865" h="139924">
                  <a:moveTo>
                    <a:pt x="0" y="139923"/>
                  </a:moveTo>
                  <a:lnTo>
                    <a:pt x="62681" y="125800"/>
                  </a:lnTo>
                  <a:lnTo>
                    <a:pt x="116365" y="111170"/>
                  </a:lnTo>
                  <a:lnTo>
                    <a:pt x="176957" y="94898"/>
                  </a:lnTo>
                  <a:lnTo>
                    <a:pt x="212118" y="84859"/>
                  </a:lnTo>
                  <a:lnTo>
                    <a:pt x="249377" y="73847"/>
                  </a:lnTo>
                  <a:lnTo>
                    <a:pt x="288037" y="62187"/>
                  </a:lnTo>
                  <a:lnTo>
                    <a:pt x="322447" y="50959"/>
                  </a:lnTo>
                  <a:lnTo>
                    <a:pt x="383713" y="29270"/>
                  </a:lnTo>
                  <a:lnTo>
                    <a:pt x="419005" y="15024"/>
                  </a:lnTo>
                  <a:lnTo>
                    <a:pt x="45086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A1D7C64-E543-4623-A7B8-3FFF13739241}"/>
                </a:ext>
              </a:extLst>
            </p:cNvPr>
            <p:cNvSpPr/>
            <p:nvPr/>
          </p:nvSpPr>
          <p:spPr>
            <a:xfrm>
              <a:off x="5161622" y="3070543"/>
              <a:ext cx="35222" cy="101057"/>
            </a:xfrm>
            <a:custGeom>
              <a:avLst/>
              <a:gdLst/>
              <a:ahLst/>
              <a:cxnLst/>
              <a:rect l="0" t="0" r="0" b="0"/>
              <a:pathLst>
                <a:path w="35222" h="101057">
                  <a:moveTo>
                    <a:pt x="31094" y="0"/>
                  </a:moveTo>
                  <a:lnTo>
                    <a:pt x="35221" y="12380"/>
                  </a:lnTo>
                  <a:lnTo>
                    <a:pt x="33660" y="36586"/>
                  </a:lnTo>
                  <a:lnTo>
                    <a:pt x="19189" y="69511"/>
                  </a:lnTo>
                  <a:lnTo>
                    <a:pt x="0" y="1010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BB9D149-7090-4FEB-BA08-0D722CA77BEB}"/>
                </a:ext>
              </a:extLst>
            </p:cNvPr>
            <p:cNvSpPr/>
            <p:nvPr/>
          </p:nvSpPr>
          <p:spPr>
            <a:xfrm>
              <a:off x="5402602" y="2938393"/>
              <a:ext cx="7774" cy="225434"/>
            </a:xfrm>
            <a:custGeom>
              <a:avLst/>
              <a:gdLst/>
              <a:ahLst/>
              <a:cxnLst/>
              <a:rect l="0" t="0" r="0" b="0"/>
              <a:pathLst>
                <a:path w="7774" h="225434">
                  <a:moveTo>
                    <a:pt x="7773" y="0"/>
                  </a:moveTo>
                  <a:lnTo>
                    <a:pt x="2431" y="62698"/>
                  </a:lnTo>
                  <a:lnTo>
                    <a:pt x="720" y="120497"/>
                  </a:lnTo>
                  <a:lnTo>
                    <a:pt x="213" y="177450"/>
                  </a:lnTo>
                  <a:lnTo>
                    <a:pt x="0" y="22543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36F9134-6FBE-4F47-B320-87CBFE5D3DF4}"/>
                </a:ext>
              </a:extLst>
            </p:cNvPr>
            <p:cNvSpPr/>
            <p:nvPr/>
          </p:nvSpPr>
          <p:spPr>
            <a:xfrm>
              <a:off x="5488110" y="3062770"/>
              <a:ext cx="13244" cy="77736"/>
            </a:xfrm>
            <a:custGeom>
              <a:avLst/>
              <a:gdLst/>
              <a:ahLst/>
              <a:cxnLst/>
              <a:rect l="0" t="0" r="0" b="0"/>
              <a:pathLst>
                <a:path w="13244" h="77736">
                  <a:moveTo>
                    <a:pt x="0" y="0"/>
                  </a:moveTo>
                  <a:lnTo>
                    <a:pt x="8254" y="8253"/>
                  </a:lnTo>
                  <a:lnTo>
                    <a:pt x="12306" y="21518"/>
                  </a:lnTo>
                  <a:lnTo>
                    <a:pt x="13243" y="38067"/>
                  </a:lnTo>
                  <a:lnTo>
                    <a:pt x="7774" y="77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E32AFAF-65D7-4EFE-9CA5-EFE8C76535ED}"/>
                </a:ext>
              </a:extLst>
            </p:cNvPr>
            <p:cNvSpPr/>
            <p:nvPr/>
          </p:nvSpPr>
          <p:spPr>
            <a:xfrm>
              <a:off x="5495884" y="2948278"/>
              <a:ext cx="147698" cy="190698"/>
            </a:xfrm>
            <a:custGeom>
              <a:avLst/>
              <a:gdLst/>
              <a:ahLst/>
              <a:cxnLst/>
              <a:rect l="0" t="0" r="0" b="0"/>
              <a:pathLst>
                <a:path w="147698" h="190698">
                  <a:moveTo>
                    <a:pt x="0" y="13436"/>
                  </a:moveTo>
                  <a:lnTo>
                    <a:pt x="8254" y="1056"/>
                  </a:lnTo>
                  <a:lnTo>
                    <a:pt x="9821" y="0"/>
                  </a:lnTo>
                  <a:lnTo>
                    <a:pt x="10002" y="1888"/>
                  </a:lnTo>
                  <a:lnTo>
                    <a:pt x="807" y="58969"/>
                  </a:lnTo>
                  <a:lnTo>
                    <a:pt x="4233" y="113631"/>
                  </a:lnTo>
                  <a:lnTo>
                    <a:pt x="14144" y="156133"/>
                  </a:lnTo>
                  <a:lnTo>
                    <a:pt x="31840" y="182954"/>
                  </a:lnTo>
                  <a:lnTo>
                    <a:pt x="36774" y="188636"/>
                  </a:lnTo>
                  <a:lnTo>
                    <a:pt x="41790" y="190697"/>
                  </a:lnTo>
                  <a:lnTo>
                    <a:pt x="46862" y="190343"/>
                  </a:lnTo>
                  <a:lnTo>
                    <a:pt x="51970" y="188380"/>
                  </a:lnTo>
                  <a:lnTo>
                    <a:pt x="59950" y="176986"/>
                  </a:lnTo>
                  <a:lnTo>
                    <a:pt x="82831" y="113640"/>
                  </a:lnTo>
                  <a:lnTo>
                    <a:pt x="97593" y="50818"/>
                  </a:lnTo>
                  <a:lnTo>
                    <a:pt x="98747" y="50449"/>
                  </a:lnTo>
                  <a:lnTo>
                    <a:pt x="105047" y="106919"/>
                  </a:lnTo>
                  <a:lnTo>
                    <a:pt x="120495" y="148569"/>
                  </a:lnTo>
                  <a:lnTo>
                    <a:pt x="130137" y="163034"/>
                  </a:lnTo>
                  <a:lnTo>
                    <a:pt x="134263" y="166719"/>
                  </a:lnTo>
                  <a:lnTo>
                    <a:pt x="137877" y="168312"/>
                  </a:lnTo>
                  <a:lnTo>
                    <a:pt x="147697" y="1689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C3A82FD-445A-4D7C-9845-BF06AABCEC06}"/>
                </a:ext>
              </a:extLst>
            </p:cNvPr>
            <p:cNvSpPr/>
            <p:nvPr/>
          </p:nvSpPr>
          <p:spPr>
            <a:xfrm>
              <a:off x="5682448" y="2876205"/>
              <a:ext cx="78867" cy="222030"/>
            </a:xfrm>
            <a:custGeom>
              <a:avLst/>
              <a:gdLst/>
              <a:ahLst/>
              <a:cxnLst/>
              <a:rect l="0" t="0" r="0" b="0"/>
              <a:pathLst>
                <a:path w="78867" h="222030">
                  <a:moveTo>
                    <a:pt x="0" y="0"/>
                  </a:moveTo>
                  <a:lnTo>
                    <a:pt x="8254" y="8254"/>
                  </a:lnTo>
                  <a:lnTo>
                    <a:pt x="12306" y="21519"/>
                  </a:lnTo>
                  <a:lnTo>
                    <a:pt x="12284" y="50714"/>
                  </a:lnTo>
                  <a:lnTo>
                    <a:pt x="6807" y="98232"/>
                  </a:lnTo>
                  <a:lnTo>
                    <a:pt x="2017" y="155498"/>
                  </a:lnTo>
                  <a:lnTo>
                    <a:pt x="2625" y="184850"/>
                  </a:lnTo>
                  <a:lnTo>
                    <a:pt x="8652" y="209411"/>
                  </a:lnTo>
                  <a:lnTo>
                    <a:pt x="15270" y="216479"/>
                  </a:lnTo>
                  <a:lnTo>
                    <a:pt x="23999" y="220327"/>
                  </a:lnTo>
                  <a:lnTo>
                    <a:pt x="34138" y="222029"/>
                  </a:lnTo>
                  <a:lnTo>
                    <a:pt x="43488" y="219709"/>
                  </a:lnTo>
                  <a:lnTo>
                    <a:pt x="60787" y="207917"/>
                  </a:lnTo>
                  <a:lnTo>
                    <a:pt x="72506" y="186553"/>
                  </a:lnTo>
                  <a:lnTo>
                    <a:pt x="78866" y="161512"/>
                  </a:lnTo>
                  <a:lnTo>
                    <a:pt x="78814" y="138866"/>
                  </a:lnTo>
                  <a:lnTo>
                    <a:pt x="75000" y="129717"/>
                  </a:lnTo>
                  <a:lnTo>
                    <a:pt x="61548" y="114946"/>
                  </a:lnTo>
                  <a:lnTo>
                    <a:pt x="53988" y="111180"/>
                  </a:lnTo>
                  <a:lnTo>
                    <a:pt x="38678" y="109298"/>
                  </a:lnTo>
                  <a:lnTo>
                    <a:pt x="25540" y="113644"/>
                  </a:lnTo>
                  <a:lnTo>
                    <a:pt x="7774" y="1243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1603F8-BB13-4EF3-95AA-9C46393B6780}"/>
                </a:ext>
              </a:extLst>
            </p:cNvPr>
            <p:cNvSpPr/>
            <p:nvPr/>
          </p:nvSpPr>
          <p:spPr>
            <a:xfrm>
              <a:off x="5783504" y="2928929"/>
              <a:ext cx="248754" cy="142599"/>
            </a:xfrm>
            <a:custGeom>
              <a:avLst/>
              <a:gdLst/>
              <a:ahLst/>
              <a:cxnLst/>
              <a:rect l="0" t="0" r="0" b="0"/>
              <a:pathLst>
                <a:path w="248754" h="142599">
                  <a:moveTo>
                    <a:pt x="0" y="48332"/>
                  </a:moveTo>
                  <a:lnTo>
                    <a:pt x="17513" y="5053"/>
                  </a:lnTo>
                  <a:lnTo>
                    <a:pt x="25495" y="477"/>
                  </a:lnTo>
                  <a:lnTo>
                    <a:pt x="50487" y="0"/>
                  </a:lnTo>
                  <a:lnTo>
                    <a:pt x="77141" y="10152"/>
                  </a:lnTo>
                  <a:lnTo>
                    <a:pt x="114124" y="37596"/>
                  </a:lnTo>
                  <a:lnTo>
                    <a:pt x="142356" y="73078"/>
                  </a:lnTo>
                  <a:lnTo>
                    <a:pt x="149319" y="85559"/>
                  </a:lnTo>
                  <a:lnTo>
                    <a:pt x="152448" y="110942"/>
                  </a:lnTo>
                  <a:lnTo>
                    <a:pt x="150865" y="123758"/>
                  </a:lnTo>
                  <a:lnTo>
                    <a:pt x="146355" y="132301"/>
                  </a:lnTo>
                  <a:lnTo>
                    <a:pt x="139892" y="137997"/>
                  </a:lnTo>
                  <a:lnTo>
                    <a:pt x="132129" y="141794"/>
                  </a:lnTo>
                  <a:lnTo>
                    <a:pt x="124363" y="142598"/>
                  </a:lnTo>
                  <a:lnTo>
                    <a:pt x="108823" y="138885"/>
                  </a:lnTo>
                  <a:lnTo>
                    <a:pt x="105370" y="134612"/>
                  </a:lnTo>
                  <a:lnTo>
                    <a:pt x="104796" y="129172"/>
                  </a:lnTo>
                  <a:lnTo>
                    <a:pt x="106140" y="122955"/>
                  </a:lnTo>
                  <a:lnTo>
                    <a:pt x="124539" y="97698"/>
                  </a:lnTo>
                  <a:lnTo>
                    <a:pt x="183412" y="47011"/>
                  </a:lnTo>
                  <a:lnTo>
                    <a:pt x="214422" y="27403"/>
                  </a:lnTo>
                  <a:lnTo>
                    <a:pt x="220683" y="27469"/>
                  </a:lnTo>
                  <a:lnTo>
                    <a:pt x="224858" y="30969"/>
                  </a:lnTo>
                  <a:lnTo>
                    <a:pt x="240930" y="71418"/>
                  </a:lnTo>
                  <a:lnTo>
                    <a:pt x="248753" y="7942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5DE3487-A11A-4D78-91FB-FE80662FAFE4}"/>
                </a:ext>
              </a:extLst>
            </p:cNvPr>
            <p:cNvSpPr/>
            <p:nvPr/>
          </p:nvSpPr>
          <p:spPr>
            <a:xfrm>
              <a:off x="6015527" y="2829564"/>
              <a:ext cx="16731" cy="46642"/>
            </a:xfrm>
            <a:custGeom>
              <a:avLst/>
              <a:gdLst/>
              <a:ahLst/>
              <a:cxnLst/>
              <a:rect l="0" t="0" r="0" b="0"/>
              <a:pathLst>
                <a:path w="16731" h="46642">
                  <a:moveTo>
                    <a:pt x="8957" y="46641"/>
                  </a:moveTo>
                  <a:lnTo>
                    <a:pt x="704" y="30135"/>
                  </a:lnTo>
                  <a:lnTo>
                    <a:pt x="0" y="23545"/>
                  </a:lnTo>
                  <a:lnTo>
                    <a:pt x="3825" y="11616"/>
                  </a:lnTo>
                  <a:lnTo>
                    <a:pt x="8979" y="5162"/>
                  </a:lnTo>
                  <a:lnTo>
                    <a:pt x="1673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836BBF7-C575-4AA2-B80A-674C2CEAA514}"/>
                </a:ext>
              </a:extLst>
            </p:cNvPr>
            <p:cNvSpPr/>
            <p:nvPr/>
          </p:nvSpPr>
          <p:spPr>
            <a:xfrm>
              <a:off x="6139441" y="2883979"/>
              <a:ext cx="102703" cy="122876"/>
            </a:xfrm>
            <a:custGeom>
              <a:avLst/>
              <a:gdLst/>
              <a:ahLst/>
              <a:cxnLst/>
              <a:rect l="0" t="0" r="0" b="0"/>
              <a:pathLst>
                <a:path w="102703" h="122876">
                  <a:moveTo>
                    <a:pt x="24966" y="0"/>
                  </a:moveTo>
                  <a:lnTo>
                    <a:pt x="3064" y="60693"/>
                  </a:lnTo>
                  <a:lnTo>
                    <a:pt x="0" y="68965"/>
                  </a:lnTo>
                  <a:lnTo>
                    <a:pt x="3506" y="89672"/>
                  </a:lnTo>
                  <a:lnTo>
                    <a:pt x="13701" y="109816"/>
                  </a:lnTo>
                  <a:lnTo>
                    <a:pt x="26869" y="121648"/>
                  </a:lnTo>
                  <a:lnTo>
                    <a:pt x="52875" y="122875"/>
                  </a:lnTo>
                  <a:lnTo>
                    <a:pt x="102702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EEB30D1-779C-4AE0-B189-4AC3EBA2FA7E}"/>
                </a:ext>
              </a:extLst>
            </p:cNvPr>
            <p:cNvSpPr/>
            <p:nvPr/>
          </p:nvSpPr>
          <p:spPr>
            <a:xfrm>
              <a:off x="6242997" y="2884075"/>
              <a:ext cx="139070" cy="124281"/>
            </a:xfrm>
            <a:custGeom>
              <a:avLst/>
              <a:gdLst/>
              <a:ahLst/>
              <a:cxnLst/>
              <a:rect l="0" t="0" r="0" b="0"/>
              <a:pathLst>
                <a:path w="139070" h="124281">
                  <a:moveTo>
                    <a:pt x="45787" y="77639"/>
                  </a:moveTo>
                  <a:lnTo>
                    <a:pt x="63299" y="45180"/>
                  </a:lnTo>
                  <a:lnTo>
                    <a:pt x="64223" y="28088"/>
                  </a:lnTo>
                  <a:lnTo>
                    <a:pt x="63260" y="18693"/>
                  </a:lnTo>
                  <a:lnTo>
                    <a:pt x="60026" y="11566"/>
                  </a:lnTo>
                  <a:lnTo>
                    <a:pt x="49524" y="1344"/>
                  </a:lnTo>
                  <a:lnTo>
                    <a:pt x="43096" y="0"/>
                  </a:lnTo>
                  <a:lnTo>
                    <a:pt x="29044" y="3113"/>
                  </a:lnTo>
                  <a:lnTo>
                    <a:pt x="14161" y="19469"/>
                  </a:lnTo>
                  <a:lnTo>
                    <a:pt x="2364" y="42284"/>
                  </a:lnTo>
                  <a:lnTo>
                    <a:pt x="0" y="63941"/>
                  </a:lnTo>
                  <a:lnTo>
                    <a:pt x="3170" y="71962"/>
                  </a:lnTo>
                  <a:lnTo>
                    <a:pt x="8738" y="78173"/>
                  </a:lnTo>
                  <a:lnTo>
                    <a:pt x="15905" y="83177"/>
                  </a:lnTo>
                  <a:lnTo>
                    <a:pt x="33082" y="86434"/>
                  </a:lnTo>
                  <a:lnTo>
                    <a:pt x="42499" y="86094"/>
                  </a:lnTo>
                  <a:lnTo>
                    <a:pt x="50504" y="83275"/>
                  </a:lnTo>
                  <a:lnTo>
                    <a:pt x="97390" y="41431"/>
                  </a:lnTo>
                  <a:lnTo>
                    <a:pt x="101781" y="40544"/>
                  </a:lnTo>
                  <a:lnTo>
                    <a:pt x="105574" y="42545"/>
                  </a:lnTo>
                  <a:lnTo>
                    <a:pt x="112090" y="51677"/>
                  </a:lnTo>
                  <a:lnTo>
                    <a:pt x="131233" y="105110"/>
                  </a:lnTo>
                  <a:lnTo>
                    <a:pt x="139069" y="12428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4C38B1-26E5-4140-B3D2-7908486CAE64}"/>
                </a:ext>
              </a:extLst>
            </p:cNvPr>
            <p:cNvSpPr/>
            <p:nvPr/>
          </p:nvSpPr>
          <p:spPr>
            <a:xfrm>
              <a:off x="6444254" y="2798470"/>
              <a:ext cx="256528" cy="202113"/>
            </a:xfrm>
            <a:custGeom>
              <a:avLst/>
              <a:gdLst/>
              <a:ahLst/>
              <a:cxnLst/>
              <a:rect l="0" t="0" r="0" b="0"/>
              <a:pathLst>
                <a:path w="256528" h="202113">
                  <a:moveTo>
                    <a:pt x="0" y="0"/>
                  </a:moveTo>
                  <a:lnTo>
                    <a:pt x="11548" y="13275"/>
                  </a:lnTo>
                  <a:lnTo>
                    <a:pt x="34585" y="71788"/>
                  </a:lnTo>
                  <a:lnTo>
                    <a:pt x="55589" y="126525"/>
                  </a:lnTo>
                  <a:lnTo>
                    <a:pt x="64360" y="153804"/>
                  </a:lnTo>
                  <a:lnTo>
                    <a:pt x="67954" y="157814"/>
                  </a:lnTo>
                  <a:lnTo>
                    <a:pt x="72078" y="158761"/>
                  </a:lnTo>
                  <a:lnTo>
                    <a:pt x="76555" y="157664"/>
                  </a:lnTo>
                  <a:lnTo>
                    <a:pt x="136768" y="123108"/>
                  </a:lnTo>
                  <a:lnTo>
                    <a:pt x="180679" y="111307"/>
                  </a:lnTo>
                  <a:lnTo>
                    <a:pt x="216496" y="105192"/>
                  </a:lnTo>
                  <a:lnTo>
                    <a:pt x="236508" y="94028"/>
                  </a:lnTo>
                  <a:lnTo>
                    <a:pt x="240590" y="87733"/>
                  </a:lnTo>
                  <a:lnTo>
                    <a:pt x="245125" y="71526"/>
                  </a:lnTo>
                  <a:lnTo>
                    <a:pt x="243743" y="64959"/>
                  </a:lnTo>
                  <a:lnTo>
                    <a:pt x="240231" y="59716"/>
                  </a:lnTo>
                  <a:lnTo>
                    <a:pt x="235298" y="55358"/>
                  </a:lnTo>
                  <a:lnTo>
                    <a:pt x="228555" y="54180"/>
                  </a:lnTo>
                  <a:lnTo>
                    <a:pt x="211849" y="57477"/>
                  </a:lnTo>
                  <a:lnTo>
                    <a:pt x="205149" y="65094"/>
                  </a:lnTo>
                  <a:lnTo>
                    <a:pt x="195400" y="89679"/>
                  </a:lnTo>
                  <a:lnTo>
                    <a:pt x="197402" y="120760"/>
                  </a:lnTo>
                  <a:lnTo>
                    <a:pt x="201563" y="137512"/>
                  </a:lnTo>
                  <a:lnTo>
                    <a:pt x="220006" y="165339"/>
                  </a:lnTo>
                  <a:lnTo>
                    <a:pt x="256527" y="20211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621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51736-612E-44F2-80FE-E7C2F25EFCD6}"/>
              </a:ext>
            </a:extLst>
          </p:cNvPr>
          <p:cNvSpPr txBox="1"/>
          <p:nvPr/>
        </p:nvSpPr>
        <p:spPr>
          <a:xfrm>
            <a:off x="358135" y="245082"/>
            <a:ext cx="4066108" cy="5078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700">
                <a:solidFill>
                  <a:srgbClr val="009300"/>
                </a:solidFill>
                <a:latin typeface="Arial - 36"/>
              </a:rPr>
              <a:t>6.3) Intestinal Juice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486B32-5BAA-46C6-B935-C1435CCE03C4}"/>
              </a:ext>
            </a:extLst>
          </p:cNvPr>
          <p:cNvCxnSpPr/>
          <p:nvPr/>
        </p:nvCxnSpPr>
        <p:spPr>
          <a:xfrm>
            <a:off x="342035" y="823994"/>
            <a:ext cx="4034461" cy="0"/>
          </a:xfrm>
          <a:prstGeom prst="line">
            <a:avLst/>
          </a:prstGeom>
          <a:ln w="38100" cap="flat" cmpd="sng" algn="ctr">
            <a:solidFill>
              <a:srgbClr val="32CD32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B00E6F-2FB0-4BEE-8837-2AC3CCA95B4C}"/>
              </a:ext>
            </a:extLst>
          </p:cNvPr>
          <p:cNvGrpSpPr/>
          <p:nvPr/>
        </p:nvGrpSpPr>
        <p:grpSpPr>
          <a:xfrm>
            <a:off x="4561013" y="276551"/>
            <a:ext cx="2769424" cy="487256"/>
            <a:chOff x="4561013" y="276551"/>
            <a:chExt cx="2769424" cy="48725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B2E9ED-0C65-4588-89F3-51ADAD75D9C5}"/>
                </a:ext>
              </a:extLst>
            </p:cNvPr>
            <p:cNvSpPr/>
            <p:nvPr/>
          </p:nvSpPr>
          <p:spPr>
            <a:xfrm>
              <a:off x="4561013" y="474185"/>
              <a:ext cx="655025" cy="38358"/>
            </a:xfrm>
            <a:custGeom>
              <a:avLst/>
              <a:gdLst/>
              <a:ahLst/>
              <a:cxnLst/>
              <a:rect l="0" t="0" r="0" b="0"/>
              <a:pathLst>
                <a:path w="655025" h="38358">
                  <a:moveTo>
                    <a:pt x="9821" y="0"/>
                  </a:moveTo>
                  <a:lnTo>
                    <a:pt x="1568" y="8254"/>
                  </a:lnTo>
                  <a:lnTo>
                    <a:pt x="0" y="13276"/>
                  </a:lnTo>
                  <a:lnTo>
                    <a:pt x="562" y="25766"/>
                  </a:lnTo>
                  <a:lnTo>
                    <a:pt x="5376" y="30133"/>
                  </a:lnTo>
                  <a:lnTo>
                    <a:pt x="22241" y="34986"/>
                  </a:lnTo>
                  <a:lnTo>
                    <a:pt x="74584" y="38357"/>
                  </a:lnTo>
                  <a:lnTo>
                    <a:pt x="124341" y="34640"/>
                  </a:lnTo>
                  <a:lnTo>
                    <a:pt x="171104" y="32145"/>
                  </a:lnTo>
                  <a:lnTo>
                    <a:pt x="227378" y="31406"/>
                  </a:lnTo>
                  <a:lnTo>
                    <a:pt x="283688" y="27060"/>
                  </a:lnTo>
                  <a:lnTo>
                    <a:pt x="342791" y="20302"/>
                  </a:lnTo>
                  <a:lnTo>
                    <a:pt x="404065" y="16956"/>
                  </a:lnTo>
                  <a:lnTo>
                    <a:pt x="465982" y="15965"/>
                  </a:lnTo>
                  <a:lnTo>
                    <a:pt x="519836" y="11544"/>
                  </a:lnTo>
                  <a:lnTo>
                    <a:pt x="582734" y="8518"/>
                  </a:lnTo>
                  <a:lnTo>
                    <a:pt x="627916" y="7921"/>
                  </a:lnTo>
                  <a:lnTo>
                    <a:pt x="655024" y="7774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5F83360-D943-445A-9FCA-078EDBC957D2}"/>
                </a:ext>
              </a:extLst>
            </p:cNvPr>
            <p:cNvSpPr/>
            <p:nvPr/>
          </p:nvSpPr>
          <p:spPr>
            <a:xfrm>
              <a:off x="5157496" y="396450"/>
              <a:ext cx="76303" cy="225433"/>
            </a:xfrm>
            <a:custGeom>
              <a:avLst/>
              <a:gdLst/>
              <a:ahLst/>
              <a:cxnLst/>
              <a:rect l="0" t="0" r="0" b="0"/>
              <a:pathLst>
                <a:path w="76303" h="225433">
                  <a:moveTo>
                    <a:pt x="4126" y="0"/>
                  </a:moveTo>
                  <a:lnTo>
                    <a:pt x="0" y="12380"/>
                  </a:lnTo>
                  <a:lnTo>
                    <a:pt x="2580" y="25368"/>
                  </a:lnTo>
                  <a:lnTo>
                    <a:pt x="13745" y="44944"/>
                  </a:lnTo>
                  <a:lnTo>
                    <a:pt x="24812" y="56252"/>
                  </a:lnTo>
                  <a:lnTo>
                    <a:pt x="61670" y="82818"/>
                  </a:lnTo>
                  <a:lnTo>
                    <a:pt x="74535" y="102562"/>
                  </a:lnTo>
                  <a:lnTo>
                    <a:pt x="76302" y="117272"/>
                  </a:lnTo>
                  <a:lnTo>
                    <a:pt x="73344" y="131584"/>
                  </a:lnTo>
                  <a:lnTo>
                    <a:pt x="57371" y="154847"/>
                  </a:lnTo>
                  <a:lnTo>
                    <a:pt x="14172" y="204399"/>
                  </a:lnTo>
                  <a:lnTo>
                    <a:pt x="4126" y="225432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87312D-45E5-4DE8-92A9-564EEC4FA643}"/>
                </a:ext>
              </a:extLst>
            </p:cNvPr>
            <p:cNvSpPr/>
            <p:nvPr/>
          </p:nvSpPr>
          <p:spPr>
            <a:xfrm>
              <a:off x="5526978" y="404223"/>
              <a:ext cx="69963" cy="240981"/>
            </a:xfrm>
            <a:custGeom>
              <a:avLst/>
              <a:gdLst/>
              <a:ahLst/>
              <a:cxnLst/>
              <a:rect l="0" t="0" r="0" b="0"/>
              <a:pathLst>
                <a:path w="69963" h="240981">
                  <a:moveTo>
                    <a:pt x="0" y="0"/>
                  </a:moveTo>
                  <a:lnTo>
                    <a:pt x="8253" y="8254"/>
                  </a:lnTo>
                  <a:lnTo>
                    <a:pt x="12305" y="23822"/>
                  </a:lnTo>
                  <a:lnTo>
                    <a:pt x="23718" y="79401"/>
                  </a:lnTo>
                  <a:lnTo>
                    <a:pt x="33764" y="131903"/>
                  </a:lnTo>
                  <a:lnTo>
                    <a:pt x="49239" y="192952"/>
                  </a:lnTo>
                  <a:lnTo>
                    <a:pt x="69962" y="240980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04D4859-4D58-4490-8AD4-E916FFA0EA0F}"/>
                </a:ext>
              </a:extLst>
            </p:cNvPr>
            <p:cNvSpPr/>
            <p:nvPr/>
          </p:nvSpPr>
          <p:spPr>
            <a:xfrm>
              <a:off x="5634994" y="516700"/>
              <a:ext cx="109644" cy="97410"/>
            </a:xfrm>
            <a:custGeom>
              <a:avLst/>
              <a:gdLst/>
              <a:ahLst/>
              <a:cxnLst/>
              <a:rect l="0" t="0" r="0" b="0"/>
              <a:pathLst>
                <a:path w="109644" h="97410">
                  <a:moveTo>
                    <a:pt x="47454" y="4126"/>
                  </a:moveTo>
                  <a:lnTo>
                    <a:pt x="35075" y="0"/>
                  </a:lnTo>
                  <a:lnTo>
                    <a:pt x="22087" y="277"/>
                  </a:lnTo>
                  <a:lnTo>
                    <a:pt x="14996" y="1560"/>
                  </a:lnTo>
                  <a:lnTo>
                    <a:pt x="9404" y="5007"/>
                  </a:lnTo>
                  <a:lnTo>
                    <a:pt x="889" y="15746"/>
                  </a:lnTo>
                  <a:lnTo>
                    <a:pt x="0" y="22238"/>
                  </a:lnTo>
                  <a:lnTo>
                    <a:pt x="3619" y="36360"/>
                  </a:lnTo>
                  <a:lnTo>
                    <a:pt x="15368" y="54752"/>
                  </a:lnTo>
                  <a:lnTo>
                    <a:pt x="27148" y="63479"/>
                  </a:lnTo>
                  <a:lnTo>
                    <a:pt x="90055" y="93123"/>
                  </a:lnTo>
                  <a:lnTo>
                    <a:pt x="109643" y="97409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B72C32-3E91-4168-AF13-3366A53E10F5}"/>
                </a:ext>
              </a:extLst>
            </p:cNvPr>
            <p:cNvSpPr/>
            <p:nvPr/>
          </p:nvSpPr>
          <p:spPr>
            <a:xfrm>
              <a:off x="5822851" y="373129"/>
              <a:ext cx="38390" cy="225434"/>
            </a:xfrm>
            <a:custGeom>
              <a:avLst/>
              <a:gdLst/>
              <a:ahLst/>
              <a:cxnLst/>
              <a:rect l="0" t="0" r="0" b="0"/>
              <a:pathLst>
                <a:path w="38390" h="225434">
                  <a:moveTo>
                    <a:pt x="38389" y="0"/>
                  </a:moveTo>
                  <a:lnTo>
                    <a:pt x="16487" y="59554"/>
                  </a:lnTo>
                  <a:lnTo>
                    <a:pt x="3162" y="117600"/>
                  </a:lnTo>
                  <a:lnTo>
                    <a:pt x="0" y="177185"/>
                  </a:lnTo>
                  <a:lnTo>
                    <a:pt x="7295" y="225433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BF8E7E4-3178-46CB-9099-A6738E86BA1C}"/>
                </a:ext>
              </a:extLst>
            </p:cNvPr>
            <p:cNvSpPr/>
            <p:nvPr/>
          </p:nvSpPr>
          <p:spPr>
            <a:xfrm>
              <a:off x="5919768" y="497633"/>
              <a:ext cx="104717" cy="147571"/>
            </a:xfrm>
            <a:custGeom>
              <a:avLst/>
              <a:gdLst/>
              <a:ahLst/>
              <a:cxnLst/>
              <a:rect l="0" t="0" r="0" b="0"/>
              <a:pathLst>
                <a:path w="104717" h="147571">
                  <a:moveTo>
                    <a:pt x="34754" y="69834"/>
                  </a:moveTo>
                  <a:lnTo>
                    <a:pt x="47134" y="73961"/>
                  </a:lnTo>
                  <a:lnTo>
                    <a:pt x="52508" y="73449"/>
                  </a:lnTo>
                  <a:lnTo>
                    <a:pt x="63086" y="68274"/>
                  </a:lnTo>
                  <a:lnTo>
                    <a:pt x="78754" y="51522"/>
                  </a:lnTo>
                  <a:lnTo>
                    <a:pt x="84540" y="35208"/>
                  </a:lnTo>
                  <a:lnTo>
                    <a:pt x="86083" y="26021"/>
                  </a:lnTo>
                  <a:lnTo>
                    <a:pt x="84521" y="18168"/>
                  </a:lnTo>
                  <a:lnTo>
                    <a:pt x="75875" y="4837"/>
                  </a:lnTo>
                  <a:lnTo>
                    <a:pt x="69078" y="1455"/>
                  </a:lnTo>
                  <a:lnTo>
                    <a:pt x="52312" y="0"/>
                  </a:lnTo>
                  <a:lnTo>
                    <a:pt x="35647" y="4536"/>
                  </a:lnTo>
                  <a:lnTo>
                    <a:pt x="20468" y="13174"/>
                  </a:lnTo>
                  <a:lnTo>
                    <a:pt x="7964" y="25650"/>
                  </a:lnTo>
                  <a:lnTo>
                    <a:pt x="1254" y="44439"/>
                  </a:lnTo>
                  <a:lnTo>
                    <a:pt x="0" y="64594"/>
                  </a:lnTo>
                  <a:lnTo>
                    <a:pt x="5201" y="79309"/>
                  </a:lnTo>
                  <a:lnTo>
                    <a:pt x="10733" y="83925"/>
                  </a:lnTo>
                  <a:lnTo>
                    <a:pt x="26093" y="89053"/>
                  </a:lnTo>
                  <a:lnTo>
                    <a:pt x="42133" y="86725"/>
                  </a:lnTo>
                  <a:lnTo>
                    <a:pt x="57035" y="79069"/>
                  </a:lnTo>
                  <a:lnTo>
                    <a:pt x="69417" y="67029"/>
                  </a:lnTo>
                  <a:lnTo>
                    <a:pt x="74274" y="65373"/>
                  </a:lnTo>
                  <a:lnTo>
                    <a:pt x="78375" y="66860"/>
                  </a:lnTo>
                  <a:lnTo>
                    <a:pt x="81973" y="70443"/>
                  </a:lnTo>
                  <a:lnTo>
                    <a:pt x="101143" y="133824"/>
                  </a:lnTo>
                  <a:lnTo>
                    <a:pt x="104716" y="147570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EC8746-3419-470A-83D2-CF91A533D8E6}"/>
                </a:ext>
              </a:extLst>
            </p:cNvPr>
            <p:cNvSpPr/>
            <p:nvPr/>
          </p:nvSpPr>
          <p:spPr>
            <a:xfrm>
              <a:off x="6597810" y="276551"/>
              <a:ext cx="202127" cy="487256"/>
            </a:xfrm>
            <a:custGeom>
              <a:avLst/>
              <a:gdLst/>
              <a:ahLst/>
              <a:cxnLst/>
              <a:rect l="0" t="0" r="0" b="0"/>
              <a:pathLst>
                <a:path w="202127" h="487256">
                  <a:moveTo>
                    <a:pt x="149611" y="104352"/>
                  </a:moveTo>
                  <a:lnTo>
                    <a:pt x="161991" y="108479"/>
                  </a:lnTo>
                  <a:lnTo>
                    <a:pt x="166502" y="107103"/>
                  </a:lnTo>
                  <a:lnTo>
                    <a:pt x="170373" y="103595"/>
                  </a:lnTo>
                  <a:lnTo>
                    <a:pt x="197614" y="63904"/>
                  </a:lnTo>
                  <a:lnTo>
                    <a:pt x="202126" y="33442"/>
                  </a:lnTo>
                  <a:lnTo>
                    <a:pt x="200169" y="24257"/>
                  </a:lnTo>
                  <a:lnTo>
                    <a:pt x="191083" y="9445"/>
                  </a:lnTo>
                  <a:lnTo>
                    <a:pt x="173801" y="1710"/>
                  </a:lnTo>
                  <a:lnTo>
                    <a:pt x="150861" y="0"/>
                  </a:lnTo>
                  <a:lnTo>
                    <a:pt x="91172" y="13397"/>
                  </a:lnTo>
                  <a:lnTo>
                    <a:pt x="65214" y="25483"/>
                  </a:lnTo>
                  <a:lnTo>
                    <a:pt x="45238" y="44131"/>
                  </a:lnTo>
                  <a:lnTo>
                    <a:pt x="17708" y="85897"/>
                  </a:lnTo>
                  <a:lnTo>
                    <a:pt x="9798" y="109105"/>
                  </a:lnTo>
                  <a:lnTo>
                    <a:pt x="9161" y="133816"/>
                  </a:lnTo>
                  <a:lnTo>
                    <a:pt x="14061" y="152284"/>
                  </a:lnTo>
                  <a:lnTo>
                    <a:pt x="31281" y="178215"/>
                  </a:lnTo>
                  <a:lnTo>
                    <a:pt x="72408" y="210478"/>
                  </a:lnTo>
                  <a:lnTo>
                    <a:pt x="134085" y="244751"/>
                  </a:lnTo>
                  <a:lnTo>
                    <a:pt x="161036" y="265099"/>
                  </a:lnTo>
                  <a:lnTo>
                    <a:pt x="177661" y="284706"/>
                  </a:lnTo>
                  <a:lnTo>
                    <a:pt x="189401" y="319307"/>
                  </a:lnTo>
                  <a:lnTo>
                    <a:pt x="190096" y="350000"/>
                  </a:lnTo>
                  <a:lnTo>
                    <a:pt x="181729" y="383586"/>
                  </a:lnTo>
                  <a:lnTo>
                    <a:pt x="168244" y="407338"/>
                  </a:lnTo>
                  <a:lnTo>
                    <a:pt x="118244" y="459620"/>
                  </a:lnTo>
                  <a:lnTo>
                    <a:pt x="95116" y="474492"/>
                  </a:lnTo>
                  <a:lnTo>
                    <a:pt x="64087" y="487255"/>
                  </a:lnTo>
                  <a:lnTo>
                    <a:pt x="36650" y="487191"/>
                  </a:lnTo>
                  <a:lnTo>
                    <a:pt x="21384" y="481509"/>
                  </a:lnTo>
                  <a:lnTo>
                    <a:pt x="14894" y="477575"/>
                  </a:lnTo>
                  <a:lnTo>
                    <a:pt x="5381" y="459385"/>
                  </a:lnTo>
                  <a:lnTo>
                    <a:pt x="0" y="436617"/>
                  </a:lnTo>
                  <a:lnTo>
                    <a:pt x="1827" y="409231"/>
                  </a:lnTo>
                  <a:lnTo>
                    <a:pt x="15953" y="361028"/>
                  </a:lnTo>
                  <a:lnTo>
                    <a:pt x="29778" y="338466"/>
                  </a:lnTo>
                  <a:lnTo>
                    <a:pt x="88846" y="287810"/>
                  </a:lnTo>
                  <a:lnTo>
                    <a:pt x="95197" y="283143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C4F9FB-4F80-40A1-9AB3-9BBBA29E5FB6}"/>
                </a:ext>
              </a:extLst>
            </p:cNvPr>
            <p:cNvSpPr/>
            <p:nvPr/>
          </p:nvSpPr>
          <p:spPr>
            <a:xfrm>
              <a:off x="6910666" y="505279"/>
              <a:ext cx="155471" cy="132151"/>
            </a:xfrm>
            <a:custGeom>
              <a:avLst/>
              <a:gdLst/>
              <a:ahLst/>
              <a:cxnLst/>
              <a:rect l="0" t="0" r="0" b="0"/>
              <a:pathLst>
                <a:path w="155471" h="132151">
                  <a:moveTo>
                    <a:pt x="0" y="0"/>
                  </a:moveTo>
                  <a:lnTo>
                    <a:pt x="6154" y="27671"/>
                  </a:lnTo>
                  <a:lnTo>
                    <a:pt x="16087" y="85891"/>
                  </a:lnTo>
                  <a:lnTo>
                    <a:pt x="25783" y="114413"/>
                  </a:lnTo>
                  <a:lnTo>
                    <a:pt x="30145" y="122917"/>
                  </a:lnTo>
                  <a:lnTo>
                    <a:pt x="36508" y="127722"/>
                  </a:lnTo>
                  <a:lnTo>
                    <a:pt x="52790" y="130758"/>
                  </a:lnTo>
                  <a:lnTo>
                    <a:pt x="60240" y="127767"/>
                  </a:lnTo>
                  <a:lnTo>
                    <a:pt x="73126" y="115231"/>
                  </a:lnTo>
                  <a:lnTo>
                    <a:pt x="85967" y="88749"/>
                  </a:lnTo>
                  <a:lnTo>
                    <a:pt x="92702" y="49553"/>
                  </a:lnTo>
                  <a:lnTo>
                    <a:pt x="94622" y="48582"/>
                  </a:lnTo>
                  <a:lnTo>
                    <a:pt x="96767" y="50527"/>
                  </a:lnTo>
                  <a:lnTo>
                    <a:pt x="130037" y="111699"/>
                  </a:lnTo>
                  <a:lnTo>
                    <a:pt x="155470" y="132150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F9E86-0F1D-46EE-A825-2E6A49BA83DD}"/>
                </a:ext>
              </a:extLst>
            </p:cNvPr>
            <p:cNvSpPr/>
            <p:nvPr/>
          </p:nvSpPr>
          <p:spPr>
            <a:xfrm>
              <a:off x="7106988" y="488549"/>
              <a:ext cx="83526" cy="138743"/>
            </a:xfrm>
            <a:custGeom>
              <a:avLst/>
              <a:gdLst/>
              <a:ahLst/>
              <a:cxnLst/>
              <a:rect l="0" t="0" r="0" b="0"/>
              <a:pathLst>
                <a:path w="83526" h="138743">
                  <a:moveTo>
                    <a:pt x="67978" y="8957"/>
                  </a:moveTo>
                  <a:lnTo>
                    <a:pt x="59725" y="703"/>
                  </a:lnTo>
                  <a:lnTo>
                    <a:pt x="55566" y="0"/>
                  </a:lnTo>
                  <a:lnTo>
                    <a:pt x="51066" y="1258"/>
                  </a:lnTo>
                  <a:lnTo>
                    <a:pt x="31432" y="15689"/>
                  </a:lnTo>
                  <a:lnTo>
                    <a:pt x="16074" y="38399"/>
                  </a:lnTo>
                  <a:lnTo>
                    <a:pt x="2480" y="77025"/>
                  </a:lnTo>
                  <a:lnTo>
                    <a:pt x="0" y="97367"/>
                  </a:lnTo>
                  <a:lnTo>
                    <a:pt x="1930" y="105901"/>
                  </a:lnTo>
                  <a:lnTo>
                    <a:pt x="10984" y="119989"/>
                  </a:lnTo>
                  <a:lnTo>
                    <a:pt x="23644" y="129706"/>
                  </a:lnTo>
                  <a:lnTo>
                    <a:pt x="38773" y="136040"/>
                  </a:lnTo>
                  <a:lnTo>
                    <a:pt x="64123" y="138742"/>
                  </a:lnTo>
                  <a:lnTo>
                    <a:pt x="83525" y="133333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A65EB2-AF80-4058-9545-B741C6613CD8}"/>
                </a:ext>
              </a:extLst>
            </p:cNvPr>
            <p:cNvSpPr/>
            <p:nvPr/>
          </p:nvSpPr>
          <p:spPr>
            <a:xfrm>
              <a:off x="7195993" y="474185"/>
              <a:ext cx="134444" cy="145219"/>
            </a:xfrm>
            <a:custGeom>
              <a:avLst/>
              <a:gdLst/>
              <a:ahLst/>
              <a:cxnLst/>
              <a:rect l="0" t="0" r="0" b="0"/>
              <a:pathLst>
                <a:path w="134444" h="145219">
                  <a:moveTo>
                    <a:pt x="72255" y="0"/>
                  </a:moveTo>
                  <a:lnTo>
                    <a:pt x="55748" y="4127"/>
                  </a:lnTo>
                  <a:lnTo>
                    <a:pt x="33104" y="19073"/>
                  </a:lnTo>
                  <a:lnTo>
                    <a:pt x="14110" y="44039"/>
                  </a:lnTo>
                  <a:lnTo>
                    <a:pt x="1668" y="73318"/>
                  </a:lnTo>
                  <a:lnTo>
                    <a:pt x="0" y="91319"/>
                  </a:lnTo>
                  <a:lnTo>
                    <a:pt x="3001" y="107957"/>
                  </a:lnTo>
                  <a:lnTo>
                    <a:pt x="10094" y="123989"/>
                  </a:lnTo>
                  <a:lnTo>
                    <a:pt x="23611" y="135145"/>
                  </a:lnTo>
                  <a:lnTo>
                    <a:pt x="41999" y="142118"/>
                  </a:lnTo>
                  <a:lnTo>
                    <a:pt x="64566" y="145218"/>
                  </a:lnTo>
                  <a:lnTo>
                    <a:pt x="97424" y="138709"/>
                  </a:lnTo>
                  <a:lnTo>
                    <a:pt x="134443" y="124377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409F89-1714-4A34-B32B-39A8FA1B28A3}"/>
              </a:ext>
            </a:extLst>
          </p:cNvPr>
          <p:cNvGrpSpPr/>
          <p:nvPr/>
        </p:nvGrpSpPr>
        <p:grpSpPr>
          <a:xfrm>
            <a:off x="7400397" y="243341"/>
            <a:ext cx="2229450" cy="325851"/>
            <a:chOff x="7400397" y="243341"/>
            <a:chExt cx="2229450" cy="32585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322309-6EF0-4AB1-923E-54D358C841CB}"/>
                </a:ext>
              </a:extLst>
            </p:cNvPr>
            <p:cNvSpPr/>
            <p:nvPr/>
          </p:nvSpPr>
          <p:spPr>
            <a:xfrm>
              <a:off x="7400397" y="452461"/>
              <a:ext cx="147699" cy="116731"/>
            </a:xfrm>
            <a:custGeom>
              <a:avLst/>
              <a:gdLst/>
              <a:ahLst/>
              <a:cxnLst/>
              <a:rect l="0" t="0" r="0" b="0"/>
              <a:pathLst>
                <a:path w="147699" h="116731">
                  <a:moveTo>
                    <a:pt x="1" y="21724"/>
                  </a:moveTo>
                  <a:lnTo>
                    <a:pt x="0" y="4674"/>
                  </a:lnTo>
                  <a:lnTo>
                    <a:pt x="2305" y="65339"/>
                  </a:lnTo>
                  <a:lnTo>
                    <a:pt x="10821" y="98862"/>
                  </a:lnTo>
                  <a:lnTo>
                    <a:pt x="14988" y="105107"/>
                  </a:lnTo>
                  <a:lnTo>
                    <a:pt x="26528" y="114350"/>
                  </a:lnTo>
                  <a:lnTo>
                    <a:pt x="40294" y="116730"/>
                  </a:lnTo>
                  <a:lnTo>
                    <a:pt x="55049" y="114045"/>
                  </a:lnTo>
                  <a:lnTo>
                    <a:pt x="70245" y="107094"/>
                  </a:lnTo>
                  <a:lnTo>
                    <a:pt x="81029" y="95943"/>
                  </a:lnTo>
                  <a:lnTo>
                    <a:pt x="91955" y="72794"/>
                  </a:lnTo>
                  <a:lnTo>
                    <a:pt x="106410" y="13657"/>
                  </a:lnTo>
                  <a:lnTo>
                    <a:pt x="107756" y="0"/>
                  </a:lnTo>
                  <a:lnTo>
                    <a:pt x="108114" y="1196"/>
                  </a:lnTo>
                  <a:lnTo>
                    <a:pt x="119608" y="56483"/>
                  </a:lnTo>
                  <a:lnTo>
                    <a:pt x="130505" y="90011"/>
                  </a:lnTo>
                  <a:lnTo>
                    <a:pt x="147698" y="115006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DC9E4B-55DF-4F2B-A08A-7BA94C47E88A}"/>
                </a:ext>
              </a:extLst>
            </p:cNvPr>
            <p:cNvSpPr/>
            <p:nvPr/>
          </p:nvSpPr>
          <p:spPr>
            <a:xfrm>
              <a:off x="7666751" y="395925"/>
              <a:ext cx="75778" cy="165989"/>
            </a:xfrm>
            <a:custGeom>
              <a:avLst/>
              <a:gdLst/>
              <a:ahLst/>
              <a:cxnLst/>
              <a:rect l="0" t="0" r="0" b="0"/>
              <a:pathLst>
                <a:path w="75778" h="165989">
                  <a:moveTo>
                    <a:pt x="52362" y="31619"/>
                  </a:moveTo>
                  <a:lnTo>
                    <a:pt x="56488" y="19239"/>
                  </a:lnTo>
                  <a:lnTo>
                    <a:pt x="55976" y="13865"/>
                  </a:lnTo>
                  <a:lnTo>
                    <a:pt x="50801" y="3287"/>
                  </a:lnTo>
                  <a:lnTo>
                    <a:pt x="46139" y="639"/>
                  </a:lnTo>
                  <a:lnTo>
                    <a:pt x="34049" y="0"/>
                  </a:lnTo>
                  <a:lnTo>
                    <a:pt x="28061" y="2766"/>
                  </a:lnTo>
                  <a:lnTo>
                    <a:pt x="16801" y="12749"/>
                  </a:lnTo>
                  <a:lnTo>
                    <a:pt x="4877" y="32938"/>
                  </a:lnTo>
                  <a:lnTo>
                    <a:pt x="0" y="59457"/>
                  </a:lnTo>
                  <a:lnTo>
                    <a:pt x="3467" y="74510"/>
                  </a:lnTo>
                  <a:lnTo>
                    <a:pt x="6809" y="80942"/>
                  </a:lnTo>
                  <a:lnTo>
                    <a:pt x="12493" y="85231"/>
                  </a:lnTo>
                  <a:lnTo>
                    <a:pt x="65472" y="104064"/>
                  </a:lnTo>
                  <a:lnTo>
                    <a:pt x="71467" y="108419"/>
                  </a:lnTo>
                  <a:lnTo>
                    <a:pt x="74600" y="114777"/>
                  </a:lnTo>
                  <a:lnTo>
                    <a:pt x="75777" y="131054"/>
                  </a:lnTo>
                  <a:lnTo>
                    <a:pt x="71118" y="145198"/>
                  </a:lnTo>
                  <a:lnTo>
                    <a:pt x="67457" y="151389"/>
                  </a:lnTo>
                  <a:lnTo>
                    <a:pt x="56479" y="160570"/>
                  </a:lnTo>
                  <a:lnTo>
                    <a:pt x="49924" y="164227"/>
                  </a:lnTo>
                  <a:lnTo>
                    <a:pt x="35732" y="165988"/>
                  </a:lnTo>
                  <a:lnTo>
                    <a:pt x="23377" y="163892"/>
                  </a:lnTo>
                  <a:lnTo>
                    <a:pt x="20082" y="162123"/>
                  </a:lnTo>
                  <a:lnTo>
                    <a:pt x="13494" y="155995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25C1CF-F0B8-4BB0-B07B-6656787B7965}"/>
                </a:ext>
              </a:extLst>
            </p:cNvPr>
            <p:cNvSpPr/>
            <p:nvPr/>
          </p:nvSpPr>
          <p:spPr>
            <a:xfrm>
              <a:off x="8149108" y="243341"/>
              <a:ext cx="160794" cy="306416"/>
            </a:xfrm>
            <a:custGeom>
              <a:avLst/>
              <a:gdLst/>
              <a:ahLst/>
              <a:cxnLst/>
              <a:rect l="0" t="0" r="0" b="0"/>
              <a:pathLst>
                <a:path w="160794" h="306416">
                  <a:moveTo>
                    <a:pt x="153019" y="36506"/>
                  </a:moveTo>
                  <a:lnTo>
                    <a:pt x="148892" y="19999"/>
                  </a:lnTo>
                  <a:lnTo>
                    <a:pt x="145086" y="14273"/>
                  </a:lnTo>
                  <a:lnTo>
                    <a:pt x="133946" y="5607"/>
                  </a:lnTo>
                  <a:lnTo>
                    <a:pt x="108979" y="0"/>
                  </a:lnTo>
                  <a:lnTo>
                    <a:pt x="91987" y="3294"/>
                  </a:lnTo>
                  <a:lnTo>
                    <a:pt x="75798" y="11381"/>
                  </a:lnTo>
                  <a:lnTo>
                    <a:pt x="46594" y="37685"/>
                  </a:lnTo>
                  <a:lnTo>
                    <a:pt x="40611" y="45066"/>
                  </a:lnTo>
                  <a:lnTo>
                    <a:pt x="33962" y="64782"/>
                  </a:lnTo>
                  <a:lnTo>
                    <a:pt x="32734" y="86213"/>
                  </a:lnTo>
                  <a:lnTo>
                    <a:pt x="37947" y="104376"/>
                  </a:lnTo>
                  <a:lnTo>
                    <a:pt x="48324" y="118782"/>
                  </a:lnTo>
                  <a:lnTo>
                    <a:pt x="76101" y="142106"/>
                  </a:lnTo>
                  <a:lnTo>
                    <a:pt x="93497" y="148219"/>
                  </a:lnTo>
                  <a:lnTo>
                    <a:pt x="111882" y="150072"/>
                  </a:lnTo>
                  <a:lnTo>
                    <a:pt x="128689" y="148016"/>
                  </a:lnTo>
                  <a:lnTo>
                    <a:pt x="132481" y="144531"/>
                  </a:lnTo>
                  <a:lnTo>
                    <a:pt x="133280" y="139617"/>
                  </a:lnTo>
                  <a:lnTo>
                    <a:pt x="132087" y="133750"/>
                  </a:lnTo>
                  <a:lnTo>
                    <a:pt x="128699" y="128974"/>
                  </a:lnTo>
                  <a:lnTo>
                    <a:pt x="118026" y="121365"/>
                  </a:lnTo>
                  <a:lnTo>
                    <a:pt x="93322" y="116352"/>
                  </a:lnTo>
                  <a:lnTo>
                    <a:pt x="68249" y="118993"/>
                  </a:lnTo>
                  <a:lnTo>
                    <a:pt x="44408" y="133500"/>
                  </a:lnTo>
                  <a:lnTo>
                    <a:pt x="20934" y="154209"/>
                  </a:lnTo>
                  <a:lnTo>
                    <a:pt x="5821" y="180882"/>
                  </a:lnTo>
                  <a:lnTo>
                    <a:pt x="0" y="210666"/>
                  </a:lnTo>
                  <a:lnTo>
                    <a:pt x="2401" y="241372"/>
                  </a:lnTo>
                  <a:lnTo>
                    <a:pt x="12710" y="268225"/>
                  </a:lnTo>
                  <a:lnTo>
                    <a:pt x="30832" y="288465"/>
                  </a:lnTo>
                  <a:lnTo>
                    <a:pt x="52612" y="301276"/>
                  </a:lnTo>
                  <a:lnTo>
                    <a:pt x="79603" y="306415"/>
                  </a:lnTo>
                  <a:lnTo>
                    <a:pt x="105355" y="303812"/>
                  </a:lnTo>
                  <a:lnTo>
                    <a:pt x="129395" y="293443"/>
                  </a:lnTo>
                  <a:lnTo>
                    <a:pt x="148803" y="279430"/>
                  </a:lnTo>
                  <a:lnTo>
                    <a:pt x="155463" y="267121"/>
                  </a:lnTo>
                  <a:lnTo>
                    <a:pt x="160793" y="246391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0C782C-95EC-4B69-8991-EFE3C7D27475}"/>
                </a:ext>
              </a:extLst>
            </p:cNvPr>
            <p:cNvSpPr/>
            <p:nvPr/>
          </p:nvSpPr>
          <p:spPr>
            <a:xfrm>
              <a:off x="8382023" y="411997"/>
              <a:ext cx="129990" cy="124377"/>
            </a:xfrm>
            <a:custGeom>
              <a:avLst/>
              <a:gdLst/>
              <a:ahLst/>
              <a:cxnLst/>
              <a:rect l="0" t="0" r="0" b="0"/>
              <a:pathLst>
                <a:path w="129990" h="124377">
                  <a:moveTo>
                    <a:pt x="13386" y="0"/>
                  </a:moveTo>
                  <a:lnTo>
                    <a:pt x="5132" y="12380"/>
                  </a:lnTo>
                  <a:lnTo>
                    <a:pt x="0" y="36586"/>
                  </a:lnTo>
                  <a:lnTo>
                    <a:pt x="4472" y="69511"/>
                  </a:lnTo>
                  <a:lnTo>
                    <a:pt x="8849" y="85308"/>
                  </a:lnTo>
                  <a:lnTo>
                    <a:pt x="10362" y="87103"/>
                  </a:lnTo>
                  <a:lnTo>
                    <a:pt x="11370" y="84844"/>
                  </a:lnTo>
                  <a:lnTo>
                    <a:pt x="17815" y="39748"/>
                  </a:lnTo>
                  <a:lnTo>
                    <a:pt x="34990" y="7947"/>
                  </a:lnTo>
                  <a:lnTo>
                    <a:pt x="40745" y="3571"/>
                  </a:lnTo>
                  <a:lnTo>
                    <a:pt x="47173" y="1517"/>
                  </a:lnTo>
                  <a:lnTo>
                    <a:pt x="54050" y="1011"/>
                  </a:lnTo>
                  <a:lnTo>
                    <a:pt x="68598" y="5056"/>
                  </a:lnTo>
                  <a:lnTo>
                    <a:pt x="76106" y="8553"/>
                  </a:lnTo>
                  <a:lnTo>
                    <a:pt x="89055" y="21652"/>
                  </a:lnTo>
                  <a:lnTo>
                    <a:pt x="107317" y="54085"/>
                  </a:lnTo>
                  <a:lnTo>
                    <a:pt x="127611" y="116973"/>
                  </a:lnTo>
                  <a:lnTo>
                    <a:pt x="129989" y="124376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315F53-995C-48E2-A859-6945291A9593}"/>
                </a:ext>
              </a:extLst>
            </p:cNvPr>
            <p:cNvSpPr/>
            <p:nvPr/>
          </p:nvSpPr>
          <p:spPr>
            <a:xfrm>
              <a:off x="8535333" y="319679"/>
              <a:ext cx="62189" cy="177828"/>
            </a:xfrm>
            <a:custGeom>
              <a:avLst/>
              <a:gdLst/>
              <a:ahLst/>
              <a:cxnLst/>
              <a:rect l="0" t="0" r="0" b="0"/>
              <a:pathLst>
                <a:path w="62189" h="177828">
                  <a:moveTo>
                    <a:pt x="0" y="68997"/>
                  </a:moveTo>
                  <a:lnTo>
                    <a:pt x="8456" y="12866"/>
                  </a:lnTo>
                  <a:lnTo>
                    <a:pt x="10820" y="3073"/>
                  </a:lnTo>
                  <a:lnTo>
                    <a:pt x="13260" y="0"/>
                  </a:lnTo>
                  <a:lnTo>
                    <a:pt x="15750" y="1406"/>
                  </a:lnTo>
                  <a:lnTo>
                    <a:pt x="25952" y="24360"/>
                  </a:lnTo>
                  <a:lnTo>
                    <a:pt x="38874" y="78400"/>
                  </a:lnTo>
                  <a:lnTo>
                    <a:pt x="51823" y="134695"/>
                  </a:lnTo>
                  <a:lnTo>
                    <a:pt x="62188" y="177827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996F63-CBAF-43D2-8D7D-71524B366125}"/>
                </a:ext>
              </a:extLst>
            </p:cNvPr>
            <p:cNvSpPr/>
            <p:nvPr/>
          </p:nvSpPr>
          <p:spPr>
            <a:xfrm>
              <a:off x="8512012" y="365356"/>
              <a:ext cx="116604" cy="13117"/>
            </a:xfrm>
            <a:custGeom>
              <a:avLst/>
              <a:gdLst/>
              <a:ahLst/>
              <a:cxnLst/>
              <a:rect l="0" t="0" r="0" b="0"/>
              <a:pathLst>
                <a:path w="116604" h="13117">
                  <a:moveTo>
                    <a:pt x="0" y="7773"/>
                  </a:moveTo>
                  <a:lnTo>
                    <a:pt x="20346" y="13116"/>
                  </a:lnTo>
                  <a:lnTo>
                    <a:pt x="59554" y="12763"/>
                  </a:lnTo>
                  <a:lnTo>
                    <a:pt x="116603" y="0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2859CB-E163-4887-A51B-74FE37B245B2}"/>
                </a:ext>
              </a:extLst>
            </p:cNvPr>
            <p:cNvSpPr/>
            <p:nvPr/>
          </p:nvSpPr>
          <p:spPr>
            <a:xfrm>
              <a:off x="8678962" y="381460"/>
              <a:ext cx="346104" cy="149358"/>
            </a:xfrm>
            <a:custGeom>
              <a:avLst/>
              <a:gdLst/>
              <a:ahLst/>
              <a:cxnLst/>
              <a:rect l="0" t="0" r="0" b="0"/>
              <a:pathLst>
                <a:path w="346104" h="149358">
                  <a:moveTo>
                    <a:pt x="35162" y="46084"/>
                  </a:moveTo>
                  <a:lnTo>
                    <a:pt x="47542" y="37831"/>
                  </a:lnTo>
                  <a:lnTo>
                    <a:pt x="51190" y="31945"/>
                  </a:lnTo>
                  <a:lnTo>
                    <a:pt x="55241" y="16191"/>
                  </a:lnTo>
                  <a:lnTo>
                    <a:pt x="52867" y="9745"/>
                  </a:lnTo>
                  <a:lnTo>
                    <a:pt x="47829" y="4583"/>
                  </a:lnTo>
                  <a:lnTo>
                    <a:pt x="41016" y="279"/>
                  </a:lnTo>
                  <a:lnTo>
                    <a:pt x="34746" y="0"/>
                  </a:lnTo>
                  <a:lnTo>
                    <a:pt x="28838" y="2405"/>
                  </a:lnTo>
                  <a:lnTo>
                    <a:pt x="12270" y="18171"/>
                  </a:lnTo>
                  <a:lnTo>
                    <a:pt x="6945" y="24884"/>
                  </a:lnTo>
                  <a:lnTo>
                    <a:pt x="1028" y="43860"/>
                  </a:lnTo>
                  <a:lnTo>
                    <a:pt x="0" y="76519"/>
                  </a:lnTo>
                  <a:lnTo>
                    <a:pt x="3987" y="96751"/>
                  </a:lnTo>
                  <a:lnTo>
                    <a:pt x="11518" y="114380"/>
                  </a:lnTo>
                  <a:lnTo>
                    <a:pt x="29596" y="134746"/>
                  </a:lnTo>
                  <a:lnTo>
                    <a:pt x="55491" y="147594"/>
                  </a:lnTo>
                  <a:lnTo>
                    <a:pt x="75003" y="149357"/>
                  </a:lnTo>
                  <a:lnTo>
                    <a:pt x="94327" y="146398"/>
                  </a:lnTo>
                  <a:lnTo>
                    <a:pt x="119775" y="134156"/>
                  </a:lnTo>
                  <a:lnTo>
                    <a:pt x="141999" y="114502"/>
                  </a:lnTo>
                  <a:lnTo>
                    <a:pt x="154821" y="91404"/>
                  </a:lnTo>
                  <a:lnTo>
                    <a:pt x="162364" y="63927"/>
                  </a:lnTo>
                  <a:lnTo>
                    <a:pt x="161370" y="47104"/>
                  </a:lnTo>
                  <a:lnTo>
                    <a:pt x="155745" y="33294"/>
                  </a:lnTo>
                  <a:lnTo>
                    <a:pt x="150942" y="25716"/>
                  </a:lnTo>
                  <a:lnTo>
                    <a:pt x="154566" y="30986"/>
                  </a:lnTo>
                  <a:lnTo>
                    <a:pt x="166542" y="35055"/>
                  </a:lnTo>
                  <a:lnTo>
                    <a:pt x="183381" y="36000"/>
                  </a:lnTo>
                  <a:lnTo>
                    <a:pt x="202381" y="33541"/>
                  </a:lnTo>
                  <a:lnTo>
                    <a:pt x="207966" y="35131"/>
                  </a:lnTo>
                  <a:lnTo>
                    <a:pt x="210826" y="38782"/>
                  </a:lnTo>
                  <a:lnTo>
                    <a:pt x="211868" y="43807"/>
                  </a:lnTo>
                  <a:lnTo>
                    <a:pt x="209926" y="76696"/>
                  </a:lnTo>
                  <a:lnTo>
                    <a:pt x="215330" y="96254"/>
                  </a:lnTo>
                  <a:lnTo>
                    <a:pt x="225794" y="111856"/>
                  </a:lnTo>
                  <a:lnTo>
                    <a:pt x="232212" y="118435"/>
                  </a:lnTo>
                  <a:lnTo>
                    <a:pt x="248556" y="125745"/>
                  </a:lnTo>
                  <a:lnTo>
                    <a:pt x="266473" y="128130"/>
                  </a:lnTo>
                  <a:lnTo>
                    <a:pt x="283072" y="126311"/>
                  </a:lnTo>
                  <a:lnTo>
                    <a:pt x="296785" y="118017"/>
                  </a:lnTo>
                  <a:lnTo>
                    <a:pt x="307772" y="105693"/>
                  </a:lnTo>
                  <a:lnTo>
                    <a:pt x="321866" y="74365"/>
                  </a:lnTo>
                  <a:lnTo>
                    <a:pt x="325830" y="56062"/>
                  </a:lnTo>
                  <a:lnTo>
                    <a:pt x="324933" y="36373"/>
                  </a:lnTo>
                  <a:lnTo>
                    <a:pt x="325943" y="37019"/>
                  </a:lnTo>
                  <a:lnTo>
                    <a:pt x="327481" y="40040"/>
                  </a:lnTo>
                  <a:lnTo>
                    <a:pt x="331676" y="67987"/>
                  </a:lnTo>
                  <a:lnTo>
                    <a:pt x="346103" y="92725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321575-9E3F-4E1E-87D6-CC9AD0B38E81}"/>
                </a:ext>
              </a:extLst>
            </p:cNvPr>
            <p:cNvSpPr/>
            <p:nvPr/>
          </p:nvSpPr>
          <p:spPr>
            <a:xfrm>
              <a:off x="8970651" y="279847"/>
              <a:ext cx="15547" cy="15548"/>
            </a:xfrm>
            <a:custGeom>
              <a:avLst/>
              <a:gdLst/>
              <a:ahLst/>
              <a:cxnLst/>
              <a:rect l="0" t="0" r="0" b="0"/>
              <a:pathLst>
                <a:path w="15547" h="15548">
                  <a:moveTo>
                    <a:pt x="15546" y="0"/>
                  </a:moveTo>
                  <a:lnTo>
                    <a:pt x="0" y="15547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586A98-B92A-4648-B966-60B45312E36C}"/>
                </a:ext>
              </a:extLst>
            </p:cNvPr>
            <p:cNvSpPr/>
            <p:nvPr/>
          </p:nvSpPr>
          <p:spPr>
            <a:xfrm>
              <a:off x="9120068" y="357582"/>
              <a:ext cx="37148" cy="132151"/>
            </a:xfrm>
            <a:custGeom>
              <a:avLst/>
              <a:gdLst/>
              <a:ahLst/>
              <a:cxnLst/>
              <a:rect l="0" t="0" r="0" b="0"/>
              <a:pathLst>
                <a:path w="37148" h="132151">
                  <a:moveTo>
                    <a:pt x="21600" y="0"/>
                  </a:moveTo>
                  <a:lnTo>
                    <a:pt x="4088" y="32459"/>
                  </a:lnTo>
                  <a:lnTo>
                    <a:pt x="0" y="58946"/>
                  </a:lnTo>
                  <a:lnTo>
                    <a:pt x="2916" y="88675"/>
                  </a:lnTo>
                  <a:lnTo>
                    <a:pt x="9265" y="104479"/>
                  </a:lnTo>
                  <a:lnTo>
                    <a:pt x="17846" y="116397"/>
                  </a:lnTo>
                  <a:lnTo>
                    <a:pt x="37147" y="132150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A8D565-4C3F-4D49-972A-AEF2F9527824}"/>
                </a:ext>
              </a:extLst>
            </p:cNvPr>
            <p:cNvSpPr/>
            <p:nvPr/>
          </p:nvSpPr>
          <p:spPr>
            <a:xfrm>
              <a:off x="9266044" y="349809"/>
              <a:ext cx="69963" cy="112867"/>
            </a:xfrm>
            <a:custGeom>
              <a:avLst/>
              <a:gdLst/>
              <a:ahLst/>
              <a:cxnLst/>
              <a:rect l="0" t="0" r="0" b="0"/>
              <a:pathLst>
                <a:path w="69963" h="112867">
                  <a:moveTo>
                    <a:pt x="0" y="0"/>
                  </a:moveTo>
                  <a:lnTo>
                    <a:pt x="0" y="54098"/>
                  </a:lnTo>
                  <a:lnTo>
                    <a:pt x="4127" y="83112"/>
                  </a:lnTo>
                  <a:lnTo>
                    <a:pt x="14948" y="103992"/>
                  </a:lnTo>
                  <a:lnTo>
                    <a:pt x="22058" y="108196"/>
                  </a:lnTo>
                  <a:lnTo>
                    <a:pt x="41473" y="112866"/>
                  </a:lnTo>
                  <a:lnTo>
                    <a:pt x="55285" y="112639"/>
                  </a:lnTo>
                  <a:lnTo>
                    <a:pt x="69962" y="108829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43F5B8F-BF1F-43B8-A30E-5BA2F3E3E724}"/>
                </a:ext>
              </a:extLst>
            </p:cNvPr>
            <p:cNvSpPr/>
            <p:nvPr/>
          </p:nvSpPr>
          <p:spPr>
            <a:xfrm>
              <a:off x="9374874" y="316824"/>
              <a:ext cx="254973" cy="227324"/>
            </a:xfrm>
            <a:custGeom>
              <a:avLst/>
              <a:gdLst/>
              <a:ahLst/>
              <a:cxnLst/>
              <a:rect l="0" t="0" r="0" b="0"/>
              <a:pathLst>
                <a:path w="254973" h="227324">
                  <a:moveTo>
                    <a:pt x="0" y="79626"/>
                  </a:moveTo>
                  <a:lnTo>
                    <a:pt x="8253" y="71373"/>
                  </a:lnTo>
                  <a:lnTo>
                    <a:pt x="10685" y="73260"/>
                  </a:lnTo>
                  <a:lnTo>
                    <a:pt x="23054" y="123732"/>
                  </a:lnTo>
                  <a:lnTo>
                    <a:pt x="34430" y="140687"/>
                  </a:lnTo>
                  <a:lnTo>
                    <a:pt x="48124" y="152254"/>
                  </a:lnTo>
                  <a:lnTo>
                    <a:pt x="55403" y="156547"/>
                  </a:lnTo>
                  <a:lnTo>
                    <a:pt x="62848" y="157682"/>
                  </a:lnTo>
                  <a:lnTo>
                    <a:pt x="78029" y="154337"/>
                  </a:lnTo>
                  <a:lnTo>
                    <a:pt x="101142" y="138615"/>
                  </a:lnTo>
                  <a:lnTo>
                    <a:pt x="141352" y="92555"/>
                  </a:lnTo>
                  <a:lnTo>
                    <a:pt x="165327" y="38302"/>
                  </a:lnTo>
                  <a:lnTo>
                    <a:pt x="171943" y="19801"/>
                  </a:lnTo>
                  <a:lnTo>
                    <a:pt x="172005" y="2941"/>
                  </a:lnTo>
                  <a:lnTo>
                    <a:pt x="170812" y="0"/>
                  </a:lnTo>
                  <a:lnTo>
                    <a:pt x="169154" y="630"/>
                  </a:lnTo>
                  <a:lnTo>
                    <a:pt x="167183" y="3641"/>
                  </a:lnTo>
                  <a:lnTo>
                    <a:pt x="169601" y="16200"/>
                  </a:lnTo>
                  <a:lnTo>
                    <a:pt x="172663" y="24386"/>
                  </a:lnTo>
                  <a:lnTo>
                    <a:pt x="227389" y="83718"/>
                  </a:lnTo>
                  <a:lnTo>
                    <a:pt x="246743" y="109371"/>
                  </a:lnTo>
                  <a:lnTo>
                    <a:pt x="254194" y="134593"/>
                  </a:lnTo>
                  <a:lnTo>
                    <a:pt x="254972" y="147365"/>
                  </a:lnTo>
                  <a:lnTo>
                    <a:pt x="252898" y="157607"/>
                  </a:lnTo>
                  <a:lnTo>
                    <a:pt x="243685" y="173593"/>
                  </a:lnTo>
                  <a:lnTo>
                    <a:pt x="228650" y="184153"/>
                  </a:lnTo>
                  <a:lnTo>
                    <a:pt x="172849" y="207051"/>
                  </a:lnTo>
                  <a:lnTo>
                    <a:pt x="123266" y="222807"/>
                  </a:lnTo>
                  <a:lnTo>
                    <a:pt x="108829" y="227323"/>
                  </a:lnTo>
                </a:path>
              </a:pathLst>
            </a:custGeom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A75716-8D21-4F15-8CD0-86BE9F1D8ADE}"/>
              </a:ext>
            </a:extLst>
          </p:cNvPr>
          <p:cNvGrpSpPr/>
          <p:nvPr/>
        </p:nvGrpSpPr>
        <p:grpSpPr>
          <a:xfrm>
            <a:off x="7924483" y="715165"/>
            <a:ext cx="2033406" cy="660750"/>
            <a:chOff x="7924483" y="715165"/>
            <a:chExt cx="2033406" cy="66075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D73C94-4C4F-4DCC-ABEE-0990D855EF96}"/>
                </a:ext>
              </a:extLst>
            </p:cNvPr>
            <p:cNvSpPr/>
            <p:nvPr/>
          </p:nvSpPr>
          <p:spPr>
            <a:xfrm>
              <a:off x="8138883" y="715165"/>
              <a:ext cx="912671" cy="36921"/>
            </a:xfrm>
            <a:custGeom>
              <a:avLst/>
              <a:gdLst/>
              <a:ahLst/>
              <a:cxnLst/>
              <a:rect l="0" t="0" r="0" b="0"/>
              <a:pathLst>
                <a:path w="912671" h="36921">
                  <a:moveTo>
                    <a:pt x="0" y="0"/>
                  </a:moveTo>
                  <a:lnTo>
                    <a:pt x="51533" y="6693"/>
                  </a:lnTo>
                  <a:lnTo>
                    <a:pt x="110412" y="7631"/>
                  </a:lnTo>
                  <a:lnTo>
                    <a:pt x="165092" y="11872"/>
                  </a:lnTo>
                  <a:lnTo>
                    <a:pt x="214561" y="14458"/>
                  </a:lnTo>
                  <a:lnTo>
                    <a:pt x="271635" y="15224"/>
                  </a:lnTo>
                  <a:lnTo>
                    <a:pt x="332309" y="15451"/>
                  </a:lnTo>
                  <a:lnTo>
                    <a:pt x="375717" y="15504"/>
                  </a:lnTo>
                  <a:lnTo>
                    <a:pt x="420920" y="14664"/>
                  </a:lnTo>
                  <a:lnTo>
                    <a:pt x="466923" y="11411"/>
                  </a:lnTo>
                  <a:lnTo>
                    <a:pt x="513280" y="9390"/>
                  </a:lnTo>
                  <a:lnTo>
                    <a:pt x="559795" y="8492"/>
                  </a:lnTo>
                  <a:lnTo>
                    <a:pt x="606380" y="8093"/>
                  </a:lnTo>
                  <a:lnTo>
                    <a:pt x="650693" y="7915"/>
                  </a:lnTo>
                  <a:lnTo>
                    <a:pt x="693421" y="7836"/>
                  </a:lnTo>
                  <a:lnTo>
                    <a:pt x="754595" y="7792"/>
                  </a:lnTo>
                  <a:lnTo>
                    <a:pt x="805446" y="7779"/>
                  </a:lnTo>
                  <a:lnTo>
                    <a:pt x="859455" y="7774"/>
                  </a:lnTo>
                  <a:lnTo>
                    <a:pt x="907774" y="11900"/>
                  </a:lnTo>
                  <a:lnTo>
                    <a:pt x="912670" y="14843"/>
                  </a:lnTo>
                  <a:lnTo>
                    <a:pt x="912478" y="18532"/>
                  </a:lnTo>
                  <a:lnTo>
                    <a:pt x="908895" y="22719"/>
                  </a:lnTo>
                  <a:lnTo>
                    <a:pt x="895702" y="27372"/>
                  </a:lnTo>
                  <a:lnTo>
                    <a:pt x="836709" y="36920"/>
                  </a:lnTo>
                  <a:lnTo>
                    <a:pt x="809048" y="35987"/>
                  </a:lnTo>
                  <a:lnTo>
                    <a:pt x="792900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C82995-1A5C-4AAC-9CB2-0DFD67EC4F23}"/>
                </a:ext>
              </a:extLst>
            </p:cNvPr>
            <p:cNvSpPr/>
            <p:nvPr/>
          </p:nvSpPr>
          <p:spPr>
            <a:xfrm>
              <a:off x="8515585" y="769579"/>
              <a:ext cx="27522" cy="240981"/>
            </a:xfrm>
            <a:custGeom>
              <a:avLst/>
              <a:gdLst/>
              <a:ahLst/>
              <a:cxnLst/>
              <a:rect l="0" t="0" r="0" b="0"/>
              <a:pathLst>
                <a:path w="27522" h="240981">
                  <a:moveTo>
                    <a:pt x="19748" y="0"/>
                  </a:moveTo>
                  <a:lnTo>
                    <a:pt x="7353" y="53901"/>
                  </a:lnTo>
                  <a:lnTo>
                    <a:pt x="0" y="116693"/>
                  </a:lnTo>
                  <a:lnTo>
                    <a:pt x="3476" y="176894"/>
                  </a:lnTo>
                  <a:lnTo>
                    <a:pt x="12240" y="207020"/>
                  </a:lnTo>
                  <a:lnTo>
                    <a:pt x="27521" y="24098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E9F22B-5242-45F0-829D-F3A57D2B94AF}"/>
                </a:ext>
              </a:extLst>
            </p:cNvPr>
            <p:cNvSpPr/>
            <p:nvPr/>
          </p:nvSpPr>
          <p:spPr>
            <a:xfrm>
              <a:off x="8488084" y="995011"/>
              <a:ext cx="86118" cy="34867"/>
            </a:xfrm>
            <a:custGeom>
              <a:avLst/>
              <a:gdLst/>
              <a:ahLst/>
              <a:cxnLst/>
              <a:rect l="0" t="0" r="0" b="0"/>
              <a:pathLst>
                <a:path w="86118" h="34867">
                  <a:moveTo>
                    <a:pt x="16155" y="15548"/>
                  </a:moveTo>
                  <a:lnTo>
                    <a:pt x="3775" y="11421"/>
                  </a:lnTo>
                  <a:lnTo>
                    <a:pt x="992" y="13660"/>
                  </a:lnTo>
                  <a:lnTo>
                    <a:pt x="0" y="18608"/>
                  </a:lnTo>
                  <a:lnTo>
                    <a:pt x="203" y="25361"/>
                  </a:lnTo>
                  <a:lnTo>
                    <a:pt x="3793" y="29864"/>
                  </a:lnTo>
                  <a:lnTo>
                    <a:pt x="16995" y="34866"/>
                  </a:lnTo>
                  <a:lnTo>
                    <a:pt x="32075" y="32483"/>
                  </a:lnTo>
                  <a:lnTo>
                    <a:pt x="52830" y="21429"/>
                  </a:lnTo>
                  <a:lnTo>
                    <a:pt x="8611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658FCC-7861-41DC-8DE5-EFBA7FE67641}"/>
                </a:ext>
              </a:extLst>
            </p:cNvPr>
            <p:cNvSpPr/>
            <p:nvPr/>
          </p:nvSpPr>
          <p:spPr>
            <a:xfrm>
              <a:off x="7924483" y="1129643"/>
              <a:ext cx="144439" cy="219595"/>
            </a:xfrm>
            <a:custGeom>
              <a:avLst/>
              <a:gdLst/>
              <a:ahLst/>
              <a:cxnLst/>
              <a:rect l="0" t="0" r="0" b="0"/>
              <a:pathLst>
                <a:path w="144439" h="219595">
                  <a:moveTo>
                    <a:pt x="136664" y="20839"/>
                  </a:moveTo>
                  <a:lnTo>
                    <a:pt x="73592" y="0"/>
                  </a:lnTo>
                  <a:lnTo>
                    <a:pt x="54218" y="3228"/>
                  </a:lnTo>
                  <a:lnTo>
                    <a:pt x="45424" y="6507"/>
                  </a:lnTo>
                  <a:lnTo>
                    <a:pt x="31047" y="19364"/>
                  </a:lnTo>
                  <a:lnTo>
                    <a:pt x="7740" y="55768"/>
                  </a:lnTo>
                  <a:lnTo>
                    <a:pt x="0" y="85987"/>
                  </a:lnTo>
                  <a:lnTo>
                    <a:pt x="1834" y="116822"/>
                  </a:lnTo>
                  <a:lnTo>
                    <a:pt x="10234" y="132884"/>
                  </a:lnTo>
                  <a:lnTo>
                    <a:pt x="22604" y="144917"/>
                  </a:lnTo>
                  <a:lnTo>
                    <a:pt x="36739" y="153144"/>
                  </a:lnTo>
                  <a:lnTo>
                    <a:pt x="38953" y="156548"/>
                  </a:lnTo>
                  <a:lnTo>
                    <a:pt x="37838" y="159680"/>
                  </a:lnTo>
                  <a:lnTo>
                    <a:pt x="21557" y="175040"/>
                  </a:lnTo>
                  <a:lnTo>
                    <a:pt x="10909" y="193784"/>
                  </a:lnTo>
                  <a:lnTo>
                    <a:pt x="10505" y="200051"/>
                  </a:lnTo>
                  <a:lnTo>
                    <a:pt x="14663" y="211622"/>
                  </a:lnTo>
                  <a:lnTo>
                    <a:pt x="21645" y="215398"/>
                  </a:lnTo>
                  <a:lnTo>
                    <a:pt x="43222" y="219594"/>
                  </a:lnTo>
                  <a:lnTo>
                    <a:pt x="80380" y="213703"/>
                  </a:lnTo>
                  <a:lnTo>
                    <a:pt x="118349" y="196236"/>
                  </a:lnTo>
                  <a:lnTo>
                    <a:pt x="131692" y="186317"/>
                  </a:lnTo>
                  <a:lnTo>
                    <a:pt x="138774" y="176151"/>
                  </a:lnTo>
                  <a:lnTo>
                    <a:pt x="144438" y="16076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668F5C1-B790-42A3-862F-AEA165CB8A01}"/>
                </a:ext>
              </a:extLst>
            </p:cNvPr>
            <p:cNvSpPr/>
            <p:nvPr/>
          </p:nvSpPr>
          <p:spPr>
            <a:xfrm>
              <a:off x="8107789" y="1267085"/>
              <a:ext cx="124378" cy="108830"/>
            </a:xfrm>
            <a:custGeom>
              <a:avLst/>
              <a:gdLst/>
              <a:ahLst/>
              <a:cxnLst/>
              <a:rect l="0" t="0" r="0" b="0"/>
              <a:pathLst>
                <a:path w="124378" h="108830">
                  <a:moveTo>
                    <a:pt x="0" y="0"/>
                  </a:moveTo>
                  <a:lnTo>
                    <a:pt x="12380" y="4127"/>
                  </a:lnTo>
                  <a:lnTo>
                    <a:pt x="16028" y="8797"/>
                  </a:lnTo>
                  <a:lnTo>
                    <a:pt x="20080" y="23200"/>
                  </a:lnTo>
                  <a:lnTo>
                    <a:pt x="22360" y="50732"/>
                  </a:lnTo>
                  <a:lnTo>
                    <a:pt x="25273" y="55414"/>
                  </a:lnTo>
                  <a:lnTo>
                    <a:pt x="29805" y="56809"/>
                  </a:lnTo>
                  <a:lnTo>
                    <a:pt x="41750" y="53751"/>
                  </a:lnTo>
                  <a:lnTo>
                    <a:pt x="78114" y="37042"/>
                  </a:lnTo>
                  <a:lnTo>
                    <a:pt x="85762" y="36787"/>
                  </a:lnTo>
                  <a:lnTo>
                    <a:pt x="101169" y="41110"/>
                  </a:lnTo>
                  <a:lnTo>
                    <a:pt x="107177" y="46408"/>
                  </a:lnTo>
                  <a:lnTo>
                    <a:pt x="116156" y="61509"/>
                  </a:lnTo>
                  <a:lnTo>
                    <a:pt x="124377" y="1088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714D2C-5A4D-49CC-B427-FADC31F2DF86}"/>
                </a:ext>
              </a:extLst>
            </p:cNvPr>
            <p:cNvSpPr/>
            <p:nvPr/>
          </p:nvSpPr>
          <p:spPr>
            <a:xfrm>
              <a:off x="8278806" y="1203393"/>
              <a:ext cx="1" cy="125881"/>
            </a:xfrm>
            <a:custGeom>
              <a:avLst/>
              <a:gdLst/>
              <a:ahLst/>
              <a:cxnLst/>
              <a:rect l="0" t="0" r="0" b="0"/>
              <a:pathLst>
                <a:path w="1" h="125881">
                  <a:moveTo>
                    <a:pt x="0" y="17051"/>
                  </a:moveTo>
                  <a:lnTo>
                    <a:pt x="0" y="0"/>
                  </a:lnTo>
                  <a:lnTo>
                    <a:pt x="0" y="62969"/>
                  </a:lnTo>
                  <a:lnTo>
                    <a:pt x="0" y="12588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4CABC-2814-4622-AA36-F5917D6E1267}"/>
                </a:ext>
              </a:extLst>
            </p:cNvPr>
            <p:cNvSpPr/>
            <p:nvPr/>
          </p:nvSpPr>
          <p:spPr>
            <a:xfrm>
              <a:off x="8266906" y="1247936"/>
              <a:ext cx="291749" cy="85637"/>
            </a:xfrm>
            <a:custGeom>
              <a:avLst/>
              <a:gdLst/>
              <a:ahLst/>
              <a:cxnLst/>
              <a:rect l="0" t="0" r="0" b="0"/>
              <a:pathLst>
                <a:path w="291749" h="85637">
                  <a:moveTo>
                    <a:pt x="4127" y="65790"/>
                  </a:moveTo>
                  <a:lnTo>
                    <a:pt x="0" y="53410"/>
                  </a:lnTo>
                  <a:lnTo>
                    <a:pt x="2581" y="40422"/>
                  </a:lnTo>
                  <a:lnTo>
                    <a:pt x="5687" y="33331"/>
                  </a:lnTo>
                  <a:lnTo>
                    <a:pt x="16049" y="23149"/>
                  </a:lnTo>
                  <a:lnTo>
                    <a:pt x="38754" y="12561"/>
                  </a:lnTo>
                  <a:lnTo>
                    <a:pt x="67362" y="6256"/>
                  </a:lnTo>
                  <a:lnTo>
                    <a:pt x="103854" y="0"/>
                  </a:lnTo>
                  <a:lnTo>
                    <a:pt x="109479" y="2064"/>
                  </a:lnTo>
                  <a:lnTo>
                    <a:pt x="113230" y="6895"/>
                  </a:lnTo>
                  <a:lnTo>
                    <a:pt x="115730" y="13571"/>
                  </a:lnTo>
                  <a:lnTo>
                    <a:pt x="120851" y="17158"/>
                  </a:lnTo>
                  <a:lnTo>
                    <a:pt x="135756" y="18840"/>
                  </a:lnTo>
                  <a:lnTo>
                    <a:pt x="149289" y="14405"/>
                  </a:lnTo>
                  <a:lnTo>
                    <a:pt x="155316" y="10804"/>
                  </a:lnTo>
                  <a:lnTo>
                    <a:pt x="156743" y="7540"/>
                  </a:lnTo>
                  <a:lnTo>
                    <a:pt x="155103" y="4500"/>
                  </a:lnTo>
                  <a:lnTo>
                    <a:pt x="151419" y="1609"/>
                  </a:lnTo>
                  <a:lnTo>
                    <a:pt x="146371" y="1410"/>
                  </a:lnTo>
                  <a:lnTo>
                    <a:pt x="133853" y="5795"/>
                  </a:lnTo>
                  <a:lnTo>
                    <a:pt x="116365" y="17975"/>
                  </a:lnTo>
                  <a:lnTo>
                    <a:pt x="104369" y="36652"/>
                  </a:lnTo>
                  <a:lnTo>
                    <a:pt x="102806" y="51112"/>
                  </a:lnTo>
                  <a:lnTo>
                    <a:pt x="105854" y="65313"/>
                  </a:lnTo>
                  <a:lnTo>
                    <a:pt x="112966" y="77382"/>
                  </a:lnTo>
                  <a:lnTo>
                    <a:pt x="119874" y="81292"/>
                  </a:lnTo>
                  <a:lnTo>
                    <a:pt x="139062" y="85636"/>
                  </a:lnTo>
                  <a:lnTo>
                    <a:pt x="165894" y="83954"/>
                  </a:lnTo>
                  <a:lnTo>
                    <a:pt x="179958" y="75591"/>
                  </a:lnTo>
                  <a:lnTo>
                    <a:pt x="219022" y="30713"/>
                  </a:lnTo>
                  <a:lnTo>
                    <a:pt x="224876" y="15075"/>
                  </a:lnTo>
                  <a:lnTo>
                    <a:pt x="226438" y="6069"/>
                  </a:lnTo>
                  <a:lnTo>
                    <a:pt x="229206" y="1791"/>
                  </a:lnTo>
                  <a:lnTo>
                    <a:pt x="232778" y="667"/>
                  </a:lnTo>
                  <a:lnTo>
                    <a:pt x="265716" y="5807"/>
                  </a:lnTo>
                  <a:lnTo>
                    <a:pt x="275283" y="15810"/>
                  </a:lnTo>
                  <a:lnTo>
                    <a:pt x="291748" y="5024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60A7943-E50B-43E3-8F57-7573AFD6E5C4}"/>
                </a:ext>
              </a:extLst>
            </p:cNvPr>
            <p:cNvSpPr/>
            <p:nvPr/>
          </p:nvSpPr>
          <p:spPr>
            <a:xfrm>
              <a:off x="8589222" y="1228217"/>
              <a:ext cx="64056" cy="85540"/>
            </a:xfrm>
            <a:custGeom>
              <a:avLst/>
              <a:gdLst/>
              <a:ahLst/>
              <a:cxnLst/>
              <a:rect l="0" t="0" r="0" b="0"/>
              <a:pathLst>
                <a:path w="64056" h="85540">
                  <a:moveTo>
                    <a:pt x="31620" y="23321"/>
                  </a:moveTo>
                  <a:lnTo>
                    <a:pt x="19240" y="27448"/>
                  </a:lnTo>
                  <a:lnTo>
                    <a:pt x="8556" y="36383"/>
                  </a:lnTo>
                  <a:lnTo>
                    <a:pt x="3287" y="42394"/>
                  </a:lnTo>
                  <a:lnTo>
                    <a:pt x="640" y="49856"/>
                  </a:lnTo>
                  <a:lnTo>
                    <a:pt x="0" y="67360"/>
                  </a:lnTo>
                  <a:lnTo>
                    <a:pt x="2767" y="74273"/>
                  </a:lnTo>
                  <a:lnTo>
                    <a:pt x="12750" y="84258"/>
                  </a:lnTo>
                  <a:lnTo>
                    <a:pt x="19040" y="85539"/>
                  </a:lnTo>
                  <a:lnTo>
                    <a:pt x="32940" y="82355"/>
                  </a:lnTo>
                  <a:lnTo>
                    <a:pt x="51205" y="70851"/>
                  </a:lnTo>
                  <a:lnTo>
                    <a:pt x="59903" y="56825"/>
                  </a:lnTo>
                  <a:lnTo>
                    <a:pt x="63430" y="48248"/>
                  </a:lnTo>
                  <a:lnTo>
                    <a:pt x="64055" y="40803"/>
                  </a:lnTo>
                  <a:lnTo>
                    <a:pt x="60143" y="27924"/>
                  </a:lnTo>
                  <a:lnTo>
                    <a:pt x="3162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CBDF1D-9DD2-4FF2-9A33-A5244C2165B9}"/>
                </a:ext>
              </a:extLst>
            </p:cNvPr>
            <p:cNvSpPr/>
            <p:nvPr/>
          </p:nvSpPr>
          <p:spPr>
            <a:xfrm>
              <a:off x="8714124" y="1163801"/>
              <a:ext cx="8958" cy="10003"/>
            </a:xfrm>
            <a:custGeom>
              <a:avLst/>
              <a:gdLst/>
              <a:ahLst/>
              <a:cxnLst/>
              <a:rect l="0" t="0" r="0" b="0"/>
              <a:pathLst>
                <a:path w="8958" h="10003">
                  <a:moveTo>
                    <a:pt x="0" y="10002"/>
                  </a:moveTo>
                  <a:lnTo>
                    <a:pt x="8253" y="1748"/>
                  </a:lnTo>
                  <a:lnTo>
                    <a:pt x="8957" y="181"/>
                  </a:lnTo>
                  <a:lnTo>
                    <a:pt x="7699" y="0"/>
                  </a:lnTo>
                  <a:lnTo>
                    <a:pt x="0" y="222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C6BD2D-225A-43EF-AC35-A1C06167ADE9}"/>
                </a:ext>
              </a:extLst>
            </p:cNvPr>
            <p:cNvSpPr/>
            <p:nvPr/>
          </p:nvSpPr>
          <p:spPr>
            <a:xfrm>
              <a:off x="8737445" y="1251538"/>
              <a:ext cx="4479" cy="16156"/>
            </a:xfrm>
            <a:custGeom>
              <a:avLst/>
              <a:gdLst/>
              <a:ahLst/>
              <a:cxnLst/>
              <a:rect l="0" t="0" r="0" b="0"/>
              <a:pathLst>
                <a:path w="4479" h="16156">
                  <a:moveTo>
                    <a:pt x="0" y="0"/>
                  </a:moveTo>
                  <a:lnTo>
                    <a:pt x="4478" y="15163"/>
                  </a:lnTo>
                  <a:lnTo>
                    <a:pt x="3849" y="16155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563BDE-4B0C-4A72-8359-5F696990B8C6}"/>
                </a:ext>
              </a:extLst>
            </p:cNvPr>
            <p:cNvSpPr/>
            <p:nvPr/>
          </p:nvSpPr>
          <p:spPr>
            <a:xfrm>
              <a:off x="8861821" y="1127161"/>
              <a:ext cx="15548" cy="186566"/>
            </a:xfrm>
            <a:custGeom>
              <a:avLst/>
              <a:gdLst/>
              <a:ahLst/>
              <a:cxnLst/>
              <a:rect l="0" t="0" r="0" b="0"/>
              <a:pathLst>
                <a:path w="15548" h="186566">
                  <a:moveTo>
                    <a:pt x="0" y="0"/>
                  </a:moveTo>
                  <a:lnTo>
                    <a:pt x="6153" y="27672"/>
                  </a:lnTo>
                  <a:lnTo>
                    <a:pt x="7561" y="81060"/>
                  </a:lnTo>
                  <a:lnTo>
                    <a:pt x="13098" y="139601"/>
                  </a:lnTo>
                  <a:lnTo>
                    <a:pt x="15547" y="18656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C5F4192-1818-43F0-8903-C04E5320E8B0}"/>
                </a:ext>
              </a:extLst>
            </p:cNvPr>
            <p:cNvSpPr/>
            <p:nvPr/>
          </p:nvSpPr>
          <p:spPr>
            <a:xfrm>
              <a:off x="8908462" y="1226382"/>
              <a:ext cx="150605" cy="95119"/>
            </a:xfrm>
            <a:custGeom>
              <a:avLst/>
              <a:gdLst/>
              <a:ahLst/>
              <a:cxnLst/>
              <a:rect l="0" t="0" r="0" b="0"/>
              <a:pathLst>
                <a:path w="150605" h="95119">
                  <a:moveTo>
                    <a:pt x="0" y="17382"/>
                  </a:moveTo>
                  <a:lnTo>
                    <a:pt x="8253" y="25636"/>
                  </a:lnTo>
                  <a:lnTo>
                    <a:pt x="12305" y="41204"/>
                  </a:lnTo>
                  <a:lnTo>
                    <a:pt x="19033" y="78134"/>
                  </a:lnTo>
                  <a:lnTo>
                    <a:pt x="21326" y="81204"/>
                  </a:lnTo>
                  <a:lnTo>
                    <a:pt x="23720" y="80660"/>
                  </a:lnTo>
                  <a:lnTo>
                    <a:pt x="28681" y="73145"/>
                  </a:lnTo>
                  <a:lnTo>
                    <a:pt x="51135" y="32365"/>
                  </a:lnTo>
                  <a:lnTo>
                    <a:pt x="71294" y="11169"/>
                  </a:lnTo>
                  <a:lnTo>
                    <a:pt x="86101" y="2241"/>
                  </a:lnTo>
                  <a:lnTo>
                    <a:pt x="101319" y="0"/>
                  </a:lnTo>
                  <a:lnTo>
                    <a:pt x="115856" y="2747"/>
                  </a:lnTo>
                  <a:lnTo>
                    <a:pt x="128075" y="9726"/>
                  </a:lnTo>
                  <a:lnTo>
                    <a:pt x="136961" y="20889"/>
                  </a:lnTo>
                  <a:lnTo>
                    <a:pt x="149703" y="49169"/>
                  </a:lnTo>
                  <a:lnTo>
                    <a:pt x="150604" y="64331"/>
                  </a:lnTo>
                  <a:lnTo>
                    <a:pt x="147698" y="951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ABC7C1-73C2-44F5-8F82-33EECAF0BA32}"/>
                </a:ext>
              </a:extLst>
            </p:cNvPr>
            <p:cNvSpPr/>
            <p:nvPr/>
          </p:nvSpPr>
          <p:spPr>
            <a:xfrm>
              <a:off x="9087253" y="1157456"/>
              <a:ext cx="31095" cy="117404"/>
            </a:xfrm>
            <a:custGeom>
              <a:avLst/>
              <a:gdLst/>
              <a:ahLst/>
              <a:cxnLst/>
              <a:rect l="0" t="0" r="0" b="0"/>
              <a:pathLst>
                <a:path w="31095" h="117404">
                  <a:moveTo>
                    <a:pt x="1" y="24120"/>
                  </a:moveTo>
                  <a:lnTo>
                    <a:pt x="0" y="3487"/>
                  </a:lnTo>
                  <a:lnTo>
                    <a:pt x="865" y="0"/>
                  </a:lnTo>
                  <a:lnTo>
                    <a:pt x="2304" y="266"/>
                  </a:lnTo>
                  <a:lnTo>
                    <a:pt x="6207" y="8336"/>
                  </a:lnTo>
                  <a:lnTo>
                    <a:pt x="13447" y="41668"/>
                  </a:lnTo>
                  <a:lnTo>
                    <a:pt x="23819" y="93575"/>
                  </a:lnTo>
                  <a:lnTo>
                    <a:pt x="31094" y="11740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347EBE-C275-41C9-A101-EEE9B8D6FCED}"/>
                </a:ext>
              </a:extLst>
            </p:cNvPr>
            <p:cNvSpPr/>
            <p:nvPr/>
          </p:nvSpPr>
          <p:spPr>
            <a:xfrm>
              <a:off x="9071227" y="1197123"/>
              <a:ext cx="117084" cy="31095"/>
            </a:xfrm>
            <a:custGeom>
              <a:avLst/>
              <a:gdLst/>
              <a:ahLst/>
              <a:cxnLst/>
              <a:rect l="0" t="0" r="0" b="0"/>
              <a:pathLst>
                <a:path w="117084" h="31095">
                  <a:moveTo>
                    <a:pt x="8253" y="31094"/>
                  </a:moveTo>
                  <a:lnTo>
                    <a:pt x="0" y="22841"/>
                  </a:lnTo>
                  <a:lnTo>
                    <a:pt x="1023" y="20410"/>
                  </a:lnTo>
                  <a:lnTo>
                    <a:pt x="11373" y="17708"/>
                  </a:lnTo>
                  <a:lnTo>
                    <a:pt x="65988" y="11610"/>
                  </a:lnTo>
                  <a:lnTo>
                    <a:pt x="11708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1924E70-67B6-4186-8A3D-DBDF7F6749D4}"/>
                </a:ext>
              </a:extLst>
            </p:cNvPr>
            <p:cNvSpPr/>
            <p:nvPr/>
          </p:nvSpPr>
          <p:spPr>
            <a:xfrm>
              <a:off x="9194215" y="1217472"/>
              <a:ext cx="212075" cy="111802"/>
            </a:xfrm>
            <a:custGeom>
              <a:avLst/>
              <a:gdLst/>
              <a:ahLst/>
              <a:cxnLst/>
              <a:rect l="0" t="0" r="0" b="0"/>
              <a:pathLst>
                <a:path w="212075" h="111802">
                  <a:moveTo>
                    <a:pt x="32962" y="26292"/>
                  </a:moveTo>
                  <a:lnTo>
                    <a:pt x="37088" y="38673"/>
                  </a:lnTo>
                  <a:lnTo>
                    <a:pt x="40031" y="39728"/>
                  </a:lnTo>
                  <a:lnTo>
                    <a:pt x="43721" y="37841"/>
                  </a:lnTo>
                  <a:lnTo>
                    <a:pt x="47908" y="33991"/>
                  </a:lnTo>
                  <a:lnTo>
                    <a:pt x="52561" y="20501"/>
                  </a:lnTo>
                  <a:lnTo>
                    <a:pt x="53801" y="12067"/>
                  </a:lnTo>
                  <a:lnTo>
                    <a:pt x="51174" y="7308"/>
                  </a:lnTo>
                  <a:lnTo>
                    <a:pt x="45968" y="4999"/>
                  </a:lnTo>
                  <a:lnTo>
                    <a:pt x="39042" y="4323"/>
                  </a:lnTo>
                  <a:lnTo>
                    <a:pt x="24435" y="8179"/>
                  </a:lnTo>
                  <a:lnTo>
                    <a:pt x="16913" y="11626"/>
                  </a:lnTo>
                  <a:lnTo>
                    <a:pt x="6251" y="22365"/>
                  </a:lnTo>
                  <a:lnTo>
                    <a:pt x="2199" y="28856"/>
                  </a:lnTo>
                  <a:lnTo>
                    <a:pt x="0" y="42979"/>
                  </a:lnTo>
                  <a:lnTo>
                    <a:pt x="623" y="50373"/>
                  </a:lnTo>
                  <a:lnTo>
                    <a:pt x="5921" y="63194"/>
                  </a:lnTo>
                  <a:lnTo>
                    <a:pt x="9752" y="69032"/>
                  </a:lnTo>
                  <a:lnTo>
                    <a:pt x="23222" y="77821"/>
                  </a:lnTo>
                  <a:lnTo>
                    <a:pt x="31651" y="81374"/>
                  </a:lnTo>
                  <a:lnTo>
                    <a:pt x="50229" y="83019"/>
                  </a:lnTo>
                  <a:lnTo>
                    <a:pt x="86181" y="77037"/>
                  </a:lnTo>
                  <a:lnTo>
                    <a:pt x="123577" y="60468"/>
                  </a:lnTo>
                  <a:lnTo>
                    <a:pt x="160634" y="29801"/>
                  </a:lnTo>
                  <a:lnTo>
                    <a:pt x="167440" y="14320"/>
                  </a:lnTo>
                  <a:lnTo>
                    <a:pt x="169255" y="5355"/>
                  </a:lnTo>
                  <a:lnTo>
                    <a:pt x="168738" y="1106"/>
                  </a:lnTo>
                  <a:lnTo>
                    <a:pt x="166665" y="0"/>
                  </a:lnTo>
                  <a:lnTo>
                    <a:pt x="163556" y="991"/>
                  </a:lnTo>
                  <a:lnTo>
                    <a:pt x="162347" y="4242"/>
                  </a:lnTo>
                  <a:lnTo>
                    <a:pt x="163308" y="14765"/>
                  </a:lnTo>
                  <a:lnTo>
                    <a:pt x="168917" y="25776"/>
                  </a:lnTo>
                  <a:lnTo>
                    <a:pt x="178032" y="36427"/>
                  </a:lnTo>
                  <a:lnTo>
                    <a:pt x="208303" y="62539"/>
                  </a:lnTo>
                  <a:lnTo>
                    <a:pt x="211181" y="69459"/>
                  </a:lnTo>
                  <a:lnTo>
                    <a:pt x="212074" y="86360"/>
                  </a:lnTo>
                  <a:lnTo>
                    <a:pt x="208513" y="93113"/>
                  </a:lnTo>
                  <a:lnTo>
                    <a:pt x="195341" y="102920"/>
                  </a:lnTo>
                  <a:lnTo>
                    <a:pt x="172885" y="11180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1A27C37-E4F1-4E84-8BB5-82A2ABDAC7E5}"/>
                </a:ext>
              </a:extLst>
            </p:cNvPr>
            <p:cNvSpPr/>
            <p:nvPr/>
          </p:nvSpPr>
          <p:spPr>
            <a:xfrm>
              <a:off x="9421515" y="1142229"/>
              <a:ext cx="46642" cy="124857"/>
            </a:xfrm>
            <a:custGeom>
              <a:avLst/>
              <a:gdLst/>
              <a:ahLst/>
              <a:cxnLst/>
              <a:rect l="0" t="0" r="0" b="0"/>
              <a:pathLst>
                <a:path w="46642" h="124857">
                  <a:moveTo>
                    <a:pt x="0" y="8253"/>
                  </a:moveTo>
                  <a:lnTo>
                    <a:pt x="8254" y="0"/>
                  </a:lnTo>
                  <a:lnTo>
                    <a:pt x="11548" y="160"/>
                  </a:lnTo>
                  <a:lnTo>
                    <a:pt x="14608" y="2857"/>
                  </a:lnTo>
                  <a:lnTo>
                    <a:pt x="20312" y="14492"/>
                  </a:lnTo>
                  <a:lnTo>
                    <a:pt x="30897" y="74739"/>
                  </a:lnTo>
                  <a:lnTo>
                    <a:pt x="46641" y="12485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A1F7CB-105F-4990-A4BE-C3E55BD18A8D}"/>
                </a:ext>
              </a:extLst>
            </p:cNvPr>
            <p:cNvSpPr/>
            <p:nvPr/>
          </p:nvSpPr>
          <p:spPr>
            <a:xfrm>
              <a:off x="9444836" y="1217841"/>
              <a:ext cx="147698" cy="72566"/>
            </a:xfrm>
            <a:custGeom>
              <a:avLst/>
              <a:gdLst/>
              <a:ahLst/>
              <a:cxnLst/>
              <a:rect l="0" t="0" r="0" b="0"/>
              <a:pathLst>
                <a:path w="147698" h="72566">
                  <a:moveTo>
                    <a:pt x="0" y="33697"/>
                  </a:moveTo>
                  <a:lnTo>
                    <a:pt x="58946" y="15424"/>
                  </a:lnTo>
                  <a:lnTo>
                    <a:pt x="115237" y="0"/>
                  </a:lnTo>
                  <a:lnTo>
                    <a:pt x="121738" y="867"/>
                  </a:lnTo>
                  <a:lnTo>
                    <a:pt x="126936" y="4037"/>
                  </a:lnTo>
                  <a:lnTo>
                    <a:pt x="131266" y="8741"/>
                  </a:lnTo>
                  <a:lnTo>
                    <a:pt x="136076" y="23181"/>
                  </a:lnTo>
                  <a:lnTo>
                    <a:pt x="147697" y="7256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504975E-30E6-4F45-A505-DD4FA3A3A5D4}"/>
                </a:ext>
              </a:extLst>
            </p:cNvPr>
            <p:cNvSpPr/>
            <p:nvPr/>
          </p:nvSpPr>
          <p:spPr>
            <a:xfrm>
              <a:off x="9569212" y="1150482"/>
              <a:ext cx="1" cy="23322"/>
            </a:xfrm>
            <a:custGeom>
              <a:avLst/>
              <a:gdLst/>
              <a:ahLst/>
              <a:cxnLst/>
              <a:rect l="0" t="0" r="0" b="0"/>
              <a:pathLst>
                <a:path w="1" h="23322">
                  <a:moveTo>
                    <a:pt x="0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314500-1F24-413A-9563-7AD4E85CE94A}"/>
                </a:ext>
              </a:extLst>
            </p:cNvPr>
            <p:cNvSpPr/>
            <p:nvPr/>
          </p:nvSpPr>
          <p:spPr>
            <a:xfrm>
              <a:off x="9678042" y="1196770"/>
              <a:ext cx="101057" cy="85863"/>
            </a:xfrm>
            <a:custGeom>
              <a:avLst/>
              <a:gdLst/>
              <a:ahLst/>
              <a:cxnLst/>
              <a:rect l="0" t="0" r="0" b="0"/>
              <a:pathLst>
                <a:path w="101057" h="85863">
                  <a:moveTo>
                    <a:pt x="0" y="23674"/>
                  </a:moveTo>
                  <a:lnTo>
                    <a:pt x="0" y="40181"/>
                  </a:lnTo>
                  <a:lnTo>
                    <a:pt x="864" y="42452"/>
                  </a:lnTo>
                  <a:lnTo>
                    <a:pt x="2303" y="41375"/>
                  </a:lnTo>
                  <a:lnTo>
                    <a:pt x="22398" y="3696"/>
                  </a:lnTo>
                  <a:lnTo>
                    <a:pt x="27888" y="854"/>
                  </a:lnTo>
                  <a:lnTo>
                    <a:pt x="40897" y="0"/>
                  </a:lnTo>
                  <a:lnTo>
                    <a:pt x="53013" y="4803"/>
                  </a:lnTo>
                  <a:lnTo>
                    <a:pt x="58662" y="8502"/>
                  </a:lnTo>
                  <a:lnTo>
                    <a:pt x="67243" y="19522"/>
                  </a:lnTo>
                  <a:lnTo>
                    <a:pt x="93211" y="79046"/>
                  </a:lnTo>
                  <a:lnTo>
                    <a:pt x="101056" y="8586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F5FD671-1FC8-40EB-BE8D-40E127B55695}"/>
                </a:ext>
              </a:extLst>
            </p:cNvPr>
            <p:cNvSpPr/>
            <p:nvPr/>
          </p:nvSpPr>
          <p:spPr>
            <a:xfrm>
              <a:off x="9852686" y="1159029"/>
              <a:ext cx="105203" cy="115831"/>
            </a:xfrm>
            <a:custGeom>
              <a:avLst/>
              <a:gdLst/>
              <a:ahLst/>
              <a:cxnLst/>
              <a:rect l="0" t="0" r="0" b="0"/>
              <a:pathLst>
                <a:path w="105203" h="115831">
                  <a:moveTo>
                    <a:pt x="19694" y="61415"/>
                  </a:moveTo>
                  <a:lnTo>
                    <a:pt x="52153" y="46468"/>
                  </a:lnTo>
                  <a:lnTo>
                    <a:pt x="56016" y="41086"/>
                  </a:lnTo>
                  <a:lnTo>
                    <a:pt x="57728" y="34906"/>
                  </a:lnTo>
                  <a:lnTo>
                    <a:pt x="58007" y="28195"/>
                  </a:lnTo>
                  <a:lnTo>
                    <a:pt x="53708" y="13829"/>
                  </a:lnTo>
                  <a:lnTo>
                    <a:pt x="50144" y="6370"/>
                  </a:lnTo>
                  <a:lnTo>
                    <a:pt x="44312" y="2262"/>
                  </a:lnTo>
                  <a:lnTo>
                    <a:pt x="28620" y="0"/>
                  </a:lnTo>
                  <a:lnTo>
                    <a:pt x="21326" y="2333"/>
                  </a:lnTo>
                  <a:lnTo>
                    <a:pt x="8616" y="11836"/>
                  </a:lnTo>
                  <a:lnTo>
                    <a:pt x="1815" y="26999"/>
                  </a:lnTo>
                  <a:lnTo>
                    <a:pt x="0" y="35880"/>
                  </a:lnTo>
                  <a:lnTo>
                    <a:pt x="2592" y="54960"/>
                  </a:lnTo>
                  <a:lnTo>
                    <a:pt x="5702" y="64885"/>
                  </a:lnTo>
                  <a:lnTo>
                    <a:pt x="18370" y="82823"/>
                  </a:lnTo>
                  <a:lnTo>
                    <a:pt x="36380" y="97705"/>
                  </a:lnTo>
                  <a:lnTo>
                    <a:pt x="69071" y="110075"/>
                  </a:lnTo>
                  <a:lnTo>
                    <a:pt x="105202" y="11583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0ADA751-9909-4F8B-88ED-486E88C95A9F}"/>
              </a:ext>
            </a:extLst>
          </p:cNvPr>
          <p:cNvGrpSpPr/>
          <p:nvPr/>
        </p:nvGrpSpPr>
        <p:grpSpPr>
          <a:xfrm>
            <a:off x="652976" y="940597"/>
            <a:ext cx="6327652" cy="545983"/>
            <a:chOff x="652976" y="940597"/>
            <a:chExt cx="6327652" cy="54598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BF8D18-5D5C-4138-8657-C849537476E0}"/>
                </a:ext>
              </a:extLst>
            </p:cNvPr>
            <p:cNvSpPr/>
            <p:nvPr/>
          </p:nvSpPr>
          <p:spPr>
            <a:xfrm>
              <a:off x="652976" y="940597"/>
              <a:ext cx="240981" cy="281907"/>
            </a:xfrm>
            <a:custGeom>
              <a:avLst/>
              <a:gdLst/>
              <a:ahLst/>
              <a:cxnLst/>
              <a:rect l="0" t="0" r="0" b="0"/>
              <a:pathLst>
                <a:path w="240981" h="281907">
                  <a:moveTo>
                    <a:pt x="0" y="0"/>
                  </a:moveTo>
                  <a:lnTo>
                    <a:pt x="8254" y="8253"/>
                  </a:lnTo>
                  <a:lnTo>
                    <a:pt x="17513" y="29893"/>
                  </a:lnTo>
                  <a:lnTo>
                    <a:pt x="22174" y="80569"/>
                  </a:lnTo>
                  <a:lnTo>
                    <a:pt x="25398" y="135876"/>
                  </a:lnTo>
                  <a:lnTo>
                    <a:pt x="34096" y="188836"/>
                  </a:lnTo>
                  <a:lnTo>
                    <a:pt x="41581" y="221499"/>
                  </a:lnTo>
                  <a:lnTo>
                    <a:pt x="57522" y="247587"/>
                  </a:lnTo>
                  <a:lnTo>
                    <a:pt x="74529" y="267601"/>
                  </a:lnTo>
                  <a:lnTo>
                    <a:pt x="92146" y="276708"/>
                  </a:lnTo>
                  <a:lnTo>
                    <a:pt x="115234" y="281906"/>
                  </a:lnTo>
                  <a:lnTo>
                    <a:pt x="169980" y="280510"/>
                  </a:lnTo>
                  <a:lnTo>
                    <a:pt x="195604" y="278414"/>
                  </a:lnTo>
                  <a:lnTo>
                    <a:pt x="240980" y="26430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E47101-55D9-4BDF-A4C8-9B8E39031F84}"/>
                </a:ext>
              </a:extLst>
            </p:cNvPr>
            <p:cNvSpPr/>
            <p:nvPr/>
          </p:nvSpPr>
          <p:spPr>
            <a:xfrm>
              <a:off x="901729" y="1138582"/>
              <a:ext cx="23322" cy="167372"/>
            </a:xfrm>
            <a:custGeom>
              <a:avLst/>
              <a:gdLst/>
              <a:ahLst/>
              <a:cxnLst/>
              <a:rect l="0" t="0" r="0" b="0"/>
              <a:pathLst>
                <a:path w="23322" h="167372">
                  <a:moveTo>
                    <a:pt x="23321" y="4127"/>
                  </a:moveTo>
                  <a:lnTo>
                    <a:pt x="10941" y="0"/>
                  </a:lnTo>
                  <a:lnTo>
                    <a:pt x="9021" y="2239"/>
                  </a:lnTo>
                  <a:lnTo>
                    <a:pt x="19318" y="65413"/>
                  </a:lnTo>
                  <a:lnTo>
                    <a:pt x="18008" y="89368"/>
                  </a:lnTo>
                  <a:lnTo>
                    <a:pt x="4944" y="149639"/>
                  </a:lnTo>
                  <a:lnTo>
                    <a:pt x="0" y="167371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EC2715A-269C-4B2E-9858-F2AD2780862F}"/>
                </a:ext>
              </a:extLst>
            </p:cNvPr>
            <p:cNvSpPr/>
            <p:nvPr/>
          </p:nvSpPr>
          <p:spPr>
            <a:xfrm>
              <a:off x="1111614" y="1235991"/>
              <a:ext cx="23322" cy="186566"/>
            </a:xfrm>
            <a:custGeom>
              <a:avLst/>
              <a:gdLst/>
              <a:ahLst/>
              <a:cxnLst/>
              <a:rect l="0" t="0" r="0" b="0"/>
              <a:pathLst>
                <a:path w="23322" h="186566">
                  <a:moveTo>
                    <a:pt x="0" y="0"/>
                  </a:moveTo>
                  <a:lnTo>
                    <a:pt x="4127" y="12380"/>
                  </a:lnTo>
                  <a:lnTo>
                    <a:pt x="3444" y="66463"/>
                  </a:lnTo>
                  <a:lnTo>
                    <a:pt x="11045" y="125221"/>
                  </a:lnTo>
                  <a:lnTo>
                    <a:pt x="23321" y="186565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247919-F8D6-47E2-8845-8E3AF47DFA14}"/>
                </a:ext>
              </a:extLst>
            </p:cNvPr>
            <p:cNvSpPr/>
            <p:nvPr/>
          </p:nvSpPr>
          <p:spPr>
            <a:xfrm>
              <a:off x="1121549" y="1185133"/>
              <a:ext cx="105139" cy="141923"/>
            </a:xfrm>
            <a:custGeom>
              <a:avLst/>
              <a:gdLst/>
              <a:ahLst/>
              <a:cxnLst/>
              <a:rect l="0" t="0" r="0" b="0"/>
              <a:pathLst>
                <a:path w="105139" h="141923">
                  <a:moveTo>
                    <a:pt x="13386" y="81952"/>
                  </a:moveTo>
                  <a:lnTo>
                    <a:pt x="5133" y="73698"/>
                  </a:lnTo>
                  <a:lnTo>
                    <a:pt x="1081" y="60433"/>
                  </a:lnTo>
                  <a:lnTo>
                    <a:pt x="0" y="52059"/>
                  </a:lnTo>
                  <a:lnTo>
                    <a:pt x="3406" y="35845"/>
                  </a:lnTo>
                  <a:lnTo>
                    <a:pt x="11542" y="20865"/>
                  </a:lnTo>
                  <a:lnTo>
                    <a:pt x="23795" y="8449"/>
                  </a:lnTo>
                  <a:lnTo>
                    <a:pt x="42484" y="1779"/>
                  </a:lnTo>
                  <a:lnTo>
                    <a:pt x="53514" y="0"/>
                  </a:lnTo>
                  <a:lnTo>
                    <a:pt x="62595" y="1406"/>
                  </a:lnTo>
                  <a:lnTo>
                    <a:pt x="77291" y="9877"/>
                  </a:lnTo>
                  <a:lnTo>
                    <a:pt x="95277" y="29214"/>
                  </a:lnTo>
                  <a:lnTo>
                    <a:pt x="101605" y="48436"/>
                  </a:lnTo>
                  <a:lnTo>
                    <a:pt x="105138" y="101499"/>
                  </a:lnTo>
                  <a:lnTo>
                    <a:pt x="102245" y="119143"/>
                  </a:lnTo>
                  <a:lnTo>
                    <a:pt x="93474" y="133318"/>
                  </a:lnTo>
                  <a:lnTo>
                    <a:pt x="87508" y="139517"/>
                  </a:lnTo>
                  <a:lnTo>
                    <a:pt x="80939" y="141922"/>
                  </a:lnTo>
                  <a:lnTo>
                    <a:pt x="73968" y="141797"/>
                  </a:lnTo>
                  <a:lnTo>
                    <a:pt x="66730" y="139987"/>
                  </a:lnTo>
                  <a:lnTo>
                    <a:pt x="61041" y="136189"/>
                  </a:lnTo>
                  <a:lnTo>
                    <a:pt x="44480" y="113046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9C339D-D324-4712-9132-95B51B9E2066}"/>
                </a:ext>
              </a:extLst>
            </p:cNvPr>
            <p:cNvSpPr/>
            <p:nvPr/>
          </p:nvSpPr>
          <p:spPr>
            <a:xfrm>
              <a:off x="1321500" y="1166029"/>
              <a:ext cx="62189" cy="121437"/>
            </a:xfrm>
            <a:custGeom>
              <a:avLst/>
              <a:gdLst/>
              <a:ahLst/>
              <a:cxnLst/>
              <a:rect l="0" t="0" r="0" b="0"/>
              <a:pathLst>
                <a:path w="62189" h="121437">
                  <a:moveTo>
                    <a:pt x="0" y="15547"/>
                  </a:moveTo>
                  <a:lnTo>
                    <a:pt x="13446" y="65098"/>
                  </a:lnTo>
                  <a:lnTo>
                    <a:pt x="19258" y="100095"/>
                  </a:lnTo>
                  <a:lnTo>
                    <a:pt x="30370" y="119965"/>
                  </a:lnTo>
                  <a:lnTo>
                    <a:pt x="32339" y="121436"/>
                  </a:lnTo>
                  <a:lnTo>
                    <a:pt x="32787" y="119825"/>
                  </a:lnTo>
                  <a:lnTo>
                    <a:pt x="31193" y="59501"/>
                  </a:lnTo>
                  <a:lnTo>
                    <a:pt x="35250" y="32601"/>
                  </a:lnTo>
                  <a:lnTo>
                    <a:pt x="46049" y="12347"/>
                  </a:lnTo>
                  <a:lnTo>
                    <a:pt x="53000" y="5487"/>
                  </a:lnTo>
                  <a:lnTo>
                    <a:pt x="62188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EC4023-6446-4A18-8B42-552FB47A46AD}"/>
                </a:ext>
              </a:extLst>
            </p:cNvPr>
            <p:cNvSpPr/>
            <p:nvPr/>
          </p:nvSpPr>
          <p:spPr>
            <a:xfrm>
              <a:off x="1456088" y="1158256"/>
              <a:ext cx="83071" cy="102139"/>
            </a:xfrm>
            <a:custGeom>
              <a:avLst/>
              <a:gdLst/>
              <a:ahLst/>
              <a:cxnLst/>
              <a:rect l="0" t="0" r="0" b="0"/>
              <a:pathLst>
                <a:path w="83071" h="102139">
                  <a:moveTo>
                    <a:pt x="83070" y="0"/>
                  </a:moveTo>
                  <a:lnTo>
                    <a:pt x="66564" y="0"/>
                  </a:lnTo>
                  <a:lnTo>
                    <a:pt x="43919" y="8253"/>
                  </a:lnTo>
                  <a:lnTo>
                    <a:pt x="20798" y="21639"/>
                  </a:lnTo>
                  <a:lnTo>
                    <a:pt x="9904" y="33801"/>
                  </a:lnTo>
                  <a:lnTo>
                    <a:pt x="3047" y="48708"/>
                  </a:lnTo>
                  <a:lnTo>
                    <a:pt x="0" y="66849"/>
                  </a:lnTo>
                  <a:lnTo>
                    <a:pt x="1778" y="74796"/>
                  </a:lnTo>
                  <a:lnTo>
                    <a:pt x="10664" y="88233"/>
                  </a:lnTo>
                  <a:lnTo>
                    <a:pt x="30235" y="101383"/>
                  </a:lnTo>
                  <a:lnTo>
                    <a:pt x="38346" y="102138"/>
                  </a:lnTo>
                  <a:lnTo>
                    <a:pt x="56571" y="98369"/>
                  </a:lnTo>
                  <a:lnTo>
                    <a:pt x="63677" y="94082"/>
                  </a:lnTo>
                  <a:lnTo>
                    <a:pt x="73875" y="82409"/>
                  </a:lnTo>
                  <a:lnTo>
                    <a:pt x="76680" y="66280"/>
                  </a:lnTo>
                  <a:lnTo>
                    <a:pt x="74184" y="48460"/>
                  </a:lnTo>
                  <a:lnTo>
                    <a:pt x="67317" y="31902"/>
                  </a:lnTo>
                  <a:lnTo>
                    <a:pt x="56203" y="20512"/>
                  </a:lnTo>
                  <a:lnTo>
                    <a:pt x="49612" y="16266"/>
                  </a:lnTo>
                  <a:lnTo>
                    <a:pt x="35378" y="13851"/>
                  </a:lnTo>
                  <a:lnTo>
                    <a:pt x="22142" y="15657"/>
                  </a:lnTo>
                  <a:lnTo>
                    <a:pt x="5335" y="2332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A7480C5-4F2C-461C-85E2-DC3B716A0918}"/>
                </a:ext>
              </a:extLst>
            </p:cNvPr>
            <p:cNvSpPr/>
            <p:nvPr/>
          </p:nvSpPr>
          <p:spPr>
            <a:xfrm>
              <a:off x="1707389" y="1061967"/>
              <a:ext cx="41656" cy="144434"/>
            </a:xfrm>
            <a:custGeom>
              <a:avLst/>
              <a:gdLst/>
              <a:ahLst/>
              <a:cxnLst/>
              <a:rect l="0" t="0" r="0" b="0"/>
              <a:pathLst>
                <a:path w="41656" h="144434">
                  <a:moveTo>
                    <a:pt x="41655" y="127383"/>
                  </a:moveTo>
                  <a:lnTo>
                    <a:pt x="33401" y="143889"/>
                  </a:lnTo>
                  <a:lnTo>
                    <a:pt x="30970" y="144433"/>
                  </a:lnTo>
                  <a:lnTo>
                    <a:pt x="29349" y="140477"/>
                  </a:lnTo>
                  <a:lnTo>
                    <a:pt x="22621" y="90718"/>
                  </a:lnTo>
                  <a:lnTo>
                    <a:pt x="7633" y="28489"/>
                  </a:lnTo>
                  <a:lnTo>
                    <a:pt x="0" y="0"/>
                  </a:lnTo>
                  <a:lnTo>
                    <a:pt x="2441" y="13728"/>
                  </a:lnTo>
                  <a:lnTo>
                    <a:pt x="21013" y="73083"/>
                  </a:lnTo>
                  <a:lnTo>
                    <a:pt x="26108" y="88515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F3E0722-E36D-47A5-9F1A-C7179BC45882}"/>
                </a:ext>
              </a:extLst>
            </p:cNvPr>
            <p:cNvSpPr/>
            <p:nvPr/>
          </p:nvSpPr>
          <p:spPr>
            <a:xfrm>
              <a:off x="1826779" y="1134935"/>
              <a:ext cx="93283" cy="163690"/>
            </a:xfrm>
            <a:custGeom>
              <a:avLst/>
              <a:gdLst/>
              <a:ahLst/>
              <a:cxnLst/>
              <a:rect l="0" t="0" r="0" b="0"/>
              <a:pathLst>
                <a:path w="93283" h="163690">
                  <a:moveTo>
                    <a:pt x="0" y="0"/>
                  </a:moveTo>
                  <a:lnTo>
                    <a:pt x="18273" y="63072"/>
                  </a:lnTo>
                  <a:lnTo>
                    <a:pt x="33697" y="122691"/>
                  </a:lnTo>
                  <a:lnTo>
                    <a:pt x="41462" y="147198"/>
                  </a:lnTo>
                  <a:lnTo>
                    <a:pt x="51249" y="158416"/>
                  </a:lnTo>
                  <a:lnTo>
                    <a:pt x="57487" y="162616"/>
                  </a:lnTo>
                  <a:lnTo>
                    <a:pt x="63372" y="163689"/>
                  </a:lnTo>
                  <a:lnTo>
                    <a:pt x="69024" y="162677"/>
                  </a:lnTo>
                  <a:lnTo>
                    <a:pt x="93282" y="147697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BECCD0D-86CF-47F7-8E9C-A3ED1A8DCD93}"/>
                </a:ext>
              </a:extLst>
            </p:cNvPr>
            <p:cNvSpPr/>
            <p:nvPr/>
          </p:nvSpPr>
          <p:spPr>
            <a:xfrm>
              <a:off x="1621922" y="1153924"/>
              <a:ext cx="150443" cy="123221"/>
            </a:xfrm>
            <a:custGeom>
              <a:avLst/>
              <a:gdLst/>
              <a:ahLst/>
              <a:cxnLst/>
              <a:rect l="0" t="0" r="0" b="0"/>
              <a:pathLst>
                <a:path w="150443" h="123221">
                  <a:moveTo>
                    <a:pt x="88254" y="43199"/>
                  </a:moveTo>
                  <a:lnTo>
                    <a:pt x="81184" y="20103"/>
                  </a:lnTo>
                  <a:lnTo>
                    <a:pt x="73308" y="8174"/>
                  </a:lnTo>
                  <a:lnTo>
                    <a:pt x="67061" y="4302"/>
                  </a:lnTo>
                  <a:lnTo>
                    <a:pt x="50908" y="0"/>
                  </a:lnTo>
                  <a:lnTo>
                    <a:pt x="34516" y="2694"/>
                  </a:lnTo>
                  <a:lnTo>
                    <a:pt x="26517" y="5831"/>
                  </a:lnTo>
                  <a:lnTo>
                    <a:pt x="15326" y="16226"/>
                  </a:lnTo>
                  <a:lnTo>
                    <a:pt x="1104" y="44013"/>
                  </a:lnTo>
                  <a:lnTo>
                    <a:pt x="0" y="59108"/>
                  </a:lnTo>
                  <a:lnTo>
                    <a:pt x="3253" y="74454"/>
                  </a:lnTo>
                  <a:lnTo>
                    <a:pt x="10456" y="89912"/>
                  </a:lnTo>
                  <a:lnTo>
                    <a:pt x="28351" y="109055"/>
                  </a:lnTo>
                  <a:lnTo>
                    <a:pt x="50063" y="121542"/>
                  </a:lnTo>
                  <a:lnTo>
                    <a:pt x="67537" y="123220"/>
                  </a:lnTo>
                  <a:lnTo>
                    <a:pt x="102780" y="117259"/>
                  </a:lnTo>
                  <a:lnTo>
                    <a:pt x="132966" y="102422"/>
                  </a:lnTo>
                  <a:lnTo>
                    <a:pt x="150442" y="8984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4053F81-B4EE-49BB-BC22-420149DC3E87}"/>
                </a:ext>
              </a:extLst>
            </p:cNvPr>
            <p:cNvSpPr/>
            <p:nvPr/>
          </p:nvSpPr>
          <p:spPr>
            <a:xfrm>
              <a:off x="1912288" y="1133337"/>
              <a:ext cx="116604" cy="164843"/>
            </a:xfrm>
            <a:custGeom>
              <a:avLst/>
              <a:gdLst/>
              <a:ahLst/>
              <a:cxnLst/>
              <a:rect l="0" t="0" r="0" b="0"/>
              <a:pathLst>
                <a:path w="116604" h="164843">
                  <a:moveTo>
                    <a:pt x="0" y="164842"/>
                  </a:moveTo>
                  <a:lnTo>
                    <a:pt x="12380" y="156589"/>
                  </a:lnTo>
                  <a:lnTo>
                    <a:pt x="20761" y="145627"/>
                  </a:lnTo>
                  <a:lnTo>
                    <a:pt x="48002" y="90539"/>
                  </a:lnTo>
                  <a:lnTo>
                    <a:pt x="60544" y="29947"/>
                  </a:lnTo>
                  <a:lnTo>
                    <a:pt x="57575" y="3088"/>
                  </a:lnTo>
                  <a:lnTo>
                    <a:pt x="55657" y="0"/>
                  </a:lnTo>
                  <a:lnTo>
                    <a:pt x="53515" y="533"/>
                  </a:lnTo>
                  <a:lnTo>
                    <a:pt x="51224" y="3479"/>
                  </a:lnTo>
                  <a:lnTo>
                    <a:pt x="47999" y="28259"/>
                  </a:lnTo>
                  <a:lnTo>
                    <a:pt x="57580" y="89764"/>
                  </a:lnTo>
                  <a:lnTo>
                    <a:pt x="68348" y="124100"/>
                  </a:lnTo>
                  <a:lnTo>
                    <a:pt x="76730" y="136946"/>
                  </a:lnTo>
                  <a:lnTo>
                    <a:pt x="88516" y="146110"/>
                  </a:lnTo>
                  <a:lnTo>
                    <a:pt x="116603" y="157069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356356-3660-444C-8CEA-7410D6C39861}"/>
                </a:ext>
              </a:extLst>
            </p:cNvPr>
            <p:cNvSpPr/>
            <p:nvPr/>
          </p:nvSpPr>
          <p:spPr>
            <a:xfrm>
              <a:off x="2058593" y="1135913"/>
              <a:ext cx="63581" cy="131173"/>
            </a:xfrm>
            <a:custGeom>
              <a:avLst/>
              <a:gdLst/>
              <a:ahLst/>
              <a:cxnLst/>
              <a:rect l="0" t="0" r="0" b="0"/>
              <a:pathLst>
                <a:path w="63581" h="131173">
                  <a:moveTo>
                    <a:pt x="40259" y="30116"/>
                  </a:moveTo>
                  <a:lnTo>
                    <a:pt x="44386" y="17736"/>
                  </a:lnTo>
                  <a:lnTo>
                    <a:pt x="43874" y="12362"/>
                  </a:lnTo>
                  <a:lnTo>
                    <a:pt x="38699" y="1784"/>
                  </a:lnTo>
                  <a:lnTo>
                    <a:pt x="34901" y="0"/>
                  </a:lnTo>
                  <a:lnTo>
                    <a:pt x="30641" y="537"/>
                  </a:lnTo>
                  <a:lnTo>
                    <a:pt x="26073" y="2623"/>
                  </a:lnTo>
                  <a:lnTo>
                    <a:pt x="18696" y="11851"/>
                  </a:lnTo>
                  <a:lnTo>
                    <a:pt x="2794" y="43015"/>
                  </a:lnTo>
                  <a:lnTo>
                    <a:pt x="0" y="64640"/>
                  </a:lnTo>
                  <a:lnTo>
                    <a:pt x="5243" y="105458"/>
                  </a:lnTo>
                  <a:lnTo>
                    <a:pt x="9142" y="112302"/>
                  </a:lnTo>
                  <a:lnTo>
                    <a:pt x="20383" y="122209"/>
                  </a:lnTo>
                  <a:lnTo>
                    <a:pt x="36320" y="127189"/>
                  </a:lnTo>
                  <a:lnTo>
                    <a:pt x="63580" y="131172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E6A845-1382-4B0F-8240-8403042E76D8}"/>
                </a:ext>
              </a:extLst>
            </p:cNvPr>
            <p:cNvSpPr/>
            <p:nvPr/>
          </p:nvSpPr>
          <p:spPr>
            <a:xfrm>
              <a:off x="2166977" y="1134628"/>
              <a:ext cx="81107" cy="140232"/>
            </a:xfrm>
            <a:custGeom>
              <a:avLst/>
              <a:gdLst/>
              <a:ahLst/>
              <a:cxnLst/>
              <a:rect l="0" t="0" r="0" b="0"/>
              <a:pathLst>
                <a:path w="81107" h="140232">
                  <a:moveTo>
                    <a:pt x="40705" y="54722"/>
                  </a:moveTo>
                  <a:lnTo>
                    <a:pt x="58459" y="47652"/>
                  </a:lnTo>
                  <a:lnTo>
                    <a:pt x="69037" y="39775"/>
                  </a:lnTo>
                  <a:lnTo>
                    <a:pt x="80577" y="21502"/>
                  </a:lnTo>
                  <a:lnTo>
                    <a:pt x="81106" y="15301"/>
                  </a:lnTo>
                  <a:lnTo>
                    <a:pt x="77087" y="3804"/>
                  </a:lnTo>
                  <a:lnTo>
                    <a:pt x="72733" y="911"/>
                  </a:lnTo>
                  <a:lnTo>
                    <a:pt x="60986" y="0"/>
                  </a:lnTo>
                  <a:lnTo>
                    <a:pt x="39804" y="8469"/>
                  </a:lnTo>
                  <a:lnTo>
                    <a:pt x="17117" y="30173"/>
                  </a:lnTo>
                  <a:lnTo>
                    <a:pt x="2238" y="58484"/>
                  </a:lnTo>
                  <a:lnTo>
                    <a:pt x="0" y="78563"/>
                  </a:lnTo>
                  <a:lnTo>
                    <a:pt x="2748" y="97276"/>
                  </a:lnTo>
                  <a:lnTo>
                    <a:pt x="9728" y="111351"/>
                  </a:lnTo>
                  <a:lnTo>
                    <a:pt x="27496" y="128986"/>
                  </a:lnTo>
                  <a:lnTo>
                    <a:pt x="44047" y="135233"/>
                  </a:lnTo>
                  <a:lnTo>
                    <a:pt x="71799" y="140231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B26500C-ACB1-4191-A71D-01CD617E743B}"/>
                </a:ext>
              </a:extLst>
            </p:cNvPr>
            <p:cNvSpPr/>
            <p:nvPr/>
          </p:nvSpPr>
          <p:spPr>
            <a:xfrm>
              <a:off x="2346342" y="1056830"/>
              <a:ext cx="110094" cy="210256"/>
            </a:xfrm>
            <a:custGeom>
              <a:avLst/>
              <a:gdLst/>
              <a:ahLst/>
              <a:cxnLst/>
              <a:rect l="0" t="0" r="0" b="0"/>
              <a:pathLst>
                <a:path w="110094" h="210256">
                  <a:moveTo>
                    <a:pt x="86772" y="124746"/>
                  </a:moveTo>
                  <a:lnTo>
                    <a:pt x="82645" y="112366"/>
                  </a:lnTo>
                  <a:lnTo>
                    <a:pt x="77111" y="108719"/>
                  </a:lnTo>
                  <a:lnTo>
                    <a:pt x="59446" y="104667"/>
                  </a:lnTo>
                  <a:lnTo>
                    <a:pt x="39502" y="107473"/>
                  </a:lnTo>
                  <a:lnTo>
                    <a:pt x="29347" y="110639"/>
                  </a:lnTo>
                  <a:lnTo>
                    <a:pt x="15760" y="121068"/>
                  </a:lnTo>
                  <a:lnTo>
                    <a:pt x="6843" y="135203"/>
                  </a:lnTo>
                  <a:lnTo>
                    <a:pt x="0" y="153002"/>
                  </a:lnTo>
                  <a:lnTo>
                    <a:pt x="990" y="170126"/>
                  </a:lnTo>
                  <a:lnTo>
                    <a:pt x="3672" y="178320"/>
                  </a:lnTo>
                  <a:lnTo>
                    <a:pt x="13562" y="192031"/>
                  </a:lnTo>
                  <a:lnTo>
                    <a:pt x="19828" y="198106"/>
                  </a:lnTo>
                  <a:lnTo>
                    <a:pt x="26595" y="201292"/>
                  </a:lnTo>
                  <a:lnTo>
                    <a:pt x="41025" y="202528"/>
                  </a:lnTo>
                  <a:lnTo>
                    <a:pt x="53772" y="197896"/>
                  </a:lnTo>
                  <a:lnTo>
                    <a:pt x="59590" y="194242"/>
                  </a:lnTo>
                  <a:lnTo>
                    <a:pt x="68357" y="180969"/>
                  </a:lnTo>
                  <a:lnTo>
                    <a:pt x="74269" y="163554"/>
                  </a:lnTo>
                  <a:lnTo>
                    <a:pt x="78376" y="105779"/>
                  </a:lnTo>
                  <a:lnTo>
                    <a:pt x="72669" y="53405"/>
                  </a:lnTo>
                  <a:lnTo>
                    <a:pt x="60709" y="2406"/>
                  </a:lnTo>
                  <a:lnTo>
                    <a:pt x="59032" y="0"/>
                  </a:lnTo>
                  <a:lnTo>
                    <a:pt x="57914" y="1851"/>
                  </a:lnTo>
                  <a:lnTo>
                    <a:pt x="57535" y="12256"/>
                  </a:lnTo>
                  <a:lnTo>
                    <a:pt x="69888" y="67558"/>
                  </a:lnTo>
                  <a:lnTo>
                    <a:pt x="88334" y="121992"/>
                  </a:lnTo>
                  <a:lnTo>
                    <a:pt x="106033" y="177860"/>
                  </a:lnTo>
                  <a:lnTo>
                    <a:pt x="110093" y="210255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355EA49-BC43-44EF-8E27-60D7883BF50A}"/>
                </a:ext>
              </a:extLst>
            </p:cNvPr>
            <p:cNvSpPr/>
            <p:nvPr/>
          </p:nvSpPr>
          <p:spPr>
            <a:xfrm>
              <a:off x="2839003" y="1010559"/>
              <a:ext cx="95890" cy="274047"/>
            </a:xfrm>
            <a:custGeom>
              <a:avLst/>
              <a:gdLst/>
              <a:ahLst/>
              <a:cxnLst/>
              <a:rect l="0" t="0" r="0" b="0"/>
              <a:pathLst>
                <a:path w="95890" h="274047">
                  <a:moveTo>
                    <a:pt x="21655" y="0"/>
                  </a:moveTo>
                  <a:lnTo>
                    <a:pt x="9260" y="57532"/>
                  </a:lnTo>
                  <a:lnTo>
                    <a:pt x="2396" y="113601"/>
                  </a:lnTo>
                  <a:lnTo>
                    <a:pt x="0" y="165722"/>
                  </a:lnTo>
                  <a:lnTo>
                    <a:pt x="6949" y="221315"/>
                  </a:lnTo>
                  <a:lnTo>
                    <a:pt x="13391" y="242604"/>
                  </a:lnTo>
                  <a:lnTo>
                    <a:pt x="24892" y="257824"/>
                  </a:lnTo>
                  <a:lnTo>
                    <a:pt x="45935" y="271978"/>
                  </a:lnTo>
                  <a:lnTo>
                    <a:pt x="60949" y="274046"/>
                  </a:lnTo>
                  <a:lnTo>
                    <a:pt x="68580" y="273388"/>
                  </a:lnTo>
                  <a:lnTo>
                    <a:pt x="81666" y="265748"/>
                  </a:lnTo>
                  <a:lnTo>
                    <a:pt x="87574" y="260083"/>
                  </a:lnTo>
                  <a:lnTo>
                    <a:pt x="94139" y="244575"/>
                  </a:lnTo>
                  <a:lnTo>
                    <a:pt x="95889" y="235603"/>
                  </a:lnTo>
                  <a:lnTo>
                    <a:pt x="93228" y="218724"/>
                  </a:lnTo>
                  <a:lnTo>
                    <a:pt x="77444" y="186775"/>
                  </a:lnTo>
                  <a:lnTo>
                    <a:pt x="65452" y="175717"/>
                  </a:lnTo>
                  <a:lnTo>
                    <a:pt x="53213" y="169651"/>
                  </a:lnTo>
                  <a:lnTo>
                    <a:pt x="48740" y="169243"/>
                  </a:lnTo>
                  <a:lnTo>
                    <a:pt x="37202" y="171017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A25F17-0484-439D-9190-CCCC3EEDC125}"/>
                </a:ext>
              </a:extLst>
            </p:cNvPr>
            <p:cNvSpPr/>
            <p:nvPr/>
          </p:nvSpPr>
          <p:spPr>
            <a:xfrm>
              <a:off x="2957188" y="1134935"/>
              <a:ext cx="141210" cy="349713"/>
            </a:xfrm>
            <a:custGeom>
              <a:avLst/>
              <a:gdLst/>
              <a:ahLst/>
              <a:cxnLst/>
              <a:rect l="0" t="0" r="0" b="0"/>
              <a:pathLst>
                <a:path w="141210" h="349713">
                  <a:moveTo>
                    <a:pt x="58941" y="0"/>
                  </a:moveTo>
                  <a:lnTo>
                    <a:pt x="52248" y="49972"/>
                  </a:lnTo>
                  <a:lnTo>
                    <a:pt x="55614" y="76419"/>
                  </a:lnTo>
                  <a:lnTo>
                    <a:pt x="62069" y="90394"/>
                  </a:lnTo>
                  <a:lnTo>
                    <a:pt x="66208" y="96539"/>
                  </a:lnTo>
                  <a:lnTo>
                    <a:pt x="80021" y="105670"/>
                  </a:lnTo>
                  <a:lnTo>
                    <a:pt x="88541" y="109315"/>
                  </a:lnTo>
                  <a:lnTo>
                    <a:pt x="96813" y="110016"/>
                  </a:lnTo>
                  <a:lnTo>
                    <a:pt x="112913" y="106190"/>
                  </a:lnTo>
                  <a:lnTo>
                    <a:pt x="132418" y="94324"/>
                  </a:lnTo>
                  <a:lnTo>
                    <a:pt x="136429" y="87930"/>
                  </a:lnTo>
                  <a:lnTo>
                    <a:pt x="140885" y="71614"/>
                  </a:lnTo>
                  <a:lnTo>
                    <a:pt x="141209" y="68472"/>
                  </a:lnTo>
                  <a:lnTo>
                    <a:pt x="140562" y="68969"/>
                  </a:lnTo>
                  <a:lnTo>
                    <a:pt x="139267" y="71891"/>
                  </a:lnTo>
                  <a:lnTo>
                    <a:pt x="131485" y="132158"/>
                  </a:lnTo>
                  <a:lnTo>
                    <a:pt x="125116" y="190756"/>
                  </a:lnTo>
                  <a:lnTo>
                    <a:pt x="113198" y="251192"/>
                  </a:lnTo>
                  <a:lnTo>
                    <a:pt x="98651" y="305376"/>
                  </a:lnTo>
                  <a:lnTo>
                    <a:pt x="69928" y="344949"/>
                  </a:lnTo>
                  <a:lnTo>
                    <a:pt x="61947" y="348296"/>
                  </a:lnTo>
                  <a:lnTo>
                    <a:pt x="41563" y="349712"/>
                  </a:lnTo>
                  <a:lnTo>
                    <a:pt x="32672" y="347153"/>
                  </a:lnTo>
                  <a:lnTo>
                    <a:pt x="18187" y="337400"/>
                  </a:lnTo>
                  <a:lnTo>
                    <a:pt x="8294" y="319822"/>
                  </a:lnTo>
                  <a:lnTo>
                    <a:pt x="172" y="287948"/>
                  </a:lnTo>
                  <a:lnTo>
                    <a:pt x="0" y="267037"/>
                  </a:lnTo>
                  <a:lnTo>
                    <a:pt x="5681" y="246227"/>
                  </a:lnTo>
                  <a:lnTo>
                    <a:pt x="22719" y="219214"/>
                  </a:lnTo>
                  <a:lnTo>
                    <a:pt x="44178" y="198925"/>
                  </a:lnTo>
                  <a:lnTo>
                    <a:pt x="90035" y="178791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CED0D3-849F-4943-8467-B5B91165B391}"/>
                </a:ext>
              </a:extLst>
            </p:cNvPr>
            <p:cNvSpPr/>
            <p:nvPr/>
          </p:nvSpPr>
          <p:spPr>
            <a:xfrm>
              <a:off x="3202693" y="1200418"/>
              <a:ext cx="559695" cy="20027"/>
            </a:xfrm>
            <a:custGeom>
              <a:avLst/>
              <a:gdLst/>
              <a:ahLst/>
              <a:cxnLst/>
              <a:rect l="0" t="0" r="0" b="0"/>
              <a:pathLst>
                <a:path w="559695" h="20027">
                  <a:moveTo>
                    <a:pt x="0" y="4479"/>
                  </a:moveTo>
                  <a:lnTo>
                    <a:pt x="25688" y="0"/>
                  </a:lnTo>
                  <a:lnTo>
                    <a:pt x="76060" y="3338"/>
                  </a:lnTo>
                  <a:lnTo>
                    <a:pt x="135466" y="8380"/>
                  </a:lnTo>
                  <a:lnTo>
                    <a:pt x="189651" y="11487"/>
                  </a:lnTo>
                  <a:lnTo>
                    <a:pt x="249363" y="12101"/>
                  </a:lnTo>
                  <a:lnTo>
                    <a:pt x="311062" y="12222"/>
                  </a:lnTo>
                  <a:lnTo>
                    <a:pt x="367811" y="17589"/>
                  </a:lnTo>
                  <a:lnTo>
                    <a:pt x="423423" y="19544"/>
                  </a:lnTo>
                  <a:lnTo>
                    <a:pt x="478825" y="19962"/>
                  </a:lnTo>
                  <a:lnTo>
                    <a:pt x="538917" y="20020"/>
                  </a:lnTo>
                  <a:lnTo>
                    <a:pt x="559694" y="20026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5769D2B-AF33-417A-AEBC-48332CB85AE3}"/>
                </a:ext>
              </a:extLst>
            </p:cNvPr>
            <p:cNvSpPr/>
            <p:nvPr/>
          </p:nvSpPr>
          <p:spPr>
            <a:xfrm>
              <a:off x="3653558" y="1173803"/>
              <a:ext cx="151177" cy="194339"/>
            </a:xfrm>
            <a:custGeom>
              <a:avLst/>
              <a:gdLst/>
              <a:ahLst/>
              <a:cxnLst/>
              <a:rect l="0" t="0" r="0" b="0"/>
              <a:pathLst>
                <a:path w="151177" h="194339">
                  <a:moveTo>
                    <a:pt x="46641" y="0"/>
                  </a:moveTo>
                  <a:lnTo>
                    <a:pt x="82746" y="31498"/>
                  </a:lnTo>
                  <a:lnTo>
                    <a:pt x="100692" y="39911"/>
                  </a:lnTo>
                  <a:lnTo>
                    <a:pt x="146455" y="49881"/>
                  </a:lnTo>
                  <a:lnTo>
                    <a:pt x="150324" y="53120"/>
                  </a:lnTo>
                  <a:lnTo>
                    <a:pt x="151176" y="57006"/>
                  </a:lnTo>
                  <a:lnTo>
                    <a:pt x="150016" y="61325"/>
                  </a:lnTo>
                  <a:lnTo>
                    <a:pt x="135743" y="80667"/>
                  </a:lnTo>
                  <a:lnTo>
                    <a:pt x="107084" y="106283"/>
                  </a:lnTo>
                  <a:lnTo>
                    <a:pt x="47259" y="147859"/>
                  </a:lnTo>
                  <a:lnTo>
                    <a:pt x="17972" y="172841"/>
                  </a:lnTo>
                  <a:lnTo>
                    <a:pt x="0" y="194338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F3287D5-FFF9-47A5-BC8F-421AC2582C49}"/>
                </a:ext>
              </a:extLst>
            </p:cNvPr>
            <p:cNvSpPr/>
            <p:nvPr/>
          </p:nvSpPr>
          <p:spPr>
            <a:xfrm>
              <a:off x="4020939" y="1178687"/>
              <a:ext cx="168993" cy="144214"/>
            </a:xfrm>
            <a:custGeom>
              <a:avLst/>
              <a:gdLst/>
              <a:ahLst/>
              <a:cxnLst/>
              <a:rect l="0" t="0" r="0" b="0"/>
              <a:pathLst>
                <a:path w="168993" h="144214">
                  <a:moveTo>
                    <a:pt x="99030" y="18436"/>
                  </a:moveTo>
                  <a:lnTo>
                    <a:pt x="85755" y="6888"/>
                  </a:lnTo>
                  <a:lnTo>
                    <a:pt x="73264" y="924"/>
                  </a:lnTo>
                  <a:lnTo>
                    <a:pt x="59076" y="0"/>
                  </a:lnTo>
                  <a:lnTo>
                    <a:pt x="44997" y="3333"/>
                  </a:lnTo>
                  <a:lnTo>
                    <a:pt x="32981" y="10572"/>
                  </a:lnTo>
                  <a:lnTo>
                    <a:pt x="16504" y="28486"/>
                  </a:lnTo>
                  <a:lnTo>
                    <a:pt x="4808" y="50205"/>
                  </a:lnTo>
                  <a:lnTo>
                    <a:pt x="0" y="77177"/>
                  </a:lnTo>
                  <a:lnTo>
                    <a:pt x="6828" y="107050"/>
                  </a:lnTo>
                  <a:lnTo>
                    <a:pt x="17456" y="122888"/>
                  </a:lnTo>
                  <a:lnTo>
                    <a:pt x="31681" y="134821"/>
                  </a:lnTo>
                  <a:lnTo>
                    <a:pt x="49520" y="143003"/>
                  </a:lnTo>
                  <a:lnTo>
                    <a:pt x="83113" y="144213"/>
                  </a:lnTo>
                  <a:lnTo>
                    <a:pt x="116291" y="134974"/>
                  </a:lnTo>
                  <a:lnTo>
                    <a:pt x="155814" y="107519"/>
                  </a:lnTo>
                  <a:lnTo>
                    <a:pt x="168992" y="96172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B3F878-E6EA-4BA1-91D4-62AE96DDEF8E}"/>
                </a:ext>
              </a:extLst>
            </p:cNvPr>
            <p:cNvSpPr/>
            <p:nvPr/>
          </p:nvSpPr>
          <p:spPr>
            <a:xfrm>
              <a:off x="4236572" y="1127161"/>
              <a:ext cx="155472" cy="117773"/>
            </a:xfrm>
            <a:custGeom>
              <a:avLst/>
              <a:gdLst/>
              <a:ahLst/>
              <a:cxnLst/>
              <a:rect l="0" t="0" r="0" b="0"/>
              <a:pathLst>
                <a:path w="155472" h="117773">
                  <a:moveTo>
                    <a:pt x="0" y="38868"/>
                  </a:moveTo>
                  <a:lnTo>
                    <a:pt x="12381" y="34741"/>
                  </a:lnTo>
                  <a:lnTo>
                    <a:pt x="25368" y="35019"/>
                  </a:lnTo>
                  <a:lnTo>
                    <a:pt x="77855" y="49462"/>
                  </a:lnTo>
                  <a:lnTo>
                    <a:pt x="96965" y="61201"/>
                  </a:lnTo>
                  <a:lnTo>
                    <a:pt x="100920" y="67576"/>
                  </a:lnTo>
                  <a:lnTo>
                    <a:pt x="105315" y="83873"/>
                  </a:lnTo>
                  <a:lnTo>
                    <a:pt x="104759" y="91328"/>
                  </a:lnTo>
                  <a:lnTo>
                    <a:pt x="99535" y="104218"/>
                  </a:lnTo>
                  <a:lnTo>
                    <a:pt x="89152" y="113402"/>
                  </a:lnTo>
                  <a:lnTo>
                    <a:pt x="82755" y="117060"/>
                  </a:lnTo>
                  <a:lnTo>
                    <a:pt x="76763" y="117772"/>
                  </a:lnTo>
                  <a:lnTo>
                    <a:pt x="65499" y="113956"/>
                  </a:lnTo>
                  <a:lnTo>
                    <a:pt x="62668" y="109656"/>
                  </a:lnTo>
                  <a:lnTo>
                    <a:pt x="61826" y="97969"/>
                  </a:lnTo>
                  <a:lnTo>
                    <a:pt x="66634" y="86440"/>
                  </a:lnTo>
                  <a:lnTo>
                    <a:pt x="114089" y="27009"/>
                  </a:lnTo>
                  <a:lnTo>
                    <a:pt x="139235" y="7127"/>
                  </a:lnTo>
                  <a:lnTo>
                    <a:pt x="155471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6857B9F-6041-4394-8F8B-04171A9F32A4}"/>
                </a:ext>
              </a:extLst>
            </p:cNvPr>
            <p:cNvSpPr/>
            <p:nvPr/>
          </p:nvSpPr>
          <p:spPr>
            <a:xfrm>
              <a:off x="4368722" y="1127161"/>
              <a:ext cx="154919" cy="359419"/>
            </a:xfrm>
            <a:custGeom>
              <a:avLst/>
              <a:gdLst/>
              <a:ahLst/>
              <a:cxnLst/>
              <a:rect l="0" t="0" r="0" b="0"/>
              <a:pathLst>
                <a:path w="154919" h="359419">
                  <a:moveTo>
                    <a:pt x="85509" y="0"/>
                  </a:moveTo>
                  <a:lnTo>
                    <a:pt x="92419" y="36853"/>
                  </a:lnTo>
                  <a:lnTo>
                    <a:pt x="104991" y="84614"/>
                  </a:lnTo>
                  <a:lnTo>
                    <a:pt x="113180" y="96141"/>
                  </a:lnTo>
                  <a:lnTo>
                    <a:pt x="122095" y="102962"/>
                  </a:lnTo>
                  <a:lnTo>
                    <a:pt x="128902" y="104918"/>
                  </a:lnTo>
                  <a:lnTo>
                    <a:pt x="134304" y="103631"/>
                  </a:lnTo>
                  <a:lnTo>
                    <a:pt x="138768" y="100181"/>
                  </a:lnTo>
                  <a:lnTo>
                    <a:pt x="149178" y="82947"/>
                  </a:lnTo>
                  <a:lnTo>
                    <a:pt x="154228" y="54613"/>
                  </a:lnTo>
                  <a:lnTo>
                    <a:pt x="154918" y="60837"/>
                  </a:lnTo>
                  <a:lnTo>
                    <a:pt x="148729" y="120693"/>
                  </a:lnTo>
                  <a:lnTo>
                    <a:pt x="141695" y="179600"/>
                  </a:lnTo>
                  <a:lnTo>
                    <a:pt x="131988" y="241139"/>
                  </a:lnTo>
                  <a:lnTo>
                    <a:pt x="118310" y="300982"/>
                  </a:lnTo>
                  <a:lnTo>
                    <a:pt x="100370" y="337509"/>
                  </a:lnTo>
                  <a:lnTo>
                    <a:pt x="95416" y="344200"/>
                  </a:lnTo>
                  <a:lnTo>
                    <a:pt x="80699" y="353938"/>
                  </a:lnTo>
                  <a:lnTo>
                    <a:pt x="63506" y="359418"/>
                  </a:lnTo>
                  <a:lnTo>
                    <a:pt x="47227" y="358974"/>
                  </a:lnTo>
                  <a:lnTo>
                    <a:pt x="33658" y="351291"/>
                  </a:lnTo>
                  <a:lnTo>
                    <a:pt x="0" y="310942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00B24B3-2C9B-4533-A842-233F159EE502}"/>
                </a:ext>
              </a:extLst>
            </p:cNvPr>
            <p:cNvSpPr/>
            <p:nvPr/>
          </p:nvSpPr>
          <p:spPr>
            <a:xfrm>
              <a:off x="4640796" y="1158279"/>
              <a:ext cx="102536" cy="282358"/>
            </a:xfrm>
            <a:custGeom>
              <a:avLst/>
              <a:gdLst/>
              <a:ahLst/>
              <a:cxnLst/>
              <a:rect l="0" t="0" r="0" b="0"/>
              <a:pathLst>
                <a:path w="102536" h="282358">
                  <a:moveTo>
                    <a:pt x="0" y="101032"/>
                  </a:moveTo>
                  <a:lnTo>
                    <a:pt x="4126" y="113413"/>
                  </a:lnTo>
                  <a:lnTo>
                    <a:pt x="760" y="173364"/>
                  </a:lnTo>
                  <a:lnTo>
                    <a:pt x="2403" y="231533"/>
                  </a:lnTo>
                  <a:lnTo>
                    <a:pt x="7066" y="282357"/>
                  </a:lnTo>
                  <a:lnTo>
                    <a:pt x="7459" y="275192"/>
                  </a:lnTo>
                  <a:lnTo>
                    <a:pt x="3883" y="231890"/>
                  </a:lnTo>
                  <a:lnTo>
                    <a:pt x="8125" y="175846"/>
                  </a:lnTo>
                  <a:lnTo>
                    <a:pt x="14399" y="117933"/>
                  </a:lnTo>
                  <a:lnTo>
                    <a:pt x="23851" y="62684"/>
                  </a:lnTo>
                  <a:lnTo>
                    <a:pt x="37210" y="17479"/>
                  </a:lnTo>
                  <a:lnTo>
                    <a:pt x="45616" y="4588"/>
                  </a:lnTo>
                  <a:lnTo>
                    <a:pt x="52004" y="1324"/>
                  </a:lnTo>
                  <a:lnTo>
                    <a:pt x="68314" y="0"/>
                  </a:lnTo>
                  <a:lnTo>
                    <a:pt x="75773" y="3447"/>
                  </a:lnTo>
                  <a:lnTo>
                    <a:pt x="88667" y="16490"/>
                  </a:lnTo>
                  <a:lnTo>
                    <a:pt x="101512" y="59764"/>
                  </a:lnTo>
                  <a:lnTo>
                    <a:pt x="102535" y="95715"/>
                  </a:lnTo>
                  <a:lnTo>
                    <a:pt x="94803" y="111913"/>
                  </a:lnTo>
                  <a:lnTo>
                    <a:pt x="82730" y="124006"/>
                  </a:lnTo>
                  <a:lnTo>
                    <a:pt x="68727" y="132260"/>
                  </a:lnTo>
                  <a:lnTo>
                    <a:pt x="61365" y="133079"/>
                  </a:lnTo>
                  <a:lnTo>
                    <a:pt x="31094" y="124353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3AD335D-1274-4B94-8B19-EA65FD8862E7}"/>
                </a:ext>
              </a:extLst>
            </p:cNvPr>
            <p:cNvSpPr/>
            <p:nvPr/>
          </p:nvSpPr>
          <p:spPr>
            <a:xfrm>
              <a:off x="4796267" y="1048946"/>
              <a:ext cx="157948" cy="233687"/>
            </a:xfrm>
            <a:custGeom>
              <a:avLst/>
              <a:gdLst/>
              <a:ahLst/>
              <a:cxnLst/>
              <a:rect l="0" t="0" r="0" b="0"/>
              <a:pathLst>
                <a:path w="157948" h="233687">
                  <a:moveTo>
                    <a:pt x="0" y="8254"/>
                  </a:moveTo>
                  <a:lnTo>
                    <a:pt x="8253" y="0"/>
                  </a:lnTo>
                  <a:lnTo>
                    <a:pt x="11548" y="1024"/>
                  </a:lnTo>
                  <a:lnTo>
                    <a:pt x="17512" y="11374"/>
                  </a:lnTo>
                  <a:lnTo>
                    <a:pt x="26937" y="70115"/>
                  </a:lnTo>
                  <a:lnTo>
                    <a:pt x="36698" y="126776"/>
                  </a:lnTo>
                  <a:lnTo>
                    <a:pt x="37718" y="182819"/>
                  </a:lnTo>
                  <a:lnTo>
                    <a:pt x="34614" y="200714"/>
                  </a:lnTo>
                  <a:lnTo>
                    <a:pt x="31712" y="204795"/>
                  </a:lnTo>
                  <a:lnTo>
                    <a:pt x="28051" y="205788"/>
                  </a:lnTo>
                  <a:lnTo>
                    <a:pt x="23883" y="204723"/>
                  </a:lnTo>
                  <a:lnTo>
                    <a:pt x="21968" y="200557"/>
                  </a:lnTo>
                  <a:lnTo>
                    <a:pt x="22143" y="186716"/>
                  </a:lnTo>
                  <a:lnTo>
                    <a:pt x="31224" y="163627"/>
                  </a:lnTo>
                  <a:lnTo>
                    <a:pt x="75214" y="112033"/>
                  </a:lnTo>
                  <a:lnTo>
                    <a:pt x="98965" y="96393"/>
                  </a:lnTo>
                  <a:lnTo>
                    <a:pt x="103980" y="95516"/>
                  </a:lnTo>
                  <a:lnTo>
                    <a:pt x="106460" y="97523"/>
                  </a:lnTo>
                  <a:lnTo>
                    <a:pt x="107250" y="101452"/>
                  </a:lnTo>
                  <a:lnTo>
                    <a:pt x="104771" y="133643"/>
                  </a:lnTo>
                  <a:lnTo>
                    <a:pt x="106124" y="141079"/>
                  </a:lnTo>
                  <a:lnTo>
                    <a:pt x="109616" y="146900"/>
                  </a:lnTo>
                  <a:lnTo>
                    <a:pt x="120407" y="155671"/>
                  </a:lnTo>
                  <a:lnTo>
                    <a:pt x="145177" y="161338"/>
                  </a:lnTo>
                  <a:lnTo>
                    <a:pt x="151199" y="165588"/>
                  </a:lnTo>
                  <a:lnTo>
                    <a:pt x="155214" y="171877"/>
                  </a:lnTo>
                  <a:lnTo>
                    <a:pt x="157891" y="179524"/>
                  </a:lnTo>
                  <a:lnTo>
                    <a:pt x="157947" y="186350"/>
                  </a:lnTo>
                  <a:lnTo>
                    <a:pt x="153404" y="198540"/>
                  </a:lnTo>
                  <a:lnTo>
                    <a:pt x="141134" y="215115"/>
                  </a:lnTo>
                  <a:lnTo>
                    <a:pt x="122431" y="230967"/>
                  </a:lnTo>
                  <a:lnTo>
                    <a:pt x="116170" y="233601"/>
                  </a:lnTo>
                  <a:lnTo>
                    <a:pt x="93282" y="233686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964C1D-FFD2-4331-9F5C-9D3E17F98D09}"/>
                </a:ext>
              </a:extLst>
            </p:cNvPr>
            <p:cNvSpPr/>
            <p:nvPr/>
          </p:nvSpPr>
          <p:spPr>
            <a:xfrm>
              <a:off x="5228980" y="1134935"/>
              <a:ext cx="88538" cy="124450"/>
            </a:xfrm>
            <a:custGeom>
              <a:avLst/>
              <a:gdLst/>
              <a:ahLst/>
              <a:cxnLst/>
              <a:rect l="0" t="0" r="0" b="0"/>
              <a:pathLst>
                <a:path w="88538" h="124450">
                  <a:moveTo>
                    <a:pt x="33698" y="31094"/>
                  </a:moveTo>
                  <a:lnTo>
                    <a:pt x="12059" y="52733"/>
                  </a:lnTo>
                  <a:lnTo>
                    <a:pt x="1279" y="75894"/>
                  </a:lnTo>
                  <a:lnTo>
                    <a:pt x="0" y="92464"/>
                  </a:lnTo>
                  <a:lnTo>
                    <a:pt x="868" y="100510"/>
                  </a:lnTo>
                  <a:lnTo>
                    <a:pt x="8742" y="114057"/>
                  </a:lnTo>
                  <a:lnTo>
                    <a:pt x="14470" y="120088"/>
                  </a:lnTo>
                  <a:lnTo>
                    <a:pt x="22606" y="123245"/>
                  </a:lnTo>
                  <a:lnTo>
                    <a:pt x="43164" y="124449"/>
                  </a:lnTo>
                  <a:lnTo>
                    <a:pt x="59786" y="119802"/>
                  </a:lnTo>
                  <a:lnTo>
                    <a:pt x="72932" y="111115"/>
                  </a:lnTo>
                  <a:lnTo>
                    <a:pt x="84533" y="98617"/>
                  </a:lnTo>
                  <a:lnTo>
                    <a:pt x="88537" y="79818"/>
                  </a:lnTo>
                  <a:lnTo>
                    <a:pt x="86574" y="58795"/>
                  </a:lnTo>
                  <a:lnTo>
                    <a:pt x="75757" y="33256"/>
                  </a:lnTo>
                  <a:lnTo>
                    <a:pt x="61611" y="15228"/>
                  </a:lnTo>
                  <a:lnTo>
                    <a:pt x="41472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A468288-1A0D-43A6-9E9F-5E234B89658F}"/>
                </a:ext>
              </a:extLst>
            </p:cNvPr>
            <p:cNvSpPr/>
            <p:nvPr/>
          </p:nvSpPr>
          <p:spPr>
            <a:xfrm>
              <a:off x="5369990" y="1045950"/>
              <a:ext cx="79717" cy="368833"/>
            </a:xfrm>
            <a:custGeom>
              <a:avLst/>
              <a:gdLst/>
              <a:ahLst/>
              <a:cxnLst/>
              <a:rect l="0" t="0" r="0" b="0"/>
              <a:pathLst>
                <a:path w="79717" h="368833">
                  <a:moveTo>
                    <a:pt x="63705" y="65664"/>
                  </a:moveTo>
                  <a:lnTo>
                    <a:pt x="79716" y="25887"/>
                  </a:lnTo>
                  <a:lnTo>
                    <a:pt x="76292" y="10845"/>
                  </a:lnTo>
                  <a:lnTo>
                    <a:pt x="71233" y="5798"/>
                  </a:lnTo>
                  <a:lnTo>
                    <a:pt x="56398" y="189"/>
                  </a:lnTo>
                  <a:lnTo>
                    <a:pt x="40592" y="0"/>
                  </a:lnTo>
                  <a:lnTo>
                    <a:pt x="32749" y="1159"/>
                  </a:lnTo>
                  <a:lnTo>
                    <a:pt x="19429" y="9356"/>
                  </a:lnTo>
                  <a:lnTo>
                    <a:pt x="8614" y="22500"/>
                  </a:lnTo>
                  <a:lnTo>
                    <a:pt x="929" y="39858"/>
                  </a:lnTo>
                  <a:lnTo>
                    <a:pt x="0" y="73181"/>
                  </a:lnTo>
                  <a:lnTo>
                    <a:pt x="7753" y="120829"/>
                  </a:lnTo>
                  <a:lnTo>
                    <a:pt x="18109" y="177418"/>
                  </a:lnTo>
                  <a:lnTo>
                    <a:pt x="28794" y="237548"/>
                  </a:lnTo>
                  <a:lnTo>
                    <a:pt x="37840" y="294691"/>
                  </a:lnTo>
                  <a:lnTo>
                    <a:pt x="34008" y="353782"/>
                  </a:lnTo>
                  <a:lnTo>
                    <a:pt x="32612" y="368832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28E3EC-ECB8-427B-AFD0-F9A7D5BC1639}"/>
                </a:ext>
              </a:extLst>
            </p:cNvPr>
            <p:cNvSpPr/>
            <p:nvPr/>
          </p:nvSpPr>
          <p:spPr>
            <a:xfrm>
              <a:off x="5387055" y="1166029"/>
              <a:ext cx="108830" cy="69963"/>
            </a:xfrm>
            <a:custGeom>
              <a:avLst/>
              <a:gdLst/>
              <a:ahLst/>
              <a:cxnLst/>
              <a:rect l="0" t="0" r="0" b="0"/>
              <a:pathLst>
                <a:path w="108830" h="69963">
                  <a:moveTo>
                    <a:pt x="0" y="69962"/>
                  </a:moveTo>
                  <a:lnTo>
                    <a:pt x="4126" y="57582"/>
                  </a:lnTo>
                  <a:lnTo>
                    <a:pt x="13062" y="46897"/>
                  </a:lnTo>
                  <a:lnTo>
                    <a:pt x="26534" y="37254"/>
                  </a:lnTo>
                  <a:lnTo>
                    <a:pt x="89015" y="9603"/>
                  </a:lnTo>
                  <a:lnTo>
                    <a:pt x="108829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D4B7F9F-A82F-44BE-ACCD-5057E93A3FE5}"/>
                </a:ext>
              </a:extLst>
            </p:cNvPr>
            <p:cNvSpPr/>
            <p:nvPr/>
          </p:nvSpPr>
          <p:spPr>
            <a:xfrm>
              <a:off x="5775731" y="1021841"/>
              <a:ext cx="217660" cy="226001"/>
            </a:xfrm>
            <a:custGeom>
              <a:avLst/>
              <a:gdLst/>
              <a:ahLst/>
              <a:cxnLst/>
              <a:rect l="0" t="0" r="0" b="0"/>
              <a:pathLst>
                <a:path w="217660" h="226001">
                  <a:moveTo>
                    <a:pt x="0" y="198603"/>
                  </a:moveTo>
                  <a:lnTo>
                    <a:pt x="21639" y="172837"/>
                  </a:lnTo>
                  <a:lnTo>
                    <a:pt x="41084" y="128426"/>
                  </a:lnTo>
                  <a:lnTo>
                    <a:pt x="52061" y="68227"/>
                  </a:lnTo>
                  <a:lnTo>
                    <a:pt x="53950" y="12868"/>
                  </a:lnTo>
                  <a:lnTo>
                    <a:pt x="51514" y="5682"/>
                  </a:lnTo>
                  <a:lnTo>
                    <a:pt x="47298" y="1755"/>
                  </a:lnTo>
                  <a:lnTo>
                    <a:pt x="41897" y="0"/>
                  </a:lnTo>
                  <a:lnTo>
                    <a:pt x="37432" y="1422"/>
                  </a:lnTo>
                  <a:lnTo>
                    <a:pt x="30168" y="9911"/>
                  </a:lnTo>
                  <a:lnTo>
                    <a:pt x="21223" y="33385"/>
                  </a:lnTo>
                  <a:lnTo>
                    <a:pt x="16045" y="96773"/>
                  </a:lnTo>
                  <a:lnTo>
                    <a:pt x="24068" y="157671"/>
                  </a:lnTo>
                  <a:lnTo>
                    <a:pt x="33619" y="187914"/>
                  </a:lnTo>
                  <a:lnTo>
                    <a:pt x="43445" y="204217"/>
                  </a:lnTo>
                  <a:lnTo>
                    <a:pt x="56448" y="217221"/>
                  </a:lnTo>
                  <a:lnTo>
                    <a:pt x="73169" y="224152"/>
                  </a:lnTo>
                  <a:lnTo>
                    <a:pt x="82465" y="226000"/>
                  </a:lnTo>
                  <a:lnTo>
                    <a:pt x="99703" y="223447"/>
                  </a:lnTo>
                  <a:lnTo>
                    <a:pt x="115137" y="215691"/>
                  </a:lnTo>
                  <a:lnTo>
                    <a:pt x="144572" y="182235"/>
                  </a:lnTo>
                  <a:lnTo>
                    <a:pt x="166364" y="126722"/>
                  </a:lnTo>
                  <a:lnTo>
                    <a:pt x="165207" y="130379"/>
                  </a:lnTo>
                  <a:lnTo>
                    <a:pt x="169837" y="153840"/>
                  </a:lnTo>
                  <a:lnTo>
                    <a:pt x="177482" y="174975"/>
                  </a:lnTo>
                  <a:lnTo>
                    <a:pt x="185694" y="186950"/>
                  </a:lnTo>
                  <a:lnTo>
                    <a:pt x="197406" y="193424"/>
                  </a:lnTo>
                  <a:lnTo>
                    <a:pt x="217659" y="198603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30D6F3F-F252-4835-AFD2-6E5AE0D76269}"/>
                </a:ext>
              </a:extLst>
            </p:cNvPr>
            <p:cNvSpPr/>
            <p:nvPr/>
          </p:nvSpPr>
          <p:spPr>
            <a:xfrm>
              <a:off x="5946268" y="1002785"/>
              <a:ext cx="23251" cy="33324"/>
            </a:xfrm>
            <a:custGeom>
              <a:avLst/>
              <a:gdLst/>
              <a:ahLst/>
              <a:cxnLst/>
              <a:rect l="0" t="0" r="0" b="0"/>
              <a:pathLst>
                <a:path w="23251" h="33324">
                  <a:moveTo>
                    <a:pt x="8254" y="23321"/>
                  </a:moveTo>
                  <a:lnTo>
                    <a:pt x="0" y="31574"/>
                  </a:lnTo>
                  <a:lnTo>
                    <a:pt x="161" y="33141"/>
                  </a:lnTo>
                  <a:lnTo>
                    <a:pt x="2858" y="33323"/>
                  </a:lnTo>
                  <a:lnTo>
                    <a:pt x="7247" y="32580"/>
                  </a:lnTo>
                  <a:lnTo>
                    <a:pt x="21679" y="23281"/>
                  </a:lnTo>
                  <a:lnTo>
                    <a:pt x="23250" y="18976"/>
                  </a:lnTo>
                  <a:lnTo>
                    <a:pt x="22569" y="14378"/>
                  </a:lnTo>
                  <a:lnTo>
                    <a:pt x="18071" y="6390"/>
                  </a:lnTo>
                  <a:lnTo>
                    <a:pt x="8254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C4517E0-3BFD-4A60-9471-120291EC8C60}"/>
                </a:ext>
              </a:extLst>
            </p:cNvPr>
            <p:cNvSpPr/>
            <p:nvPr/>
          </p:nvSpPr>
          <p:spPr>
            <a:xfrm>
              <a:off x="6071125" y="971691"/>
              <a:ext cx="142005" cy="275046"/>
            </a:xfrm>
            <a:custGeom>
              <a:avLst/>
              <a:gdLst/>
              <a:ahLst/>
              <a:cxnLst/>
              <a:rect l="0" t="0" r="0" b="0"/>
              <a:pathLst>
                <a:path w="142005" h="275046">
                  <a:moveTo>
                    <a:pt x="0" y="0"/>
                  </a:moveTo>
                  <a:lnTo>
                    <a:pt x="7917" y="54764"/>
                  </a:lnTo>
                  <a:lnTo>
                    <a:pt x="18498" y="113066"/>
                  </a:lnTo>
                  <a:lnTo>
                    <a:pt x="22685" y="169613"/>
                  </a:lnTo>
                  <a:lnTo>
                    <a:pt x="23902" y="185077"/>
                  </a:lnTo>
                  <a:lnTo>
                    <a:pt x="25436" y="185573"/>
                  </a:lnTo>
                  <a:lnTo>
                    <a:pt x="27322" y="183312"/>
                  </a:lnTo>
                  <a:lnTo>
                    <a:pt x="60088" y="123329"/>
                  </a:lnTo>
                  <a:lnTo>
                    <a:pt x="74787" y="112970"/>
                  </a:lnTo>
                  <a:lnTo>
                    <a:pt x="83543" y="108999"/>
                  </a:lnTo>
                  <a:lnTo>
                    <a:pt x="91109" y="108079"/>
                  </a:lnTo>
                  <a:lnTo>
                    <a:pt x="104121" y="111663"/>
                  </a:lnTo>
                  <a:lnTo>
                    <a:pt x="121157" y="127519"/>
                  </a:lnTo>
                  <a:lnTo>
                    <a:pt x="142004" y="177986"/>
                  </a:lnTo>
                  <a:lnTo>
                    <a:pt x="141883" y="210127"/>
                  </a:lnTo>
                  <a:lnTo>
                    <a:pt x="132251" y="238747"/>
                  </a:lnTo>
                  <a:lnTo>
                    <a:pt x="118456" y="263638"/>
                  </a:lnTo>
                  <a:lnTo>
                    <a:pt x="110928" y="269041"/>
                  </a:lnTo>
                  <a:lnTo>
                    <a:pt x="91048" y="275045"/>
                  </a:lnTo>
                  <a:lnTo>
                    <a:pt x="72424" y="273106"/>
                  </a:lnTo>
                  <a:lnTo>
                    <a:pt x="56373" y="266486"/>
                  </a:lnTo>
                  <a:lnTo>
                    <a:pt x="37625" y="252184"/>
                  </a:lnTo>
                  <a:lnTo>
                    <a:pt x="7773" y="217659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A72D531-CF58-402F-8E73-55F8CD86E908}"/>
                </a:ext>
              </a:extLst>
            </p:cNvPr>
            <p:cNvSpPr/>
            <p:nvPr/>
          </p:nvSpPr>
          <p:spPr>
            <a:xfrm>
              <a:off x="6272558" y="1090226"/>
              <a:ext cx="334941" cy="177606"/>
            </a:xfrm>
            <a:custGeom>
              <a:avLst/>
              <a:gdLst/>
              <a:ahLst/>
              <a:cxnLst/>
              <a:rect l="0" t="0" r="0" b="0"/>
              <a:pathLst>
                <a:path w="334941" h="177606">
                  <a:moveTo>
                    <a:pt x="23999" y="60256"/>
                  </a:moveTo>
                  <a:lnTo>
                    <a:pt x="32253" y="68509"/>
                  </a:lnTo>
                  <a:lnTo>
                    <a:pt x="37275" y="70077"/>
                  </a:lnTo>
                  <a:lnTo>
                    <a:pt x="49765" y="69515"/>
                  </a:lnTo>
                  <a:lnTo>
                    <a:pt x="54996" y="66429"/>
                  </a:lnTo>
                  <a:lnTo>
                    <a:pt x="63112" y="56090"/>
                  </a:lnTo>
                  <a:lnTo>
                    <a:pt x="72536" y="35701"/>
                  </a:lnTo>
                  <a:lnTo>
                    <a:pt x="76672" y="9122"/>
                  </a:lnTo>
                  <a:lnTo>
                    <a:pt x="73797" y="3710"/>
                  </a:lnTo>
                  <a:lnTo>
                    <a:pt x="68427" y="966"/>
                  </a:lnTo>
                  <a:lnTo>
                    <a:pt x="61391" y="0"/>
                  </a:lnTo>
                  <a:lnTo>
                    <a:pt x="46664" y="5836"/>
                  </a:lnTo>
                  <a:lnTo>
                    <a:pt x="26108" y="23690"/>
                  </a:lnTo>
                  <a:lnTo>
                    <a:pt x="3686" y="57064"/>
                  </a:lnTo>
                  <a:lnTo>
                    <a:pt x="0" y="76688"/>
                  </a:lnTo>
                  <a:lnTo>
                    <a:pt x="4671" y="117437"/>
                  </a:lnTo>
                  <a:lnTo>
                    <a:pt x="11378" y="133462"/>
                  </a:lnTo>
                  <a:lnTo>
                    <a:pt x="20981" y="146343"/>
                  </a:lnTo>
                  <a:lnTo>
                    <a:pt x="50562" y="168688"/>
                  </a:lnTo>
                  <a:lnTo>
                    <a:pt x="59846" y="174003"/>
                  </a:lnTo>
                  <a:lnTo>
                    <a:pt x="81678" y="177605"/>
                  </a:lnTo>
                  <a:lnTo>
                    <a:pt x="126756" y="172880"/>
                  </a:lnTo>
                  <a:lnTo>
                    <a:pt x="143373" y="166165"/>
                  </a:lnTo>
                  <a:lnTo>
                    <a:pt x="156517" y="156559"/>
                  </a:lnTo>
                  <a:lnTo>
                    <a:pt x="179030" y="126976"/>
                  </a:lnTo>
                  <a:lnTo>
                    <a:pt x="195986" y="92245"/>
                  </a:lnTo>
                  <a:lnTo>
                    <a:pt x="203173" y="54067"/>
                  </a:lnTo>
                  <a:lnTo>
                    <a:pt x="206501" y="51811"/>
                  </a:lnTo>
                  <a:lnTo>
                    <a:pt x="216532" y="51320"/>
                  </a:lnTo>
                  <a:lnTo>
                    <a:pt x="256798" y="41624"/>
                  </a:lnTo>
                  <a:lnTo>
                    <a:pt x="259525" y="42652"/>
                  </a:lnTo>
                  <a:lnTo>
                    <a:pt x="258751" y="45929"/>
                  </a:lnTo>
                  <a:lnTo>
                    <a:pt x="255644" y="50705"/>
                  </a:lnTo>
                  <a:lnTo>
                    <a:pt x="251272" y="73933"/>
                  </a:lnTo>
                  <a:lnTo>
                    <a:pt x="254103" y="98569"/>
                  </a:lnTo>
                  <a:lnTo>
                    <a:pt x="260433" y="112121"/>
                  </a:lnTo>
                  <a:lnTo>
                    <a:pt x="264539" y="118153"/>
                  </a:lnTo>
                  <a:lnTo>
                    <a:pt x="276012" y="127159"/>
                  </a:lnTo>
                  <a:lnTo>
                    <a:pt x="290612" y="133177"/>
                  </a:lnTo>
                  <a:lnTo>
                    <a:pt x="315665" y="135701"/>
                  </a:lnTo>
                  <a:lnTo>
                    <a:pt x="334940" y="130218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E436C0-3670-482C-B8EC-BEB82A85C517}"/>
                </a:ext>
              </a:extLst>
            </p:cNvPr>
            <p:cNvSpPr/>
            <p:nvPr/>
          </p:nvSpPr>
          <p:spPr>
            <a:xfrm>
              <a:off x="6623045" y="1002785"/>
              <a:ext cx="38869" cy="217660"/>
            </a:xfrm>
            <a:custGeom>
              <a:avLst/>
              <a:gdLst/>
              <a:ahLst/>
              <a:cxnLst/>
              <a:rect l="0" t="0" r="0" b="0"/>
              <a:pathLst>
                <a:path w="38869" h="217660">
                  <a:moveTo>
                    <a:pt x="0" y="0"/>
                  </a:moveTo>
                  <a:lnTo>
                    <a:pt x="11548" y="20345"/>
                  </a:lnTo>
                  <a:lnTo>
                    <a:pt x="20739" y="64160"/>
                  </a:lnTo>
                  <a:lnTo>
                    <a:pt x="28323" y="126364"/>
                  </a:lnTo>
                  <a:lnTo>
                    <a:pt x="36193" y="189739"/>
                  </a:lnTo>
                  <a:lnTo>
                    <a:pt x="38868" y="217659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EBE11D1-F4B9-4DC0-8D16-D24DB8B80743}"/>
                </a:ext>
              </a:extLst>
            </p:cNvPr>
            <p:cNvSpPr/>
            <p:nvPr/>
          </p:nvSpPr>
          <p:spPr>
            <a:xfrm>
              <a:off x="6691980" y="1111614"/>
              <a:ext cx="47669" cy="108831"/>
            </a:xfrm>
            <a:custGeom>
              <a:avLst/>
              <a:gdLst/>
              <a:ahLst/>
              <a:cxnLst/>
              <a:rect l="0" t="0" r="0" b="0"/>
              <a:pathLst>
                <a:path w="47669" h="108831">
                  <a:moveTo>
                    <a:pt x="39894" y="0"/>
                  </a:moveTo>
                  <a:lnTo>
                    <a:pt x="26618" y="11549"/>
                  </a:lnTo>
                  <a:lnTo>
                    <a:pt x="14129" y="17513"/>
                  </a:lnTo>
                  <a:lnTo>
                    <a:pt x="4546" y="27649"/>
                  </a:lnTo>
                  <a:lnTo>
                    <a:pt x="782" y="33980"/>
                  </a:lnTo>
                  <a:lnTo>
                    <a:pt x="0" y="39928"/>
                  </a:lnTo>
                  <a:lnTo>
                    <a:pt x="3738" y="51143"/>
                  </a:lnTo>
                  <a:lnTo>
                    <a:pt x="29995" y="89551"/>
                  </a:lnTo>
                  <a:lnTo>
                    <a:pt x="47668" y="10883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0A2419-F10A-4EA1-8AE7-5FEA68CD220C}"/>
                </a:ext>
              </a:extLst>
            </p:cNvPr>
            <p:cNvSpPr/>
            <p:nvPr/>
          </p:nvSpPr>
          <p:spPr>
            <a:xfrm>
              <a:off x="6828804" y="1127161"/>
              <a:ext cx="151824" cy="155472"/>
            </a:xfrm>
            <a:custGeom>
              <a:avLst/>
              <a:gdLst/>
              <a:ahLst/>
              <a:cxnLst/>
              <a:rect l="0" t="0" r="0" b="0"/>
              <a:pathLst>
                <a:path w="151824" h="155472">
                  <a:moveTo>
                    <a:pt x="4126" y="0"/>
                  </a:moveTo>
                  <a:lnTo>
                    <a:pt x="0" y="12380"/>
                  </a:lnTo>
                  <a:lnTo>
                    <a:pt x="277" y="25368"/>
                  </a:lnTo>
                  <a:lnTo>
                    <a:pt x="12245" y="82447"/>
                  </a:lnTo>
                  <a:lnTo>
                    <a:pt x="26459" y="115998"/>
                  </a:lnTo>
                  <a:lnTo>
                    <a:pt x="38237" y="127275"/>
                  </a:lnTo>
                  <a:lnTo>
                    <a:pt x="45005" y="131491"/>
                  </a:lnTo>
                  <a:lnTo>
                    <a:pt x="51244" y="132575"/>
                  </a:lnTo>
                  <a:lnTo>
                    <a:pt x="57132" y="131570"/>
                  </a:lnTo>
                  <a:lnTo>
                    <a:pt x="62784" y="129172"/>
                  </a:lnTo>
                  <a:lnTo>
                    <a:pt x="78992" y="113418"/>
                  </a:lnTo>
                  <a:lnTo>
                    <a:pt x="90609" y="84086"/>
                  </a:lnTo>
                  <a:lnTo>
                    <a:pt x="96929" y="48600"/>
                  </a:lnTo>
                  <a:lnTo>
                    <a:pt x="98817" y="49674"/>
                  </a:lnTo>
                  <a:lnTo>
                    <a:pt x="119056" y="108531"/>
                  </a:lnTo>
                  <a:lnTo>
                    <a:pt x="151823" y="155471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C3540D-15BF-42A8-969D-F1591D2B7BD5}"/>
              </a:ext>
            </a:extLst>
          </p:cNvPr>
          <p:cNvGrpSpPr/>
          <p:nvPr/>
        </p:nvGrpSpPr>
        <p:grpSpPr>
          <a:xfrm>
            <a:off x="7042816" y="1020444"/>
            <a:ext cx="254257" cy="269963"/>
            <a:chOff x="7042816" y="1020444"/>
            <a:chExt cx="254257" cy="26996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C0353A9-2D1F-4999-8CD5-20A5D4F1B9E9}"/>
                </a:ext>
              </a:extLst>
            </p:cNvPr>
            <p:cNvSpPr/>
            <p:nvPr/>
          </p:nvSpPr>
          <p:spPr>
            <a:xfrm>
              <a:off x="7042816" y="1020444"/>
              <a:ext cx="123020" cy="246642"/>
            </a:xfrm>
            <a:custGeom>
              <a:avLst/>
              <a:gdLst/>
              <a:ahLst/>
              <a:cxnLst/>
              <a:rect l="0" t="0" r="0" b="0"/>
              <a:pathLst>
                <a:path w="123020" h="246642">
                  <a:moveTo>
                    <a:pt x="0" y="13435"/>
                  </a:moveTo>
                  <a:lnTo>
                    <a:pt x="4127" y="1055"/>
                  </a:lnTo>
                  <a:lnTo>
                    <a:pt x="6205" y="0"/>
                  </a:lnTo>
                  <a:lnTo>
                    <a:pt x="8456" y="1887"/>
                  </a:lnTo>
                  <a:lnTo>
                    <a:pt x="10819" y="5736"/>
                  </a:lnTo>
                  <a:lnTo>
                    <a:pt x="15131" y="62731"/>
                  </a:lnTo>
                  <a:lnTo>
                    <a:pt x="15491" y="122955"/>
                  </a:lnTo>
                  <a:lnTo>
                    <a:pt x="15539" y="174019"/>
                  </a:lnTo>
                  <a:lnTo>
                    <a:pt x="16408" y="163895"/>
                  </a:lnTo>
                  <a:lnTo>
                    <a:pt x="26366" y="129378"/>
                  </a:lnTo>
                  <a:lnTo>
                    <a:pt x="52318" y="90032"/>
                  </a:lnTo>
                  <a:lnTo>
                    <a:pt x="59064" y="86093"/>
                  </a:lnTo>
                  <a:lnTo>
                    <a:pt x="75770" y="84019"/>
                  </a:lnTo>
                  <a:lnTo>
                    <a:pt x="92409" y="90583"/>
                  </a:lnTo>
                  <a:lnTo>
                    <a:pt x="106713" y="102138"/>
                  </a:lnTo>
                  <a:lnTo>
                    <a:pt x="115950" y="115910"/>
                  </a:lnTo>
                  <a:lnTo>
                    <a:pt x="121879" y="142359"/>
                  </a:lnTo>
                  <a:lnTo>
                    <a:pt x="123019" y="181384"/>
                  </a:lnTo>
                  <a:lnTo>
                    <a:pt x="110901" y="234081"/>
                  </a:lnTo>
                  <a:lnTo>
                    <a:pt x="108829" y="246641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6958414-9CCA-45DA-8DE1-C6E0A7E68A1D}"/>
                </a:ext>
              </a:extLst>
            </p:cNvPr>
            <p:cNvSpPr/>
            <p:nvPr/>
          </p:nvSpPr>
          <p:spPr>
            <a:xfrm>
              <a:off x="7184234" y="1142709"/>
              <a:ext cx="112839" cy="147698"/>
            </a:xfrm>
            <a:custGeom>
              <a:avLst/>
              <a:gdLst/>
              <a:ahLst/>
              <a:cxnLst/>
              <a:rect l="0" t="0" r="0" b="0"/>
              <a:pathLst>
                <a:path w="112839" h="147698">
                  <a:moveTo>
                    <a:pt x="21826" y="0"/>
                  </a:moveTo>
                  <a:lnTo>
                    <a:pt x="6077" y="55703"/>
                  </a:lnTo>
                  <a:lnTo>
                    <a:pt x="0" y="96128"/>
                  </a:lnTo>
                  <a:lnTo>
                    <a:pt x="366" y="100361"/>
                  </a:lnTo>
                  <a:lnTo>
                    <a:pt x="1474" y="100593"/>
                  </a:lnTo>
                  <a:lnTo>
                    <a:pt x="31500" y="38931"/>
                  </a:lnTo>
                  <a:lnTo>
                    <a:pt x="41673" y="25076"/>
                  </a:lnTo>
                  <a:lnTo>
                    <a:pt x="54831" y="16039"/>
                  </a:lnTo>
                  <a:lnTo>
                    <a:pt x="69317" y="13750"/>
                  </a:lnTo>
                  <a:lnTo>
                    <a:pt x="76807" y="14349"/>
                  </a:lnTo>
                  <a:lnTo>
                    <a:pt x="89736" y="19621"/>
                  </a:lnTo>
                  <a:lnTo>
                    <a:pt x="95601" y="23445"/>
                  </a:lnTo>
                  <a:lnTo>
                    <a:pt x="104423" y="34604"/>
                  </a:lnTo>
                  <a:lnTo>
                    <a:pt x="110360" y="49065"/>
                  </a:lnTo>
                  <a:lnTo>
                    <a:pt x="112838" y="76629"/>
                  </a:lnTo>
                  <a:lnTo>
                    <a:pt x="107622" y="105814"/>
                  </a:lnTo>
                  <a:lnTo>
                    <a:pt x="95520" y="129529"/>
                  </a:lnTo>
                  <a:lnTo>
                    <a:pt x="76241" y="147697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A4FDE5B-4A2F-4123-92C6-0D1DB0B003A9}"/>
              </a:ext>
            </a:extLst>
          </p:cNvPr>
          <p:cNvGrpSpPr/>
          <p:nvPr/>
        </p:nvGrpSpPr>
        <p:grpSpPr>
          <a:xfrm>
            <a:off x="3264881" y="1516783"/>
            <a:ext cx="3746736" cy="599518"/>
            <a:chOff x="3264881" y="1516783"/>
            <a:chExt cx="3746736" cy="599518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5A08FF5-9803-45D4-8629-007A13379D2D}"/>
                </a:ext>
              </a:extLst>
            </p:cNvPr>
            <p:cNvSpPr/>
            <p:nvPr/>
          </p:nvSpPr>
          <p:spPr>
            <a:xfrm>
              <a:off x="3264881" y="1640214"/>
              <a:ext cx="570799" cy="52705"/>
            </a:xfrm>
            <a:custGeom>
              <a:avLst/>
              <a:gdLst/>
              <a:ahLst/>
              <a:cxnLst/>
              <a:rect l="0" t="0" r="0" b="0"/>
              <a:pathLst>
                <a:path w="570799" h="52705">
                  <a:moveTo>
                    <a:pt x="0" y="31094"/>
                  </a:moveTo>
                  <a:lnTo>
                    <a:pt x="12381" y="39348"/>
                  </a:lnTo>
                  <a:lnTo>
                    <a:pt x="72332" y="50128"/>
                  </a:lnTo>
                  <a:lnTo>
                    <a:pt x="130859" y="52704"/>
                  </a:lnTo>
                  <a:lnTo>
                    <a:pt x="185799" y="48095"/>
                  </a:lnTo>
                  <a:lnTo>
                    <a:pt x="238237" y="46929"/>
                  </a:lnTo>
                  <a:lnTo>
                    <a:pt x="295525" y="40492"/>
                  </a:lnTo>
                  <a:lnTo>
                    <a:pt x="349323" y="30903"/>
                  </a:lnTo>
                  <a:lnTo>
                    <a:pt x="401537" y="24819"/>
                  </a:lnTo>
                  <a:lnTo>
                    <a:pt x="464096" y="17365"/>
                  </a:lnTo>
                  <a:lnTo>
                    <a:pt x="517931" y="10444"/>
                  </a:lnTo>
                  <a:lnTo>
                    <a:pt x="565893" y="3999"/>
                  </a:lnTo>
                  <a:lnTo>
                    <a:pt x="569873" y="2666"/>
                  </a:lnTo>
                  <a:lnTo>
                    <a:pt x="570798" y="1777"/>
                  </a:lnTo>
                  <a:lnTo>
                    <a:pt x="567468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30ACF72-E3F4-4245-A31C-BC5E42440239}"/>
                </a:ext>
              </a:extLst>
            </p:cNvPr>
            <p:cNvSpPr/>
            <p:nvPr/>
          </p:nvSpPr>
          <p:spPr>
            <a:xfrm>
              <a:off x="3731293" y="1585800"/>
              <a:ext cx="130208" cy="186565"/>
            </a:xfrm>
            <a:custGeom>
              <a:avLst/>
              <a:gdLst/>
              <a:ahLst/>
              <a:cxnLst/>
              <a:rect l="0" t="0" r="0" b="0"/>
              <a:pathLst>
                <a:path w="130208" h="186565">
                  <a:moveTo>
                    <a:pt x="0" y="0"/>
                  </a:moveTo>
                  <a:lnTo>
                    <a:pt x="32459" y="17512"/>
                  </a:lnTo>
                  <a:lnTo>
                    <a:pt x="92642" y="36239"/>
                  </a:lnTo>
                  <a:lnTo>
                    <a:pt x="115550" y="44902"/>
                  </a:lnTo>
                  <a:lnTo>
                    <a:pt x="127939" y="53354"/>
                  </a:lnTo>
                  <a:lnTo>
                    <a:pt x="130207" y="58026"/>
                  </a:lnTo>
                  <a:lnTo>
                    <a:pt x="129991" y="62868"/>
                  </a:lnTo>
                  <a:lnTo>
                    <a:pt x="124281" y="73719"/>
                  </a:lnTo>
                  <a:lnTo>
                    <a:pt x="69655" y="136423"/>
                  </a:lnTo>
                  <a:lnTo>
                    <a:pt x="46641" y="186564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A9FC292-5095-4A37-88B5-49B6AA94D06E}"/>
                </a:ext>
              </a:extLst>
            </p:cNvPr>
            <p:cNvSpPr/>
            <p:nvPr/>
          </p:nvSpPr>
          <p:spPr>
            <a:xfrm>
              <a:off x="4088875" y="1632441"/>
              <a:ext cx="7775" cy="225433"/>
            </a:xfrm>
            <a:custGeom>
              <a:avLst/>
              <a:gdLst/>
              <a:ahLst/>
              <a:cxnLst/>
              <a:rect l="0" t="0" r="0" b="0"/>
              <a:pathLst>
                <a:path w="7775" h="225433">
                  <a:moveTo>
                    <a:pt x="0" y="0"/>
                  </a:moveTo>
                  <a:lnTo>
                    <a:pt x="1" y="60970"/>
                  </a:lnTo>
                  <a:lnTo>
                    <a:pt x="2304" y="123880"/>
                  </a:lnTo>
                  <a:lnTo>
                    <a:pt x="6694" y="182340"/>
                  </a:lnTo>
                  <a:lnTo>
                    <a:pt x="7774" y="225432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7D008D4-F7FC-4198-9851-FD954C77CCDF}"/>
                </a:ext>
              </a:extLst>
            </p:cNvPr>
            <p:cNvSpPr/>
            <p:nvPr/>
          </p:nvSpPr>
          <p:spPr>
            <a:xfrm>
              <a:off x="4039188" y="1545416"/>
              <a:ext cx="210791" cy="353768"/>
            </a:xfrm>
            <a:custGeom>
              <a:avLst/>
              <a:gdLst/>
              <a:ahLst/>
              <a:cxnLst/>
              <a:rect l="0" t="0" r="0" b="0"/>
              <a:pathLst>
                <a:path w="210791" h="353768">
                  <a:moveTo>
                    <a:pt x="10820" y="118119"/>
                  </a:moveTo>
                  <a:lnTo>
                    <a:pt x="0" y="81533"/>
                  </a:lnTo>
                  <a:lnTo>
                    <a:pt x="800" y="56607"/>
                  </a:lnTo>
                  <a:lnTo>
                    <a:pt x="8958" y="40684"/>
                  </a:lnTo>
                  <a:lnTo>
                    <a:pt x="22084" y="25834"/>
                  </a:lnTo>
                  <a:lnTo>
                    <a:pt x="49762" y="8625"/>
                  </a:lnTo>
                  <a:lnTo>
                    <a:pt x="72753" y="933"/>
                  </a:lnTo>
                  <a:lnTo>
                    <a:pt x="109977" y="0"/>
                  </a:lnTo>
                  <a:lnTo>
                    <a:pt x="144231" y="13447"/>
                  </a:lnTo>
                  <a:lnTo>
                    <a:pt x="168008" y="29715"/>
                  </a:lnTo>
                  <a:lnTo>
                    <a:pt x="185993" y="57856"/>
                  </a:lnTo>
                  <a:lnTo>
                    <a:pt x="190018" y="81259"/>
                  </a:lnTo>
                  <a:lnTo>
                    <a:pt x="188064" y="105191"/>
                  </a:lnTo>
                  <a:lnTo>
                    <a:pt x="176389" y="137225"/>
                  </a:lnTo>
                  <a:lnTo>
                    <a:pt x="163869" y="155114"/>
                  </a:lnTo>
                  <a:lnTo>
                    <a:pt x="149667" y="167095"/>
                  </a:lnTo>
                  <a:lnTo>
                    <a:pt x="119436" y="181824"/>
                  </a:lnTo>
                  <a:lnTo>
                    <a:pt x="117780" y="184773"/>
                  </a:lnTo>
                  <a:lnTo>
                    <a:pt x="120131" y="187603"/>
                  </a:lnTo>
                  <a:lnTo>
                    <a:pt x="180575" y="215861"/>
                  </a:lnTo>
                  <a:lnTo>
                    <a:pt x="197970" y="236043"/>
                  </a:lnTo>
                  <a:lnTo>
                    <a:pt x="205706" y="250856"/>
                  </a:lnTo>
                  <a:lnTo>
                    <a:pt x="210790" y="282017"/>
                  </a:lnTo>
                  <a:lnTo>
                    <a:pt x="207373" y="299216"/>
                  </a:lnTo>
                  <a:lnTo>
                    <a:pt x="199233" y="312618"/>
                  </a:lnTo>
                  <a:lnTo>
                    <a:pt x="165510" y="340640"/>
                  </a:lnTo>
                  <a:lnTo>
                    <a:pt x="134486" y="352286"/>
                  </a:lnTo>
                  <a:lnTo>
                    <a:pt x="115015" y="353767"/>
                  </a:lnTo>
                  <a:lnTo>
                    <a:pt x="106195" y="352953"/>
                  </a:lnTo>
                  <a:lnTo>
                    <a:pt x="89485" y="345139"/>
                  </a:lnTo>
                  <a:lnTo>
                    <a:pt x="76012" y="333892"/>
                  </a:lnTo>
                  <a:lnTo>
                    <a:pt x="65234" y="312457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7EB1F34-DFE8-4A6E-8B92-37441E21AE9B}"/>
                </a:ext>
              </a:extLst>
            </p:cNvPr>
            <p:cNvSpPr/>
            <p:nvPr/>
          </p:nvSpPr>
          <p:spPr>
            <a:xfrm>
              <a:off x="4322081" y="1725723"/>
              <a:ext cx="108831" cy="133689"/>
            </a:xfrm>
            <a:custGeom>
              <a:avLst/>
              <a:gdLst/>
              <a:ahLst/>
              <a:cxnLst/>
              <a:rect l="0" t="0" r="0" b="0"/>
              <a:pathLst>
                <a:path w="108831" h="133689">
                  <a:moveTo>
                    <a:pt x="0" y="23321"/>
                  </a:moveTo>
                  <a:lnTo>
                    <a:pt x="18273" y="82266"/>
                  </a:lnTo>
                  <a:lnTo>
                    <a:pt x="34557" y="133688"/>
                  </a:lnTo>
                  <a:lnTo>
                    <a:pt x="32376" y="93734"/>
                  </a:lnTo>
                  <a:lnTo>
                    <a:pt x="41936" y="53992"/>
                  </a:lnTo>
                  <a:lnTo>
                    <a:pt x="51460" y="35225"/>
                  </a:lnTo>
                  <a:lnTo>
                    <a:pt x="64330" y="21126"/>
                  </a:lnTo>
                  <a:lnTo>
                    <a:pt x="86143" y="7603"/>
                  </a:lnTo>
                  <a:lnTo>
                    <a:pt x="108830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BE4433-2EB7-4885-B601-9C377EC425B4}"/>
                </a:ext>
              </a:extLst>
            </p:cNvPr>
            <p:cNvSpPr/>
            <p:nvPr/>
          </p:nvSpPr>
          <p:spPr>
            <a:xfrm>
              <a:off x="4547929" y="1705377"/>
              <a:ext cx="147283" cy="183591"/>
            </a:xfrm>
            <a:custGeom>
              <a:avLst/>
              <a:gdLst/>
              <a:ahLst/>
              <a:cxnLst/>
              <a:rect l="0" t="0" r="0" b="0"/>
              <a:pathLst>
                <a:path w="147283" h="183591">
                  <a:moveTo>
                    <a:pt x="15132" y="12573"/>
                  </a:moveTo>
                  <a:lnTo>
                    <a:pt x="11006" y="192"/>
                  </a:lnTo>
                  <a:lnTo>
                    <a:pt x="8926" y="0"/>
                  </a:lnTo>
                  <a:lnTo>
                    <a:pt x="4312" y="9000"/>
                  </a:lnTo>
                  <a:lnTo>
                    <a:pt x="0" y="62629"/>
                  </a:lnTo>
                  <a:lnTo>
                    <a:pt x="3834" y="93143"/>
                  </a:lnTo>
                  <a:lnTo>
                    <a:pt x="14567" y="119939"/>
                  </a:lnTo>
                  <a:lnTo>
                    <a:pt x="28688" y="140162"/>
                  </a:lnTo>
                  <a:lnTo>
                    <a:pt x="43326" y="149318"/>
                  </a:lnTo>
                  <a:lnTo>
                    <a:pt x="52066" y="152968"/>
                  </a:lnTo>
                  <a:lnTo>
                    <a:pt x="60484" y="153675"/>
                  </a:lnTo>
                  <a:lnTo>
                    <a:pt x="76747" y="149853"/>
                  </a:lnTo>
                  <a:lnTo>
                    <a:pt x="90309" y="140093"/>
                  </a:lnTo>
                  <a:lnTo>
                    <a:pt x="101231" y="127118"/>
                  </a:lnTo>
                  <a:lnTo>
                    <a:pt x="108965" y="112714"/>
                  </a:lnTo>
                  <a:lnTo>
                    <a:pt x="115236" y="57728"/>
                  </a:lnTo>
                  <a:lnTo>
                    <a:pt x="114901" y="39551"/>
                  </a:lnTo>
                  <a:lnTo>
                    <a:pt x="113602" y="38332"/>
                  </a:lnTo>
                  <a:lnTo>
                    <a:pt x="111873" y="40110"/>
                  </a:lnTo>
                  <a:lnTo>
                    <a:pt x="109439" y="59120"/>
                  </a:lnTo>
                  <a:lnTo>
                    <a:pt x="119323" y="112540"/>
                  </a:lnTo>
                  <a:lnTo>
                    <a:pt x="139529" y="171168"/>
                  </a:lnTo>
                  <a:lnTo>
                    <a:pt x="147282" y="18359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AD730DE-210B-45BF-AE8A-122CDF8CEB50}"/>
                </a:ext>
              </a:extLst>
            </p:cNvPr>
            <p:cNvSpPr/>
            <p:nvPr/>
          </p:nvSpPr>
          <p:spPr>
            <a:xfrm>
              <a:off x="4765172" y="1725723"/>
              <a:ext cx="139925" cy="124377"/>
            </a:xfrm>
            <a:custGeom>
              <a:avLst/>
              <a:gdLst/>
              <a:ahLst/>
              <a:cxnLst/>
              <a:rect l="0" t="0" r="0" b="0"/>
              <a:pathLst>
                <a:path w="139925" h="124377">
                  <a:moveTo>
                    <a:pt x="0" y="0"/>
                  </a:moveTo>
                  <a:lnTo>
                    <a:pt x="8254" y="12380"/>
                  </a:lnTo>
                  <a:lnTo>
                    <a:pt x="13386" y="40712"/>
                  </a:lnTo>
                  <a:lnTo>
                    <a:pt x="15263" y="101640"/>
                  </a:lnTo>
                  <a:lnTo>
                    <a:pt x="15421" y="118590"/>
                  </a:lnTo>
                  <a:lnTo>
                    <a:pt x="19657" y="87711"/>
                  </a:lnTo>
                  <a:lnTo>
                    <a:pt x="44282" y="25034"/>
                  </a:lnTo>
                  <a:lnTo>
                    <a:pt x="53078" y="12278"/>
                  </a:lnTo>
                  <a:lnTo>
                    <a:pt x="59570" y="9049"/>
                  </a:lnTo>
                  <a:lnTo>
                    <a:pt x="75996" y="7765"/>
                  </a:lnTo>
                  <a:lnTo>
                    <a:pt x="90206" y="12376"/>
                  </a:lnTo>
                  <a:lnTo>
                    <a:pt x="102280" y="21048"/>
                  </a:lnTo>
                  <a:lnTo>
                    <a:pt x="113404" y="33539"/>
                  </a:lnTo>
                  <a:lnTo>
                    <a:pt x="134233" y="95463"/>
                  </a:lnTo>
                  <a:lnTo>
                    <a:pt x="139924" y="124376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9E2FA2-9054-48A6-8394-1EA89351D230}"/>
                </a:ext>
              </a:extLst>
            </p:cNvPr>
            <p:cNvSpPr/>
            <p:nvPr/>
          </p:nvSpPr>
          <p:spPr>
            <a:xfrm>
              <a:off x="4943963" y="1710176"/>
              <a:ext cx="132151" cy="139924"/>
            </a:xfrm>
            <a:custGeom>
              <a:avLst/>
              <a:gdLst/>
              <a:ahLst/>
              <a:cxnLst/>
              <a:rect l="0" t="0" r="0" b="0"/>
              <a:pathLst>
                <a:path w="132151" h="139924">
                  <a:moveTo>
                    <a:pt x="0" y="0"/>
                  </a:moveTo>
                  <a:lnTo>
                    <a:pt x="5343" y="20346"/>
                  </a:lnTo>
                  <a:lnTo>
                    <a:pt x="12903" y="77428"/>
                  </a:lnTo>
                  <a:lnTo>
                    <a:pt x="14764" y="100005"/>
                  </a:lnTo>
                  <a:lnTo>
                    <a:pt x="31283" y="38602"/>
                  </a:lnTo>
                  <a:lnTo>
                    <a:pt x="37224" y="24066"/>
                  </a:lnTo>
                  <a:lnTo>
                    <a:pt x="45623" y="11848"/>
                  </a:lnTo>
                  <a:lnTo>
                    <a:pt x="52009" y="7899"/>
                  </a:lnTo>
                  <a:lnTo>
                    <a:pt x="68317" y="3510"/>
                  </a:lnTo>
                  <a:lnTo>
                    <a:pt x="75775" y="4068"/>
                  </a:lnTo>
                  <a:lnTo>
                    <a:pt x="88668" y="9293"/>
                  </a:lnTo>
                  <a:lnTo>
                    <a:pt x="105639" y="26074"/>
                  </a:lnTo>
                  <a:lnTo>
                    <a:pt x="126460" y="76897"/>
                  </a:lnTo>
                  <a:lnTo>
                    <a:pt x="132150" y="139923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301F93E-4EF5-4AA3-8838-11EAEEA98174}"/>
                </a:ext>
              </a:extLst>
            </p:cNvPr>
            <p:cNvSpPr/>
            <p:nvPr/>
          </p:nvSpPr>
          <p:spPr>
            <a:xfrm>
              <a:off x="5144501" y="1700823"/>
              <a:ext cx="102631" cy="141504"/>
            </a:xfrm>
            <a:custGeom>
              <a:avLst/>
              <a:gdLst/>
              <a:ahLst/>
              <a:cxnLst/>
              <a:rect l="0" t="0" r="0" b="0"/>
              <a:pathLst>
                <a:path w="102631" h="141504">
                  <a:moveTo>
                    <a:pt x="9348" y="40447"/>
                  </a:moveTo>
                  <a:lnTo>
                    <a:pt x="22624" y="51995"/>
                  </a:lnTo>
                  <a:lnTo>
                    <a:pt x="35114" y="57960"/>
                  </a:lnTo>
                  <a:lnTo>
                    <a:pt x="42072" y="58168"/>
                  </a:lnTo>
                  <a:lnTo>
                    <a:pt x="56713" y="53794"/>
                  </a:lnTo>
                  <a:lnTo>
                    <a:pt x="79524" y="41619"/>
                  </a:lnTo>
                  <a:lnTo>
                    <a:pt x="84634" y="35182"/>
                  </a:lnTo>
                  <a:lnTo>
                    <a:pt x="90313" y="18817"/>
                  </a:lnTo>
                  <a:lnTo>
                    <a:pt x="89237" y="12208"/>
                  </a:lnTo>
                  <a:lnTo>
                    <a:pt x="85927" y="6937"/>
                  </a:lnTo>
                  <a:lnTo>
                    <a:pt x="81130" y="2560"/>
                  </a:lnTo>
                  <a:lnTo>
                    <a:pt x="64283" y="0"/>
                  </a:lnTo>
                  <a:lnTo>
                    <a:pt x="44992" y="2605"/>
                  </a:lnTo>
                  <a:lnTo>
                    <a:pt x="30660" y="9521"/>
                  </a:lnTo>
                  <a:lnTo>
                    <a:pt x="12879" y="27253"/>
                  </a:lnTo>
                  <a:lnTo>
                    <a:pt x="797" y="61298"/>
                  </a:lnTo>
                  <a:lnTo>
                    <a:pt x="0" y="91827"/>
                  </a:lnTo>
                  <a:lnTo>
                    <a:pt x="9361" y="117283"/>
                  </a:lnTo>
                  <a:lnTo>
                    <a:pt x="22886" y="128723"/>
                  </a:lnTo>
                  <a:lnTo>
                    <a:pt x="41276" y="135823"/>
                  </a:lnTo>
                  <a:lnTo>
                    <a:pt x="102630" y="141503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A82E34C-EB5C-4E2A-B3D7-0DB3B1F33674}"/>
                </a:ext>
              </a:extLst>
            </p:cNvPr>
            <p:cNvSpPr/>
            <p:nvPr/>
          </p:nvSpPr>
          <p:spPr>
            <a:xfrm>
              <a:off x="5365887" y="1671308"/>
              <a:ext cx="98904" cy="149497"/>
            </a:xfrm>
            <a:custGeom>
              <a:avLst/>
              <a:gdLst/>
              <a:ahLst/>
              <a:cxnLst/>
              <a:rect l="0" t="0" r="0" b="0"/>
              <a:pathLst>
                <a:path w="98904" h="149497">
                  <a:moveTo>
                    <a:pt x="5620" y="38868"/>
                  </a:moveTo>
                  <a:lnTo>
                    <a:pt x="12914" y="101865"/>
                  </a:lnTo>
                  <a:lnTo>
                    <a:pt x="13299" y="142675"/>
                  </a:lnTo>
                  <a:lnTo>
                    <a:pt x="11603" y="147804"/>
                  </a:lnTo>
                  <a:lnTo>
                    <a:pt x="8745" y="149496"/>
                  </a:lnTo>
                  <a:lnTo>
                    <a:pt x="5112" y="148896"/>
                  </a:lnTo>
                  <a:lnTo>
                    <a:pt x="2691" y="145042"/>
                  </a:lnTo>
                  <a:lnTo>
                    <a:pt x="0" y="131546"/>
                  </a:lnTo>
                  <a:lnTo>
                    <a:pt x="2612" y="100397"/>
                  </a:lnTo>
                  <a:lnTo>
                    <a:pt x="17438" y="58252"/>
                  </a:lnTo>
                  <a:lnTo>
                    <a:pt x="32826" y="33095"/>
                  </a:lnTo>
                  <a:lnTo>
                    <a:pt x="53413" y="15180"/>
                  </a:lnTo>
                  <a:lnTo>
                    <a:pt x="75060" y="4882"/>
                  </a:lnTo>
                  <a:lnTo>
                    <a:pt x="98903" y="0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CB2946C-D288-4491-87B9-D6F23264FB00}"/>
                </a:ext>
              </a:extLst>
            </p:cNvPr>
            <p:cNvSpPr/>
            <p:nvPr/>
          </p:nvSpPr>
          <p:spPr>
            <a:xfrm>
              <a:off x="5548971" y="1571500"/>
              <a:ext cx="40618" cy="92036"/>
            </a:xfrm>
            <a:custGeom>
              <a:avLst/>
              <a:gdLst/>
              <a:ahLst/>
              <a:cxnLst/>
              <a:rect l="0" t="0" r="0" b="0"/>
              <a:pathLst>
                <a:path w="40618" h="92036">
                  <a:moveTo>
                    <a:pt x="9101" y="22073"/>
                  </a:moveTo>
                  <a:lnTo>
                    <a:pt x="17354" y="30326"/>
                  </a:lnTo>
                  <a:lnTo>
                    <a:pt x="18922" y="30167"/>
                  </a:lnTo>
                  <a:lnTo>
                    <a:pt x="19103" y="27469"/>
                  </a:lnTo>
                  <a:lnTo>
                    <a:pt x="16875" y="14300"/>
                  </a:lnTo>
                  <a:lnTo>
                    <a:pt x="12748" y="1920"/>
                  </a:lnTo>
                  <a:lnTo>
                    <a:pt x="9805" y="0"/>
                  </a:lnTo>
                  <a:lnTo>
                    <a:pt x="6115" y="448"/>
                  </a:lnTo>
                  <a:lnTo>
                    <a:pt x="1928" y="2474"/>
                  </a:lnTo>
                  <a:lnTo>
                    <a:pt x="0" y="6416"/>
                  </a:lnTo>
                  <a:lnTo>
                    <a:pt x="162" y="17706"/>
                  </a:lnTo>
                  <a:lnTo>
                    <a:pt x="1414" y="19161"/>
                  </a:lnTo>
                  <a:lnTo>
                    <a:pt x="3113" y="17541"/>
                  </a:lnTo>
                  <a:lnTo>
                    <a:pt x="5109" y="13869"/>
                  </a:lnTo>
                  <a:lnTo>
                    <a:pt x="9031" y="13149"/>
                  </a:lnTo>
                  <a:lnTo>
                    <a:pt x="20298" y="16955"/>
                  </a:lnTo>
                  <a:lnTo>
                    <a:pt x="37083" y="28810"/>
                  </a:lnTo>
                  <a:lnTo>
                    <a:pt x="39848" y="34338"/>
                  </a:lnTo>
                  <a:lnTo>
                    <a:pt x="40617" y="47390"/>
                  </a:lnTo>
                  <a:lnTo>
                    <a:pt x="32066" y="69306"/>
                  </a:lnTo>
                  <a:lnTo>
                    <a:pt x="16875" y="92035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225F865-9D1D-4F94-B4C5-BF72C61BA078}"/>
                </a:ext>
              </a:extLst>
            </p:cNvPr>
            <p:cNvSpPr/>
            <p:nvPr/>
          </p:nvSpPr>
          <p:spPr>
            <a:xfrm>
              <a:off x="5649864" y="1647583"/>
              <a:ext cx="94774" cy="179197"/>
            </a:xfrm>
            <a:custGeom>
              <a:avLst/>
              <a:gdLst/>
              <a:ahLst/>
              <a:cxnLst/>
              <a:rect l="0" t="0" r="0" b="0"/>
              <a:pathLst>
                <a:path w="94774" h="179197">
                  <a:moveTo>
                    <a:pt x="94773" y="15952"/>
                  </a:moveTo>
                  <a:lnTo>
                    <a:pt x="86520" y="3572"/>
                  </a:lnTo>
                  <a:lnTo>
                    <a:pt x="81497" y="789"/>
                  </a:lnTo>
                  <a:lnTo>
                    <a:pt x="69007" y="0"/>
                  </a:lnTo>
                  <a:lnTo>
                    <a:pt x="47407" y="8538"/>
                  </a:lnTo>
                  <a:lnTo>
                    <a:pt x="28723" y="22009"/>
                  </a:lnTo>
                  <a:lnTo>
                    <a:pt x="7797" y="48242"/>
                  </a:lnTo>
                  <a:lnTo>
                    <a:pt x="550" y="63125"/>
                  </a:lnTo>
                  <a:lnTo>
                    <a:pt x="0" y="70721"/>
                  </a:lnTo>
                  <a:lnTo>
                    <a:pt x="3995" y="86071"/>
                  </a:lnTo>
                  <a:lnTo>
                    <a:pt x="13832" y="96924"/>
                  </a:lnTo>
                  <a:lnTo>
                    <a:pt x="64005" y="127369"/>
                  </a:lnTo>
                  <a:lnTo>
                    <a:pt x="69078" y="134280"/>
                  </a:lnTo>
                  <a:lnTo>
                    <a:pt x="70734" y="140614"/>
                  </a:lnTo>
                  <a:lnTo>
                    <a:pt x="70109" y="146565"/>
                  </a:lnTo>
                  <a:lnTo>
                    <a:pt x="67966" y="152260"/>
                  </a:lnTo>
                  <a:lnTo>
                    <a:pt x="58674" y="160890"/>
                  </a:lnTo>
                  <a:lnTo>
                    <a:pt x="9264" y="179196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7907CC2-4925-466B-AD76-DDFFAA263B72}"/>
                </a:ext>
              </a:extLst>
            </p:cNvPr>
            <p:cNvSpPr/>
            <p:nvPr/>
          </p:nvSpPr>
          <p:spPr>
            <a:xfrm>
              <a:off x="6100546" y="1663294"/>
              <a:ext cx="227083" cy="453007"/>
            </a:xfrm>
            <a:custGeom>
              <a:avLst/>
              <a:gdLst/>
              <a:ahLst/>
              <a:cxnLst/>
              <a:rect l="0" t="0" r="0" b="0"/>
              <a:pathLst>
                <a:path w="227083" h="453007">
                  <a:moveTo>
                    <a:pt x="164917" y="54656"/>
                  </a:moveTo>
                  <a:lnTo>
                    <a:pt x="175737" y="22197"/>
                  </a:lnTo>
                  <a:lnTo>
                    <a:pt x="175585" y="15742"/>
                  </a:lnTo>
                  <a:lnTo>
                    <a:pt x="170810" y="3963"/>
                  </a:lnTo>
                  <a:lnTo>
                    <a:pt x="165390" y="995"/>
                  </a:lnTo>
                  <a:lnTo>
                    <a:pt x="150156" y="0"/>
                  </a:lnTo>
                  <a:lnTo>
                    <a:pt x="126282" y="8423"/>
                  </a:lnTo>
                  <a:lnTo>
                    <a:pt x="106924" y="21859"/>
                  </a:lnTo>
                  <a:lnTo>
                    <a:pt x="94375" y="40907"/>
                  </a:lnTo>
                  <a:lnTo>
                    <a:pt x="92682" y="55455"/>
                  </a:lnTo>
                  <a:lnTo>
                    <a:pt x="98633" y="85908"/>
                  </a:lnTo>
                  <a:lnTo>
                    <a:pt x="109769" y="104990"/>
                  </a:lnTo>
                  <a:lnTo>
                    <a:pt x="126012" y="111576"/>
                  </a:lnTo>
                  <a:lnTo>
                    <a:pt x="146761" y="113639"/>
                  </a:lnTo>
                  <a:lnTo>
                    <a:pt x="177004" y="109080"/>
                  </a:lnTo>
                  <a:lnTo>
                    <a:pt x="194473" y="101589"/>
                  </a:lnTo>
                  <a:lnTo>
                    <a:pt x="206268" y="90198"/>
                  </a:lnTo>
                  <a:lnTo>
                    <a:pt x="220878" y="61772"/>
                  </a:lnTo>
                  <a:lnTo>
                    <a:pt x="221226" y="60264"/>
                  </a:lnTo>
                  <a:lnTo>
                    <a:pt x="217007" y="67801"/>
                  </a:lnTo>
                  <a:lnTo>
                    <a:pt x="213172" y="91468"/>
                  </a:lnTo>
                  <a:lnTo>
                    <a:pt x="218083" y="142829"/>
                  </a:lnTo>
                  <a:lnTo>
                    <a:pt x="225068" y="198272"/>
                  </a:lnTo>
                  <a:lnTo>
                    <a:pt x="226838" y="256230"/>
                  </a:lnTo>
                  <a:lnTo>
                    <a:pt x="227026" y="303729"/>
                  </a:lnTo>
                  <a:lnTo>
                    <a:pt x="227082" y="354367"/>
                  </a:lnTo>
                  <a:lnTo>
                    <a:pt x="222975" y="416144"/>
                  </a:lnTo>
                  <a:lnTo>
                    <a:pt x="220411" y="446313"/>
                  </a:lnTo>
                  <a:lnTo>
                    <a:pt x="217460" y="451365"/>
                  </a:lnTo>
                  <a:lnTo>
                    <a:pt x="212902" y="453006"/>
                  </a:lnTo>
                  <a:lnTo>
                    <a:pt x="207271" y="452372"/>
                  </a:lnTo>
                  <a:lnTo>
                    <a:pt x="196409" y="447062"/>
                  </a:lnTo>
                  <a:lnTo>
                    <a:pt x="137075" y="398206"/>
                  </a:lnTo>
                  <a:lnTo>
                    <a:pt x="124040" y="387863"/>
                  </a:lnTo>
                  <a:lnTo>
                    <a:pt x="62225" y="346399"/>
                  </a:lnTo>
                  <a:lnTo>
                    <a:pt x="18199" y="310701"/>
                  </a:lnTo>
                  <a:lnTo>
                    <a:pt x="2443" y="287719"/>
                  </a:lnTo>
                  <a:lnTo>
                    <a:pt x="0" y="272251"/>
                  </a:lnTo>
                  <a:lnTo>
                    <a:pt x="2657" y="257603"/>
                  </a:lnTo>
                  <a:lnTo>
                    <a:pt x="9596" y="245334"/>
                  </a:lnTo>
                  <a:lnTo>
                    <a:pt x="31468" y="224589"/>
                  </a:lnTo>
                  <a:lnTo>
                    <a:pt x="87182" y="194579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5025F53-43E6-4139-8938-00B50D008F96}"/>
                </a:ext>
              </a:extLst>
            </p:cNvPr>
            <p:cNvSpPr/>
            <p:nvPr/>
          </p:nvSpPr>
          <p:spPr>
            <a:xfrm>
              <a:off x="6358745" y="1601347"/>
              <a:ext cx="38869" cy="186565"/>
            </a:xfrm>
            <a:custGeom>
              <a:avLst/>
              <a:gdLst/>
              <a:ahLst/>
              <a:cxnLst/>
              <a:rect l="0" t="0" r="0" b="0"/>
              <a:pathLst>
                <a:path w="38869" h="186565">
                  <a:moveTo>
                    <a:pt x="0" y="0"/>
                  </a:moveTo>
                  <a:lnTo>
                    <a:pt x="8254" y="8253"/>
                  </a:lnTo>
                  <a:lnTo>
                    <a:pt x="16890" y="63019"/>
                  </a:lnTo>
                  <a:lnTo>
                    <a:pt x="22050" y="118302"/>
                  </a:lnTo>
                  <a:lnTo>
                    <a:pt x="35459" y="174589"/>
                  </a:lnTo>
                  <a:lnTo>
                    <a:pt x="38868" y="186564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8ACBAE-770E-46BB-BB2D-1654581BA2F9}"/>
                </a:ext>
              </a:extLst>
            </p:cNvPr>
            <p:cNvSpPr/>
            <p:nvPr/>
          </p:nvSpPr>
          <p:spPr>
            <a:xfrm>
              <a:off x="6478521" y="1669261"/>
              <a:ext cx="128978" cy="141972"/>
            </a:xfrm>
            <a:custGeom>
              <a:avLst/>
              <a:gdLst/>
              <a:ahLst/>
              <a:cxnLst/>
              <a:rect l="0" t="0" r="0" b="0"/>
              <a:pathLst>
                <a:path w="128978" h="141972">
                  <a:moveTo>
                    <a:pt x="74563" y="9821"/>
                  </a:moveTo>
                  <a:lnTo>
                    <a:pt x="66309" y="1568"/>
                  </a:lnTo>
                  <a:lnTo>
                    <a:pt x="61287" y="0"/>
                  </a:lnTo>
                  <a:lnTo>
                    <a:pt x="48796" y="562"/>
                  </a:lnTo>
                  <a:lnTo>
                    <a:pt x="27197" y="9861"/>
                  </a:lnTo>
                  <a:lnTo>
                    <a:pt x="8513" y="27683"/>
                  </a:lnTo>
                  <a:lnTo>
                    <a:pt x="2021" y="44247"/>
                  </a:lnTo>
                  <a:lnTo>
                    <a:pt x="0" y="62262"/>
                  </a:lnTo>
                  <a:lnTo>
                    <a:pt x="1980" y="78905"/>
                  </a:lnTo>
                  <a:lnTo>
                    <a:pt x="8043" y="92637"/>
                  </a:lnTo>
                  <a:lnTo>
                    <a:pt x="26010" y="115527"/>
                  </a:lnTo>
                  <a:lnTo>
                    <a:pt x="40604" y="121581"/>
                  </a:lnTo>
                  <a:lnTo>
                    <a:pt x="49332" y="123195"/>
                  </a:lnTo>
                  <a:lnTo>
                    <a:pt x="57742" y="121680"/>
                  </a:lnTo>
                  <a:lnTo>
                    <a:pt x="73996" y="113087"/>
                  </a:lnTo>
                  <a:lnTo>
                    <a:pt x="85252" y="100631"/>
                  </a:lnTo>
                  <a:lnTo>
                    <a:pt x="99515" y="71521"/>
                  </a:lnTo>
                  <a:lnTo>
                    <a:pt x="105118" y="14505"/>
                  </a:lnTo>
                  <a:lnTo>
                    <a:pt x="104435" y="11216"/>
                  </a:lnTo>
                  <a:lnTo>
                    <a:pt x="103114" y="12479"/>
                  </a:lnTo>
                  <a:lnTo>
                    <a:pt x="101370" y="16775"/>
                  </a:lnTo>
                  <a:lnTo>
                    <a:pt x="101736" y="28459"/>
                  </a:lnTo>
                  <a:lnTo>
                    <a:pt x="107617" y="84586"/>
                  </a:lnTo>
                  <a:lnTo>
                    <a:pt x="118871" y="124305"/>
                  </a:lnTo>
                  <a:lnTo>
                    <a:pt x="128977" y="141971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647B0F7-F24F-45F0-90C6-147990CB53E5}"/>
                </a:ext>
              </a:extLst>
            </p:cNvPr>
            <p:cNvSpPr/>
            <p:nvPr/>
          </p:nvSpPr>
          <p:spPr>
            <a:xfrm>
              <a:off x="6654140" y="1671308"/>
              <a:ext cx="186565" cy="116604"/>
            </a:xfrm>
            <a:custGeom>
              <a:avLst/>
              <a:gdLst/>
              <a:ahLst/>
              <a:cxnLst/>
              <a:rect l="0" t="0" r="0" b="0"/>
              <a:pathLst>
                <a:path w="186565" h="116604">
                  <a:moveTo>
                    <a:pt x="0" y="0"/>
                  </a:moveTo>
                  <a:lnTo>
                    <a:pt x="6152" y="27672"/>
                  </a:lnTo>
                  <a:lnTo>
                    <a:pt x="14372" y="89435"/>
                  </a:lnTo>
                  <a:lnTo>
                    <a:pt x="14763" y="92445"/>
                  </a:lnTo>
                  <a:lnTo>
                    <a:pt x="22548" y="60864"/>
                  </a:lnTo>
                  <a:lnTo>
                    <a:pt x="39737" y="33136"/>
                  </a:lnTo>
                  <a:lnTo>
                    <a:pt x="50483" y="22501"/>
                  </a:lnTo>
                  <a:lnTo>
                    <a:pt x="63896" y="14895"/>
                  </a:lnTo>
                  <a:lnTo>
                    <a:pt x="90141" y="9884"/>
                  </a:lnTo>
                  <a:lnTo>
                    <a:pt x="107433" y="13318"/>
                  </a:lnTo>
                  <a:lnTo>
                    <a:pt x="122892" y="21466"/>
                  </a:lnTo>
                  <a:lnTo>
                    <a:pt x="135521" y="33725"/>
                  </a:lnTo>
                  <a:lnTo>
                    <a:pt x="172346" y="94432"/>
                  </a:lnTo>
                  <a:lnTo>
                    <a:pt x="186564" y="116603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FA95927-9761-46D6-AE91-FB872B1409E1}"/>
                </a:ext>
              </a:extLst>
            </p:cNvPr>
            <p:cNvSpPr/>
            <p:nvPr/>
          </p:nvSpPr>
          <p:spPr>
            <a:xfrm>
              <a:off x="6889331" y="1654308"/>
              <a:ext cx="75750" cy="125836"/>
            </a:xfrm>
            <a:custGeom>
              <a:avLst/>
              <a:gdLst/>
              <a:ahLst/>
              <a:cxnLst/>
              <a:rect l="0" t="0" r="0" b="0"/>
              <a:pathLst>
                <a:path w="75750" h="125836">
                  <a:moveTo>
                    <a:pt x="52429" y="24774"/>
                  </a:moveTo>
                  <a:lnTo>
                    <a:pt x="56556" y="12394"/>
                  </a:lnTo>
                  <a:lnTo>
                    <a:pt x="55180" y="7883"/>
                  </a:lnTo>
                  <a:lnTo>
                    <a:pt x="51672" y="4012"/>
                  </a:lnTo>
                  <a:lnTo>
                    <a:pt x="46743" y="568"/>
                  </a:lnTo>
                  <a:lnTo>
                    <a:pt x="41728" y="0"/>
                  </a:lnTo>
                  <a:lnTo>
                    <a:pt x="31550" y="3974"/>
                  </a:lnTo>
                  <a:lnTo>
                    <a:pt x="16109" y="20050"/>
                  </a:lnTo>
                  <a:lnTo>
                    <a:pt x="4719" y="45351"/>
                  </a:lnTo>
                  <a:lnTo>
                    <a:pt x="0" y="74729"/>
                  </a:lnTo>
                  <a:lnTo>
                    <a:pt x="2730" y="101188"/>
                  </a:lnTo>
                  <a:lnTo>
                    <a:pt x="11338" y="115166"/>
                  </a:lnTo>
                  <a:lnTo>
                    <a:pt x="17262" y="121312"/>
                  </a:lnTo>
                  <a:lnTo>
                    <a:pt x="25529" y="124545"/>
                  </a:lnTo>
                  <a:lnTo>
                    <a:pt x="46232" y="125835"/>
                  </a:lnTo>
                  <a:lnTo>
                    <a:pt x="60615" y="123529"/>
                  </a:lnTo>
                  <a:lnTo>
                    <a:pt x="75749" y="118056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72DE45F-4B6C-4CA5-9F27-82ED5DD35139}"/>
                </a:ext>
              </a:extLst>
            </p:cNvPr>
            <p:cNvSpPr/>
            <p:nvPr/>
          </p:nvSpPr>
          <p:spPr>
            <a:xfrm>
              <a:off x="6988401" y="1516783"/>
              <a:ext cx="23216" cy="247809"/>
            </a:xfrm>
            <a:custGeom>
              <a:avLst/>
              <a:gdLst/>
              <a:ahLst/>
              <a:cxnLst/>
              <a:rect l="0" t="0" r="0" b="0"/>
              <a:pathLst>
                <a:path w="23216" h="247809">
                  <a:moveTo>
                    <a:pt x="0" y="61243"/>
                  </a:moveTo>
                  <a:lnTo>
                    <a:pt x="864" y="5069"/>
                  </a:lnTo>
                  <a:lnTo>
                    <a:pt x="2303" y="473"/>
                  </a:lnTo>
                  <a:lnTo>
                    <a:pt x="4126" y="0"/>
                  </a:lnTo>
                  <a:lnTo>
                    <a:pt x="10821" y="24095"/>
                  </a:lnTo>
                  <a:lnTo>
                    <a:pt x="17228" y="78979"/>
                  </a:lnTo>
                  <a:lnTo>
                    <a:pt x="22518" y="135652"/>
                  </a:lnTo>
                  <a:lnTo>
                    <a:pt x="23215" y="192241"/>
                  </a:lnTo>
                  <a:lnTo>
                    <a:pt x="15547" y="247808"/>
                  </a:lnTo>
                </a:path>
              </a:pathLst>
            </a:custGeom>
            <a:ln w="254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7C070CA-1C7F-4DCE-9730-6123D12B2A92}"/>
              </a:ext>
            </a:extLst>
          </p:cNvPr>
          <p:cNvGrpSpPr/>
          <p:nvPr/>
        </p:nvGrpSpPr>
        <p:grpSpPr>
          <a:xfrm>
            <a:off x="513053" y="2160831"/>
            <a:ext cx="2394247" cy="600553"/>
            <a:chOff x="513053" y="2160831"/>
            <a:chExt cx="2394247" cy="6005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3839A3-1DE8-4CBD-8B09-5909BE1D0829}"/>
                </a:ext>
              </a:extLst>
            </p:cNvPr>
            <p:cNvSpPr/>
            <p:nvPr/>
          </p:nvSpPr>
          <p:spPr>
            <a:xfrm>
              <a:off x="513053" y="2343479"/>
              <a:ext cx="132110" cy="417905"/>
            </a:xfrm>
            <a:custGeom>
              <a:avLst/>
              <a:gdLst/>
              <a:ahLst/>
              <a:cxnLst/>
              <a:rect l="0" t="0" r="0" b="0"/>
              <a:pathLst>
                <a:path w="132110" h="417905">
                  <a:moveTo>
                    <a:pt x="85509" y="4126"/>
                  </a:moveTo>
                  <a:lnTo>
                    <a:pt x="97889" y="0"/>
                  </a:lnTo>
                  <a:lnTo>
                    <a:pt x="102399" y="2239"/>
                  </a:lnTo>
                  <a:lnTo>
                    <a:pt x="109714" y="13940"/>
                  </a:lnTo>
                  <a:lnTo>
                    <a:pt x="128595" y="74351"/>
                  </a:lnTo>
                  <a:lnTo>
                    <a:pt x="131838" y="133935"/>
                  </a:lnTo>
                  <a:lnTo>
                    <a:pt x="132109" y="189668"/>
                  </a:lnTo>
                  <a:lnTo>
                    <a:pt x="123688" y="244630"/>
                  </a:lnTo>
                  <a:lnTo>
                    <a:pt x="105987" y="302209"/>
                  </a:lnTo>
                  <a:lnTo>
                    <a:pt x="86872" y="352071"/>
                  </a:lnTo>
                  <a:lnTo>
                    <a:pt x="65400" y="384661"/>
                  </a:lnTo>
                  <a:lnTo>
                    <a:pt x="40203" y="406513"/>
                  </a:lnTo>
                  <a:lnTo>
                    <a:pt x="23914" y="415595"/>
                  </a:lnTo>
                  <a:lnTo>
                    <a:pt x="12644" y="417904"/>
                  </a:lnTo>
                  <a:lnTo>
                    <a:pt x="0" y="4161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F600884-B2D4-4648-AB6D-D7C4B1FC8174}"/>
                </a:ext>
              </a:extLst>
            </p:cNvPr>
            <p:cNvSpPr/>
            <p:nvPr/>
          </p:nvSpPr>
          <p:spPr>
            <a:xfrm>
              <a:off x="630831" y="2231222"/>
              <a:ext cx="159936" cy="250540"/>
            </a:xfrm>
            <a:custGeom>
              <a:avLst/>
              <a:gdLst/>
              <a:ahLst/>
              <a:cxnLst/>
              <a:rect l="0" t="0" r="0" b="0"/>
              <a:pathLst>
                <a:path w="159936" h="250540">
                  <a:moveTo>
                    <a:pt x="14372" y="124157"/>
                  </a:moveTo>
                  <a:lnTo>
                    <a:pt x="10245" y="136537"/>
                  </a:lnTo>
                  <a:lnTo>
                    <a:pt x="9029" y="136729"/>
                  </a:lnTo>
                  <a:lnTo>
                    <a:pt x="0" y="76667"/>
                  </a:lnTo>
                  <a:lnTo>
                    <a:pt x="3300" y="40220"/>
                  </a:lnTo>
                  <a:lnTo>
                    <a:pt x="12042" y="21784"/>
                  </a:lnTo>
                  <a:lnTo>
                    <a:pt x="18001" y="14450"/>
                  </a:lnTo>
                  <a:lnTo>
                    <a:pt x="33835" y="3997"/>
                  </a:lnTo>
                  <a:lnTo>
                    <a:pt x="42894" y="0"/>
                  </a:lnTo>
                  <a:lnTo>
                    <a:pt x="64477" y="166"/>
                  </a:lnTo>
                  <a:lnTo>
                    <a:pt x="85873" y="5998"/>
                  </a:lnTo>
                  <a:lnTo>
                    <a:pt x="113684" y="23817"/>
                  </a:lnTo>
                  <a:lnTo>
                    <a:pt x="124154" y="34648"/>
                  </a:lnTo>
                  <a:lnTo>
                    <a:pt x="155641" y="93210"/>
                  </a:lnTo>
                  <a:lnTo>
                    <a:pt x="159935" y="147283"/>
                  </a:lnTo>
                  <a:lnTo>
                    <a:pt x="153759" y="187247"/>
                  </a:lnTo>
                  <a:lnTo>
                    <a:pt x="136286" y="219626"/>
                  </a:lnTo>
                  <a:lnTo>
                    <a:pt x="122107" y="234534"/>
                  </a:lnTo>
                  <a:lnTo>
                    <a:pt x="95430" y="248512"/>
                  </a:lnTo>
                  <a:lnTo>
                    <a:pt x="78037" y="250539"/>
                  </a:lnTo>
                  <a:lnTo>
                    <a:pt x="45758" y="244803"/>
                  </a:lnTo>
                  <a:lnTo>
                    <a:pt x="22145" y="2329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F24A9DF-5782-4821-BE78-DC834795EB92}"/>
                </a:ext>
              </a:extLst>
            </p:cNvPr>
            <p:cNvSpPr/>
            <p:nvPr/>
          </p:nvSpPr>
          <p:spPr>
            <a:xfrm>
              <a:off x="862862" y="2171981"/>
              <a:ext cx="256527" cy="255461"/>
            </a:xfrm>
            <a:custGeom>
              <a:avLst/>
              <a:gdLst/>
              <a:ahLst/>
              <a:cxnLst/>
              <a:rect l="0" t="0" r="0" b="0"/>
              <a:pathLst>
                <a:path w="256527" h="255461">
                  <a:moveTo>
                    <a:pt x="0" y="12380"/>
                  </a:moveTo>
                  <a:lnTo>
                    <a:pt x="4126" y="0"/>
                  </a:lnTo>
                  <a:lnTo>
                    <a:pt x="5342" y="672"/>
                  </a:lnTo>
                  <a:lnTo>
                    <a:pt x="8423" y="59611"/>
                  </a:lnTo>
                  <a:lnTo>
                    <a:pt x="14438" y="121223"/>
                  </a:lnTo>
                  <a:lnTo>
                    <a:pt x="21553" y="178185"/>
                  </a:lnTo>
                  <a:lnTo>
                    <a:pt x="27566" y="228489"/>
                  </a:lnTo>
                  <a:lnTo>
                    <a:pt x="27014" y="229006"/>
                  </a:lnTo>
                  <a:lnTo>
                    <a:pt x="25783" y="226759"/>
                  </a:lnTo>
                  <a:lnTo>
                    <a:pt x="30013" y="193850"/>
                  </a:lnTo>
                  <a:lnTo>
                    <a:pt x="41469" y="160606"/>
                  </a:lnTo>
                  <a:lnTo>
                    <a:pt x="45784" y="152656"/>
                  </a:lnTo>
                  <a:lnTo>
                    <a:pt x="57488" y="141520"/>
                  </a:lnTo>
                  <a:lnTo>
                    <a:pt x="109009" y="110644"/>
                  </a:lnTo>
                  <a:lnTo>
                    <a:pt x="132889" y="81790"/>
                  </a:lnTo>
                  <a:lnTo>
                    <a:pt x="140540" y="66550"/>
                  </a:lnTo>
                  <a:lnTo>
                    <a:pt x="142212" y="48836"/>
                  </a:lnTo>
                  <a:lnTo>
                    <a:pt x="136249" y="13439"/>
                  </a:lnTo>
                  <a:lnTo>
                    <a:pt x="134019" y="10495"/>
                  </a:lnTo>
                  <a:lnTo>
                    <a:pt x="131668" y="11124"/>
                  </a:lnTo>
                  <a:lnTo>
                    <a:pt x="129237" y="14133"/>
                  </a:lnTo>
                  <a:lnTo>
                    <a:pt x="125816" y="34877"/>
                  </a:lnTo>
                  <a:lnTo>
                    <a:pt x="124661" y="85250"/>
                  </a:lnTo>
                  <a:lnTo>
                    <a:pt x="126735" y="142801"/>
                  </a:lnTo>
                  <a:lnTo>
                    <a:pt x="138506" y="197533"/>
                  </a:lnTo>
                  <a:lnTo>
                    <a:pt x="156214" y="233439"/>
                  </a:lnTo>
                  <a:lnTo>
                    <a:pt x="167029" y="245370"/>
                  </a:lnTo>
                  <a:lnTo>
                    <a:pt x="180473" y="253551"/>
                  </a:lnTo>
                  <a:lnTo>
                    <a:pt x="197389" y="255460"/>
                  </a:lnTo>
                  <a:lnTo>
                    <a:pt x="215559" y="252566"/>
                  </a:lnTo>
                  <a:lnTo>
                    <a:pt x="243731" y="238935"/>
                  </a:lnTo>
                  <a:lnTo>
                    <a:pt x="256526" y="2300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885157F-9C35-492F-B0AD-8B78BAF83656}"/>
                </a:ext>
              </a:extLst>
            </p:cNvPr>
            <p:cNvSpPr/>
            <p:nvPr/>
          </p:nvSpPr>
          <p:spPr>
            <a:xfrm>
              <a:off x="1127161" y="2262096"/>
              <a:ext cx="240981" cy="31096"/>
            </a:xfrm>
            <a:custGeom>
              <a:avLst/>
              <a:gdLst/>
              <a:ahLst/>
              <a:cxnLst/>
              <a:rect l="0" t="0" r="0" b="0"/>
              <a:pathLst>
                <a:path w="240981" h="31096">
                  <a:moveTo>
                    <a:pt x="0" y="31095"/>
                  </a:moveTo>
                  <a:lnTo>
                    <a:pt x="57516" y="30231"/>
                  </a:lnTo>
                  <a:lnTo>
                    <a:pt x="116948" y="20275"/>
                  </a:lnTo>
                  <a:lnTo>
                    <a:pt x="173623" y="7714"/>
                  </a:lnTo>
                  <a:lnTo>
                    <a:pt x="231313" y="678"/>
                  </a:lnTo>
                  <a:lnTo>
                    <a:pt x="24098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28EAAC0-C10E-45E2-A1DB-CDDFB3000E84}"/>
                </a:ext>
              </a:extLst>
            </p:cNvPr>
            <p:cNvSpPr/>
            <p:nvPr/>
          </p:nvSpPr>
          <p:spPr>
            <a:xfrm>
              <a:off x="1335863" y="2215455"/>
              <a:ext cx="71827" cy="155472"/>
            </a:xfrm>
            <a:custGeom>
              <a:avLst/>
              <a:gdLst/>
              <a:ahLst/>
              <a:cxnLst/>
              <a:rect l="0" t="0" r="0" b="0"/>
              <a:pathLst>
                <a:path w="71827" h="155472">
                  <a:moveTo>
                    <a:pt x="8957" y="0"/>
                  </a:moveTo>
                  <a:lnTo>
                    <a:pt x="704" y="8253"/>
                  </a:lnTo>
                  <a:lnTo>
                    <a:pt x="0" y="13276"/>
                  </a:lnTo>
                  <a:lnTo>
                    <a:pt x="3825" y="25766"/>
                  </a:lnTo>
                  <a:lnTo>
                    <a:pt x="15690" y="43239"/>
                  </a:lnTo>
                  <a:lnTo>
                    <a:pt x="32103" y="49448"/>
                  </a:lnTo>
                  <a:lnTo>
                    <a:pt x="52066" y="51344"/>
                  </a:lnTo>
                  <a:lnTo>
                    <a:pt x="71826" y="49282"/>
                  </a:lnTo>
                  <a:lnTo>
                    <a:pt x="60215" y="55102"/>
                  </a:lnTo>
                  <a:lnTo>
                    <a:pt x="34794" y="86623"/>
                  </a:lnTo>
                  <a:lnTo>
                    <a:pt x="11251" y="134526"/>
                  </a:lnTo>
                  <a:lnTo>
                    <a:pt x="1184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06318E9-DB3E-4A56-9EAD-14F8D78526E8}"/>
                </a:ext>
              </a:extLst>
            </p:cNvPr>
            <p:cNvSpPr/>
            <p:nvPr/>
          </p:nvSpPr>
          <p:spPr>
            <a:xfrm>
              <a:off x="1549218" y="2213689"/>
              <a:ext cx="254851" cy="304935"/>
            </a:xfrm>
            <a:custGeom>
              <a:avLst/>
              <a:gdLst/>
              <a:ahLst/>
              <a:cxnLst/>
              <a:rect l="0" t="0" r="0" b="0"/>
              <a:pathLst>
                <a:path w="254851" h="304935">
                  <a:moveTo>
                    <a:pt x="59902" y="304934"/>
                  </a:moveTo>
                  <a:lnTo>
                    <a:pt x="81541" y="279168"/>
                  </a:lnTo>
                  <a:lnTo>
                    <a:pt x="115716" y="218281"/>
                  </a:lnTo>
                  <a:lnTo>
                    <a:pt x="129707" y="165041"/>
                  </a:lnTo>
                  <a:lnTo>
                    <a:pt x="135288" y="116075"/>
                  </a:lnTo>
                  <a:lnTo>
                    <a:pt x="136941" y="65578"/>
                  </a:lnTo>
                  <a:lnTo>
                    <a:pt x="137500" y="6214"/>
                  </a:lnTo>
                  <a:lnTo>
                    <a:pt x="139273" y="413"/>
                  </a:lnTo>
                  <a:lnTo>
                    <a:pt x="142183" y="0"/>
                  </a:lnTo>
                  <a:lnTo>
                    <a:pt x="145850" y="3180"/>
                  </a:lnTo>
                  <a:lnTo>
                    <a:pt x="171434" y="59438"/>
                  </a:lnTo>
                  <a:lnTo>
                    <a:pt x="198134" y="121773"/>
                  </a:lnTo>
                  <a:lnTo>
                    <a:pt x="221397" y="180894"/>
                  </a:lnTo>
                  <a:lnTo>
                    <a:pt x="245610" y="239837"/>
                  </a:lnTo>
                  <a:lnTo>
                    <a:pt x="253859" y="251818"/>
                  </a:lnTo>
                  <a:lnTo>
                    <a:pt x="254850" y="251385"/>
                  </a:lnTo>
                  <a:lnTo>
                    <a:pt x="254647" y="248505"/>
                  </a:lnTo>
                  <a:lnTo>
                    <a:pt x="241908" y="226129"/>
                  </a:lnTo>
                  <a:lnTo>
                    <a:pt x="225061" y="201875"/>
                  </a:lnTo>
                  <a:lnTo>
                    <a:pt x="213637" y="182267"/>
                  </a:lnTo>
                  <a:lnTo>
                    <a:pt x="165609" y="130995"/>
                  </a:lnTo>
                  <a:lnTo>
                    <a:pt x="110997" y="97838"/>
                  </a:lnTo>
                  <a:lnTo>
                    <a:pt x="88369" y="94273"/>
                  </a:lnTo>
                  <a:lnTo>
                    <a:pt x="64780" y="96431"/>
                  </a:lnTo>
                  <a:lnTo>
                    <a:pt x="42780" y="103149"/>
                  </a:lnTo>
                  <a:lnTo>
                    <a:pt x="26093" y="116499"/>
                  </a:lnTo>
                  <a:lnTo>
                    <a:pt x="13782" y="133949"/>
                  </a:lnTo>
                  <a:lnTo>
                    <a:pt x="2859" y="163197"/>
                  </a:lnTo>
                  <a:lnTo>
                    <a:pt x="0" y="183494"/>
                  </a:lnTo>
                  <a:lnTo>
                    <a:pt x="6645" y="214345"/>
                  </a:lnTo>
                  <a:lnTo>
                    <a:pt x="19534" y="230411"/>
                  </a:lnTo>
                  <a:lnTo>
                    <a:pt x="36778" y="242446"/>
                  </a:lnTo>
                  <a:lnTo>
                    <a:pt x="66774" y="253214"/>
                  </a:lnTo>
                  <a:lnTo>
                    <a:pt x="90308" y="256035"/>
                  </a:lnTo>
                  <a:lnTo>
                    <a:pt x="123710" y="249371"/>
                  </a:lnTo>
                  <a:lnTo>
                    <a:pt x="164221" y="230778"/>
                  </a:lnTo>
                  <a:lnTo>
                    <a:pt x="178531" y="217561"/>
                  </a:lnTo>
                  <a:lnTo>
                    <a:pt x="207599" y="1727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C7392BB-222C-4E41-8DE3-0BF3A26CA72E}"/>
                </a:ext>
              </a:extLst>
            </p:cNvPr>
            <p:cNvSpPr/>
            <p:nvPr/>
          </p:nvSpPr>
          <p:spPr>
            <a:xfrm>
              <a:off x="1826779" y="2215455"/>
              <a:ext cx="62189" cy="251867"/>
            </a:xfrm>
            <a:custGeom>
              <a:avLst/>
              <a:gdLst/>
              <a:ahLst/>
              <a:cxnLst/>
              <a:rect l="0" t="0" r="0" b="0"/>
              <a:pathLst>
                <a:path w="62189" h="251867">
                  <a:moveTo>
                    <a:pt x="0" y="0"/>
                  </a:moveTo>
                  <a:lnTo>
                    <a:pt x="8253" y="12381"/>
                  </a:lnTo>
                  <a:lnTo>
                    <a:pt x="19033" y="68205"/>
                  </a:lnTo>
                  <a:lnTo>
                    <a:pt x="31212" y="127814"/>
                  </a:lnTo>
                  <a:lnTo>
                    <a:pt x="41482" y="183117"/>
                  </a:lnTo>
                  <a:lnTo>
                    <a:pt x="54418" y="237881"/>
                  </a:lnTo>
                  <a:lnTo>
                    <a:pt x="58735" y="250831"/>
                  </a:lnTo>
                  <a:lnTo>
                    <a:pt x="59886" y="251866"/>
                  </a:lnTo>
                  <a:lnTo>
                    <a:pt x="62188" y="24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F18655-4A71-4F46-B4FC-EB1886CC46C5}"/>
                </a:ext>
              </a:extLst>
            </p:cNvPr>
            <p:cNvSpPr/>
            <p:nvPr/>
          </p:nvSpPr>
          <p:spPr>
            <a:xfrm>
              <a:off x="1958929" y="2223229"/>
              <a:ext cx="15548" cy="217660"/>
            </a:xfrm>
            <a:custGeom>
              <a:avLst/>
              <a:gdLst/>
              <a:ahLst/>
              <a:cxnLst/>
              <a:rect l="0" t="0" r="0" b="0"/>
              <a:pathLst>
                <a:path w="15548" h="217660">
                  <a:moveTo>
                    <a:pt x="0" y="0"/>
                  </a:moveTo>
                  <a:lnTo>
                    <a:pt x="864" y="57515"/>
                  </a:lnTo>
                  <a:lnTo>
                    <a:pt x="6693" y="112820"/>
                  </a:lnTo>
                  <a:lnTo>
                    <a:pt x="12902" y="164736"/>
                  </a:lnTo>
                  <a:lnTo>
                    <a:pt x="15547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9487504-F953-4C3A-8E9C-F5361E5D2141}"/>
                </a:ext>
              </a:extLst>
            </p:cNvPr>
            <p:cNvSpPr/>
            <p:nvPr/>
          </p:nvSpPr>
          <p:spPr>
            <a:xfrm>
              <a:off x="2004143" y="2293191"/>
              <a:ext cx="110257" cy="116603"/>
            </a:xfrm>
            <a:custGeom>
              <a:avLst/>
              <a:gdLst/>
              <a:ahLst/>
              <a:cxnLst/>
              <a:rect l="0" t="0" r="0" b="0"/>
              <a:pathLst>
                <a:path w="110257" h="116603">
                  <a:moveTo>
                    <a:pt x="40295" y="0"/>
                  </a:moveTo>
                  <a:lnTo>
                    <a:pt x="44421" y="12380"/>
                  </a:lnTo>
                  <a:lnTo>
                    <a:pt x="41841" y="25368"/>
                  </a:lnTo>
                  <a:lnTo>
                    <a:pt x="30676" y="44944"/>
                  </a:lnTo>
                  <a:lnTo>
                    <a:pt x="26109" y="50692"/>
                  </a:lnTo>
                  <a:lnTo>
                    <a:pt x="19609" y="53660"/>
                  </a:lnTo>
                  <a:lnTo>
                    <a:pt x="0" y="55439"/>
                  </a:lnTo>
                  <a:lnTo>
                    <a:pt x="476" y="56824"/>
                  </a:lnTo>
                  <a:lnTo>
                    <a:pt x="31499" y="84781"/>
                  </a:lnTo>
                  <a:lnTo>
                    <a:pt x="57175" y="106094"/>
                  </a:lnTo>
                  <a:lnTo>
                    <a:pt x="76588" y="111932"/>
                  </a:lnTo>
                  <a:lnTo>
                    <a:pt x="110256" y="1166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C01A64A-2358-4648-A4DA-3CD4FE7FE4B1}"/>
                </a:ext>
              </a:extLst>
            </p:cNvPr>
            <p:cNvSpPr/>
            <p:nvPr/>
          </p:nvSpPr>
          <p:spPr>
            <a:xfrm>
              <a:off x="2150539" y="2160831"/>
              <a:ext cx="360311" cy="282882"/>
            </a:xfrm>
            <a:custGeom>
              <a:avLst/>
              <a:gdLst/>
              <a:ahLst/>
              <a:cxnLst/>
              <a:rect l="0" t="0" r="0" b="0"/>
              <a:pathLst>
                <a:path w="360311" h="282882">
                  <a:moveTo>
                    <a:pt x="111557" y="202321"/>
                  </a:moveTo>
                  <a:lnTo>
                    <a:pt x="96611" y="169862"/>
                  </a:lnTo>
                  <a:lnTo>
                    <a:pt x="85049" y="159680"/>
                  </a:lnTo>
                  <a:lnTo>
                    <a:pt x="70409" y="153139"/>
                  </a:lnTo>
                  <a:lnTo>
                    <a:pt x="52386" y="150232"/>
                  </a:lnTo>
                  <a:lnTo>
                    <a:pt x="35163" y="153547"/>
                  </a:lnTo>
                  <a:lnTo>
                    <a:pt x="26943" y="156849"/>
                  </a:lnTo>
                  <a:lnTo>
                    <a:pt x="15505" y="167428"/>
                  </a:lnTo>
                  <a:lnTo>
                    <a:pt x="1125" y="195333"/>
                  </a:lnTo>
                  <a:lnTo>
                    <a:pt x="0" y="212747"/>
                  </a:lnTo>
                  <a:lnTo>
                    <a:pt x="3243" y="230275"/>
                  </a:lnTo>
                  <a:lnTo>
                    <a:pt x="10443" y="243824"/>
                  </a:lnTo>
                  <a:lnTo>
                    <a:pt x="21704" y="253301"/>
                  </a:lnTo>
                  <a:lnTo>
                    <a:pt x="28334" y="257037"/>
                  </a:lnTo>
                  <a:lnTo>
                    <a:pt x="44915" y="258885"/>
                  </a:lnTo>
                  <a:lnTo>
                    <a:pt x="54173" y="258169"/>
                  </a:lnTo>
                  <a:lnTo>
                    <a:pt x="69067" y="250463"/>
                  </a:lnTo>
                  <a:lnTo>
                    <a:pt x="92704" y="224403"/>
                  </a:lnTo>
                  <a:lnTo>
                    <a:pt x="98859" y="207241"/>
                  </a:lnTo>
                  <a:lnTo>
                    <a:pt x="100501" y="197827"/>
                  </a:lnTo>
                  <a:lnTo>
                    <a:pt x="102459" y="194143"/>
                  </a:lnTo>
                  <a:lnTo>
                    <a:pt x="104628" y="194278"/>
                  </a:lnTo>
                  <a:lnTo>
                    <a:pt x="109341" y="201338"/>
                  </a:lnTo>
                  <a:lnTo>
                    <a:pt x="126098" y="234310"/>
                  </a:lnTo>
                  <a:lnTo>
                    <a:pt x="132480" y="239194"/>
                  </a:lnTo>
                  <a:lnTo>
                    <a:pt x="148783" y="244621"/>
                  </a:lnTo>
                  <a:lnTo>
                    <a:pt x="156240" y="244341"/>
                  </a:lnTo>
                  <a:lnTo>
                    <a:pt x="169132" y="239423"/>
                  </a:lnTo>
                  <a:lnTo>
                    <a:pt x="186102" y="222815"/>
                  </a:lnTo>
                  <a:lnTo>
                    <a:pt x="197944" y="193230"/>
                  </a:lnTo>
                  <a:lnTo>
                    <a:pt x="203478" y="132131"/>
                  </a:lnTo>
                  <a:lnTo>
                    <a:pt x="203572" y="80565"/>
                  </a:lnTo>
                  <a:lnTo>
                    <a:pt x="196304" y="20881"/>
                  </a:lnTo>
                  <a:lnTo>
                    <a:pt x="193967" y="8808"/>
                  </a:lnTo>
                  <a:lnTo>
                    <a:pt x="189818" y="2487"/>
                  </a:lnTo>
                  <a:lnTo>
                    <a:pt x="184460" y="0"/>
                  </a:lnTo>
                  <a:lnTo>
                    <a:pt x="178298" y="70"/>
                  </a:lnTo>
                  <a:lnTo>
                    <a:pt x="174189" y="4435"/>
                  </a:lnTo>
                  <a:lnTo>
                    <a:pt x="169624" y="20802"/>
                  </a:lnTo>
                  <a:lnTo>
                    <a:pt x="166694" y="84252"/>
                  </a:lnTo>
                  <a:lnTo>
                    <a:pt x="167050" y="135284"/>
                  </a:lnTo>
                  <a:lnTo>
                    <a:pt x="176820" y="191691"/>
                  </a:lnTo>
                  <a:lnTo>
                    <a:pt x="196053" y="245065"/>
                  </a:lnTo>
                  <a:lnTo>
                    <a:pt x="214616" y="271128"/>
                  </a:lnTo>
                  <a:lnTo>
                    <a:pt x="231354" y="280407"/>
                  </a:lnTo>
                  <a:lnTo>
                    <a:pt x="240654" y="282881"/>
                  </a:lnTo>
                  <a:lnTo>
                    <a:pt x="248582" y="281940"/>
                  </a:lnTo>
                  <a:lnTo>
                    <a:pt x="261997" y="273984"/>
                  </a:lnTo>
                  <a:lnTo>
                    <a:pt x="279261" y="254936"/>
                  </a:lnTo>
                  <a:lnTo>
                    <a:pt x="297344" y="209176"/>
                  </a:lnTo>
                  <a:lnTo>
                    <a:pt x="309248" y="164356"/>
                  </a:lnTo>
                  <a:lnTo>
                    <a:pt x="307961" y="148308"/>
                  </a:lnTo>
                  <a:lnTo>
                    <a:pt x="306409" y="145583"/>
                  </a:lnTo>
                  <a:lnTo>
                    <a:pt x="304511" y="146358"/>
                  </a:lnTo>
                  <a:lnTo>
                    <a:pt x="302381" y="149465"/>
                  </a:lnTo>
                  <a:lnTo>
                    <a:pt x="299384" y="174472"/>
                  </a:lnTo>
                  <a:lnTo>
                    <a:pt x="302623" y="205106"/>
                  </a:lnTo>
                  <a:lnTo>
                    <a:pt x="313179" y="231937"/>
                  </a:lnTo>
                  <a:lnTo>
                    <a:pt x="324680" y="243699"/>
                  </a:lnTo>
                  <a:lnTo>
                    <a:pt x="331374" y="248045"/>
                  </a:lnTo>
                  <a:lnTo>
                    <a:pt x="337565" y="248351"/>
                  </a:lnTo>
                  <a:lnTo>
                    <a:pt x="343419" y="245964"/>
                  </a:lnTo>
                  <a:lnTo>
                    <a:pt x="352803" y="238129"/>
                  </a:lnTo>
                  <a:lnTo>
                    <a:pt x="360310" y="2256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B630D7A-0F4C-4BEF-A93E-602910D2C979}"/>
                </a:ext>
              </a:extLst>
            </p:cNvPr>
            <p:cNvSpPr/>
            <p:nvPr/>
          </p:nvSpPr>
          <p:spPr>
            <a:xfrm>
              <a:off x="2464208" y="2192135"/>
              <a:ext cx="23322" cy="23321"/>
            </a:xfrm>
            <a:custGeom>
              <a:avLst/>
              <a:gdLst/>
              <a:ahLst/>
              <a:cxnLst/>
              <a:rect l="0" t="0" r="0" b="0"/>
              <a:pathLst>
                <a:path w="23322" h="23321">
                  <a:moveTo>
                    <a:pt x="23321" y="23320"/>
                  </a:moveTo>
                  <a:lnTo>
                    <a:pt x="6814" y="19194"/>
                  </a:lnTo>
                  <a:lnTo>
                    <a:pt x="3679" y="16251"/>
                  </a:lnTo>
                  <a:lnTo>
                    <a:pt x="3317" y="12561"/>
                  </a:lnTo>
                  <a:lnTo>
                    <a:pt x="4802" y="8374"/>
                  </a:lnTo>
                  <a:lnTo>
                    <a:pt x="4929" y="5583"/>
                  </a:lnTo>
                  <a:lnTo>
                    <a:pt x="4150" y="3722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0CB705-8EEF-496A-871A-777629902BA7}"/>
                </a:ext>
              </a:extLst>
            </p:cNvPr>
            <p:cNvSpPr/>
            <p:nvPr/>
          </p:nvSpPr>
          <p:spPr>
            <a:xfrm>
              <a:off x="2573037" y="2292882"/>
              <a:ext cx="186566" cy="142278"/>
            </a:xfrm>
            <a:custGeom>
              <a:avLst/>
              <a:gdLst/>
              <a:ahLst/>
              <a:cxnLst/>
              <a:rect l="0" t="0" r="0" b="0"/>
              <a:pathLst>
                <a:path w="186566" h="142278">
                  <a:moveTo>
                    <a:pt x="1" y="15856"/>
                  </a:moveTo>
                  <a:lnTo>
                    <a:pt x="0" y="69756"/>
                  </a:lnTo>
                  <a:lnTo>
                    <a:pt x="864" y="97565"/>
                  </a:lnTo>
                  <a:lnTo>
                    <a:pt x="2304" y="97104"/>
                  </a:lnTo>
                  <a:lnTo>
                    <a:pt x="27026" y="34085"/>
                  </a:lnTo>
                  <a:lnTo>
                    <a:pt x="36772" y="17048"/>
                  </a:lnTo>
                  <a:lnTo>
                    <a:pt x="49165" y="5445"/>
                  </a:lnTo>
                  <a:lnTo>
                    <a:pt x="56097" y="1141"/>
                  </a:lnTo>
                  <a:lnTo>
                    <a:pt x="62447" y="0"/>
                  </a:lnTo>
                  <a:lnTo>
                    <a:pt x="68407" y="967"/>
                  </a:lnTo>
                  <a:lnTo>
                    <a:pt x="74108" y="3339"/>
                  </a:lnTo>
                  <a:lnTo>
                    <a:pt x="77908" y="8375"/>
                  </a:lnTo>
                  <a:lnTo>
                    <a:pt x="90184" y="60841"/>
                  </a:lnTo>
                  <a:lnTo>
                    <a:pt x="97002" y="107726"/>
                  </a:lnTo>
                  <a:lnTo>
                    <a:pt x="108108" y="127913"/>
                  </a:lnTo>
                  <a:lnTo>
                    <a:pt x="122041" y="137060"/>
                  </a:lnTo>
                  <a:lnTo>
                    <a:pt x="138886" y="142277"/>
                  </a:lnTo>
                  <a:lnTo>
                    <a:pt x="155010" y="141717"/>
                  </a:lnTo>
                  <a:lnTo>
                    <a:pt x="168510" y="133982"/>
                  </a:lnTo>
                  <a:lnTo>
                    <a:pt x="181216" y="119666"/>
                  </a:lnTo>
                  <a:lnTo>
                    <a:pt x="186565" y="1091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AA17DA7-0B91-4816-9B71-F9E984AABED1}"/>
                </a:ext>
              </a:extLst>
            </p:cNvPr>
            <p:cNvSpPr/>
            <p:nvPr/>
          </p:nvSpPr>
          <p:spPr>
            <a:xfrm>
              <a:off x="2746756" y="2203089"/>
              <a:ext cx="160544" cy="169555"/>
            </a:xfrm>
            <a:custGeom>
              <a:avLst/>
              <a:gdLst/>
              <a:ahLst/>
              <a:cxnLst/>
              <a:rect l="0" t="0" r="0" b="0"/>
              <a:pathLst>
                <a:path w="160544" h="169555">
                  <a:moveTo>
                    <a:pt x="36167" y="90102"/>
                  </a:moveTo>
                  <a:lnTo>
                    <a:pt x="40293" y="102482"/>
                  </a:lnTo>
                  <a:lnTo>
                    <a:pt x="44100" y="105265"/>
                  </a:lnTo>
                  <a:lnTo>
                    <a:pt x="49229" y="106256"/>
                  </a:lnTo>
                  <a:lnTo>
                    <a:pt x="76079" y="101642"/>
                  </a:lnTo>
                  <a:lnTo>
                    <a:pt x="88742" y="90336"/>
                  </a:lnTo>
                  <a:lnTo>
                    <a:pt x="94538" y="82484"/>
                  </a:lnTo>
                  <a:lnTo>
                    <a:pt x="100977" y="62244"/>
                  </a:lnTo>
                  <a:lnTo>
                    <a:pt x="102299" y="31175"/>
                  </a:lnTo>
                  <a:lnTo>
                    <a:pt x="100984" y="22315"/>
                  </a:lnTo>
                  <a:lnTo>
                    <a:pt x="92614" y="7863"/>
                  </a:lnTo>
                  <a:lnTo>
                    <a:pt x="86754" y="1590"/>
                  </a:lnTo>
                  <a:lnTo>
                    <a:pt x="77665" y="0"/>
                  </a:lnTo>
                  <a:lnTo>
                    <a:pt x="53747" y="5142"/>
                  </a:lnTo>
                  <a:lnTo>
                    <a:pt x="32751" y="20672"/>
                  </a:lnTo>
                  <a:lnTo>
                    <a:pt x="10971" y="49088"/>
                  </a:lnTo>
                  <a:lnTo>
                    <a:pt x="3376" y="68419"/>
                  </a:lnTo>
                  <a:lnTo>
                    <a:pt x="0" y="94284"/>
                  </a:lnTo>
                  <a:lnTo>
                    <a:pt x="5409" y="118448"/>
                  </a:lnTo>
                  <a:lnTo>
                    <a:pt x="25869" y="153858"/>
                  </a:lnTo>
                  <a:lnTo>
                    <a:pt x="43106" y="163927"/>
                  </a:lnTo>
                  <a:lnTo>
                    <a:pt x="65163" y="169554"/>
                  </a:lnTo>
                  <a:lnTo>
                    <a:pt x="100996" y="167002"/>
                  </a:lnTo>
                  <a:lnTo>
                    <a:pt x="123138" y="159980"/>
                  </a:lnTo>
                  <a:lnTo>
                    <a:pt x="139888" y="146495"/>
                  </a:lnTo>
                  <a:lnTo>
                    <a:pt x="160543" y="1211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FC6BCE4-790F-42E1-9322-5E0C851FF353}"/>
              </a:ext>
            </a:extLst>
          </p:cNvPr>
          <p:cNvSpPr/>
          <p:nvPr/>
        </p:nvSpPr>
        <p:spPr>
          <a:xfrm>
            <a:off x="310941" y="2357196"/>
            <a:ext cx="77437" cy="122560"/>
          </a:xfrm>
          <a:custGeom>
            <a:avLst/>
            <a:gdLst/>
            <a:ahLst/>
            <a:cxnLst/>
            <a:rect l="0" t="0" r="0" b="0"/>
            <a:pathLst>
              <a:path w="77437" h="122560">
                <a:moveTo>
                  <a:pt x="15547" y="29277"/>
                </a:moveTo>
                <a:lnTo>
                  <a:pt x="19674" y="16897"/>
                </a:lnTo>
                <a:lnTo>
                  <a:pt x="23481" y="14977"/>
                </a:lnTo>
                <a:lnTo>
                  <a:pt x="28610" y="15425"/>
                </a:lnTo>
                <a:lnTo>
                  <a:pt x="34620" y="17451"/>
                </a:lnTo>
                <a:lnTo>
                  <a:pt x="45905" y="28916"/>
                </a:lnTo>
                <a:lnTo>
                  <a:pt x="67225" y="56173"/>
                </a:lnTo>
                <a:lnTo>
                  <a:pt x="69865" y="57572"/>
                </a:lnTo>
                <a:lnTo>
                  <a:pt x="70761" y="55914"/>
                </a:lnTo>
                <a:lnTo>
                  <a:pt x="70495" y="52217"/>
                </a:lnTo>
                <a:lnTo>
                  <a:pt x="66862" y="48889"/>
                </a:lnTo>
                <a:lnTo>
                  <a:pt x="7703" y="26743"/>
                </a:lnTo>
                <a:lnTo>
                  <a:pt x="6863" y="24997"/>
                </a:lnTo>
                <a:lnTo>
                  <a:pt x="63121" y="4796"/>
                </a:lnTo>
                <a:lnTo>
                  <a:pt x="73175" y="0"/>
                </a:lnTo>
                <a:lnTo>
                  <a:pt x="77286" y="1122"/>
                </a:lnTo>
                <a:lnTo>
                  <a:pt x="77436" y="6188"/>
                </a:lnTo>
                <a:lnTo>
                  <a:pt x="71556" y="20743"/>
                </a:lnTo>
                <a:lnTo>
                  <a:pt x="26852" y="76242"/>
                </a:lnTo>
                <a:lnTo>
                  <a:pt x="0" y="122559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F5733EA-AB8F-4274-90DE-0B7E28C02917}"/>
              </a:ext>
            </a:extLst>
          </p:cNvPr>
          <p:cNvGrpSpPr/>
          <p:nvPr/>
        </p:nvGrpSpPr>
        <p:grpSpPr>
          <a:xfrm>
            <a:off x="1127161" y="2632647"/>
            <a:ext cx="1127163" cy="313521"/>
            <a:chOff x="1127161" y="2632647"/>
            <a:chExt cx="1127163" cy="313521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4C1B288-397A-49D5-B577-4A807F4A2B22}"/>
                </a:ext>
              </a:extLst>
            </p:cNvPr>
            <p:cNvSpPr/>
            <p:nvPr/>
          </p:nvSpPr>
          <p:spPr>
            <a:xfrm>
              <a:off x="1127161" y="2782923"/>
              <a:ext cx="334263" cy="48870"/>
            </a:xfrm>
            <a:custGeom>
              <a:avLst/>
              <a:gdLst/>
              <a:ahLst/>
              <a:cxnLst/>
              <a:rect l="0" t="0" r="0" b="0"/>
              <a:pathLst>
                <a:path w="334263" h="48870">
                  <a:moveTo>
                    <a:pt x="0" y="38867"/>
                  </a:moveTo>
                  <a:lnTo>
                    <a:pt x="12380" y="47121"/>
                  </a:lnTo>
                  <a:lnTo>
                    <a:pt x="29975" y="48869"/>
                  </a:lnTo>
                  <a:lnTo>
                    <a:pt x="80586" y="42955"/>
                  </a:lnTo>
                  <a:lnTo>
                    <a:pt x="133475" y="35952"/>
                  </a:lnTo>
                  <a:lnTo>
                    <a:pt x="188426" y="31190"/>
                  </a:lnTo>
                  <a:lnTo>
                    <a:pt x="243134" y="20401"/>
                  </a:lnTo>
                  <a:lnTo>
                    <a:pt x="305339" y="7730"/>
                  </a:lnTo>
                  <a:lnTo>
                    <a:pt x="33426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C88A50E-8830-4B6E-AC95-F28CD0D9CEE3}"/>
                </a:ext>
              </a:extLst>
            </p:cNvPr>
            <p:cNvSpPr/>
            <p:nvPr/>
          </p:nvSpPr>
          <p:spPr>
            <a:xfrm>
              <a:off x="1389414" y="2705188"/>
              <a:ext cx="77969" cy="217659"/>
            </a:xfrm>
            <a:custGeom>
              <a:avLst/>
              <a:gdLst/>
              <a:ahLst/>
              <a:cxnLst/>
              <a:rect l="0" t="0" r="0" b="0"/>
              <a:pathLst>
                <a:path w="77969" h="217659">
                  <a:moveTo>
                    <a:pt x="9821" y="0"/>
                  </a:moveTo>
                  <a:lnTo>
                    <a:pt x="1567" y="8253"/>
                  </a:lnTo>
                  <a:lnTo>
                    <a:pt x="0" y="13275"/>
                  </a:lnTo>
                  <a:lnTo>
                    <a:pt x="562" y="25766"/>
                  </a:lnTo>
                  <a:lnTo>
                    <a:pt x="8297" y="37651"/>
                  </a:lnTo>
                  <a:lnTo>
                    <a:pt x="69869" y="85477"/>
                  </a:lnTo>
                  <a:lnTo>
                    <a:pt x="75764" y="90670"/>
                  </a:lnTo>
                  <a:lnTo>
                    <a:pt x="77968" y="95859"/>
                  </a:lnTo>
                  <a:lnTo>
                    <a:pt x="77709" y="101046"/>
                  </a:lnTo>
                  <a:lnTo>
                    <a:pt x="75809" y="106231"/>
                  </a:lnTo>
                  <a:lnTo>
                    <a:pt x="18398" y="164267"/>
                  </a:lnTo>
                  <a:lnTo>
                    <a:pt x="7276" y="186867"/>
                  </a:lnTo>
                  <a:lnTo>
                    <a:pt x="2047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E23B83D-283C-4436-91CF-340C933D8C0C}"/>
                </a:ext>
              </a:extLst>
            </p:cNvPr>
            <p:cNvSpPr/>
            <p:nvPr/>
          </p:nvSpPr>
          <p:spPr>
            <a:xfrm>
              <a:off x="1640028" y="2652416"/>
              <a:ext cx="248940" cy="293752"/>
            </a:xfrm>
            <a:custGeom>
              <a:avLst/>
              <a:gdLst/>
              <a:ahLst/>
              <a:cxnLst/>
              <a:rect l="0" t="0" r="0" b="0"/>
              <a:pathLst>
                <a:path w="248940" h="293752">
                  <a:moveTo>
                    <a:pt x="31280" y="138280"/>
                  </a:moveTo>
                  <a:lnTo>
                    <a:pt x="9597" y="76686"/>
                  </a:lnTo>
                  <a:lnTo>
                    <a:pt x="1202" y="64552"/>
                  </a:lnTo>
                  <a:lnTo>
                    <a:pt x="0" y="58898"/>
                  </a:lnTo>
                  <a:lnTo>
                    <a:pt x="926" y="53401"/>
                  </a:lnTo>
                  <a:lnTo>
                    <a:pt x="3270" y="48009"/>
                  </a:lnTo>
                  <a:lnTo>
                    <a:pt x="15089" y="39714"/>
                  </a:lnTo>
                  <a:lnTo>
                    <a:pt x="57289" y="27886"/>
                  </a:lnTo>
                  <a:lnTo>
                    <a:pt x="118449" y="15743"/>
                  </a:lnTo>
                  <a:lnTo>
                    <a:pt x="173163" y="3902"/>
                  </a:lnTo>
                  <a:lnTo>
                    <a:pt x="208829" y="0"/>
                  </a:lnTo>
                  <a:lnTo>
                    <a:pt x="217880" y="2907"/>
                  </a:lnTo>
                  <a:lnTo>
                    <a:pt x="224778" y="8300"/>
                  </a:lnTo>
                  <a:lnTo>
                    <a:pt x="230241" y="15350"/>
                  </a:lnTo>
                  <a:lnTo>
                    <a:pt x="236310" y="32397"/>
                  </a:lnTo>
                  <a:lnTo>
                    <a:pt x="240526" y="94074"/>
                  </a:lnTo>
                  <a:lnTo>
                    <a:pt x="241039" y="154308"/>
                  </a:lnTo>
                  <a:lnTo>
                    <a:pt x="246491" y="214735"/>
                  </a:lnTo>
                  <a:lnTo>
                    <a:pt x="248617" y="276126"/>
                  </a:lnTo>
                  <a:lnTo>
                    <a:pt x="248939" y="2937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FF4F31A-DDBE-4B48-B11B-0637B624725A}"/>
                </a:ext>
              </a:extLst>
            </p:cNvPr>
            <p:cNvSpPr/>
            <p:nvPr/>
          </p:nvSpPr>
          <p:spPr>
            <a:xfrm>
              <a:off x="1805570" y="2826114"/>
              <a:ext cx="145586" cy="38672"/>
            </a:xfrm>
            <a:custGeom>
              <a:avLst/>
              <a:gdLst/>
              <a:ahLst/>
              <a:cxnLst/>
              <a:rect l="0" t="0" r="0" b="0"/>
              <a:pathLst>
                <a:path w="145586" h="38672">
                  <a:moveTo>
                    <a:pt x="13435" y="34544"/>
                  </a:moveTo>
                  <a:lnTo>
                    <a:pt x="1055" y="38671"/>
                  </a:lnTo>
                  <a:lnTo>
                    <a:pt x="0" y="38159"/>
                  </a:lnTo>
                  <a:lnTo>
                    <a:pt x="5736" y="32984"/>
                  </a:lnTo>
                  <a:lnTo>
                    <a:pt x="48549" y="19133"/>
                  </a:lnTo>
                  <a:lnTo>
                    <a:pt x="111859" y="3462"/>
                  </a:lnTo>
                  <a:lnTo>
                    <a:pt x="127141" y="0"/>
                  </a:lnTo>
                  <a:lnTo>
                    <a:pt x="145585" y="34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BFD3B00-6082-489E-84B4-C78EE2D8318B}"/>
                </a:ext>
              </a:extLst>
            </p:cNvPr>
            <p:cNvSpPr/>
            <p:nvPr/>
          </p:nvSpPr>
          <p:spPr>
            <a:xfrm>
              <a:off x="2021117" y="2891752"/>
              <a:ext cx="31095" cy="38869"/>
            </a:xfrm>
            <a:custGeom>
              <a:avLst/>
              <a:gdLst/>
              <a:ahLst/>
              <a:cxnLst/>
              <a:rect l="0" t="0" r="0" b="0"/>
              <a:pathLst>
                <a:path w="31095" h="38869">
                  <a:moveTo>
                    <a:pt x="31094" y="38868"/>
                  </a:moveTo>
                  <a:lnTo>
                    <a:pt x="26967" y="26488"/>
                  </a:lnTo>
                  <a:lnTo>
                    <a:pt x="24025" y="24568"/>
                  </a:lnTo>
                  <a:lnTo>
                    <a:pt x="20335" y="25016"/>
                  </a:lnTo>
                  <a:lnTo>
                    <a:pt x="16148" y="27042"/>
                  </a:lnTo>
                  <a:lnTo>
                    <a:pt x="15084" y="26666"/>
                  </a:lnTo>
                  <a:lnTo>
                    <a:pt x="18508" y="21640"/>
                  </a:lnTo>
                  <a:lnTo>
                    <a:pt x="18385" y="17882"/>
                  </a:lnTo>
                  <a:lnTo>
                    <a:pt x="13641" y="9099"/>
                  </a:lnTo>
                  <a:lnTo>
                    <a:pt x="8078" y="404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7535D5D-B01F-4F43-830F-1E55C6704A9D}"/>
                </a:ext>
              </a:extLst>
            </p:cNvPr>
            <p:cNvSpPr/>
            <p:nvPr/>
          </p:nvSpPr>
          <p:spPr>
            <a:xfrm>
              <a:off x="2115288" y="2632647"/>
              <a:ext cx="139036" cy="290582"/>
            </a:xfrm>
            <a:custGeom>
              <a:avLst/>
              <a:gdLst/>
              <a:ahLst/>
              <a:cxnLst/>
              <a:rect l="0" t="0" r="0" b="0"/>
              <a:pathLst>
                <a:path w="139036" h="290582">
                  <a:moveTo>
                    <a:pt x="6885" y="142502"/>
                  </a:moveTo>
                  <a:lnTo>
                    <a:pt x="38406" y="140199"/>
                  </a:lnTo>
                  <a:lnTo>
                    <a:pt x="61426" y="131743"/>
                  </a:lnTo>
                  <a:lnTo>
                    <a:pt x="69158" y="127556"/>
                  </a:lnTo>
                  <a:lnTo>
                    <a:pt x="80051" y="115994"/>
                  </a:lnTo>
                  <a:lnTo>
                    <a:pt x="87772" y="99626"/>
                  </a:lnTo>
                  <a:lnTo>
                    <a:pt x="95247" y="63004"/>
                  </a:lnTo>
                  <a:lnTo>
                    <a:pt x="94238" y="40375"/>
                  </a:lnTo>
                  <a:lnTo>
                    <a:pt x="86303" y="21105"/>
                  </a:lnTo>
                  <a:lnTo>
                    <a:pt x="80560" y="12338"/>
                  </a:lnTo>
                  <a:lnTo>
                    <a:pt x="72412" y="6494"/>
                  </a:lnTo>
                  <a:lnTo>
                    <a:pt x="51843" y="0"/>
                  </a:lnTo>
                  <a:lnTo>
                    <a:pt x="32912" y="1721"/>
                  </a:lnTo>
                  <a:lnTo>
                    <a:pt x="16725" y="9107"/>
                  </a:lnTo>
                  <a:lnTo>
                    <a:pt x="3773" y="21027"/>
                  </a:lnTo>
                  <a:lnTo>
                    <a:pt x="492" y="29561"/>
                  </a:lnTo>
                  <a:lnTo>
                    <a:pt x="0" y="60478"/>
                  </a:lnTo>
                  <a:lnTo>
                    <a:pt x="3249" y="78408"/>
                  </a:lnTo>
                  <a:lnTo>
                    <a:pt x="12179" y="92710"/>
                  </a:lnTo>
                  <a:lnTo>
                    <a:pt x="69280" y="144250"/>
                  </a:lnTo>
                  <a:lnTo>
                    <a:pt x="114005" y="176977"/>
                  </a:lnTo>
                  <a:lnTo>
                    <a:pt x="129900" y="205358"/>
                  </a:lnTo>
                  <a:lnTo>
                    <a:pt x="132945" y="212909"/>
                  </a:lnTo>
                  <a:lnTo>
                    <a:pt x="131722" y="232815"/>
                  </a:lnTo>
                  <a:lnTo>
                    <a:pt x="124556" y="253467"/>
                  </a:lnTo>
                  <a:lnTo>
                    <a:pt x="105954" y="274805"/>
                  </a:lnTo>
                  <a:lnTo>
                    <a:pt x="91511" y="286524"/>
                  </a:lnTo>
                  <a:lnTo>
                    <a:pt x="74151" y="290581"/>
                  </a:lnTo>
                  <a:lnTo>
                    <a:pt x="55783" y="288642"/>
                  </a:lnTo>
                  <a:lnTo>
                    <a:pt x="38982" y="282021"/>
                  </a:lnTo>
                  <a:lnTo>
                    <a:pt x="27484" y="268715"/>
                  </a:lnTo>
                  <a:lnTo>
                    <a:pt x="23209" y="260329"/>
                  </a:lnTo>
                  <a:lnTo>
                    <a:pt x="25369" y="230283"/>
                  </a:lnTo>
                  <a:lnTo>
                    <a:pt x="35829" y="194472"/>
                  </a:lnTo>
                  <a:lnTo>
                    <a:pt x="72266" y="135196"/>
                  </a:lnTo>
                  <a:lnTo>
                    <a:pt x="97466" y="115673"/>
                  </a:lnTo>
                  <a:lnTo>
                    <a:pt x="114514" y="111288"/>
                  </a:lnTo>
                  <a:lnTo>
                    <a:pt x="139035" y="1114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F8ABEF-42B1-4777-8AAC-3FFD1D5A3EBF}"/>
              </a:ext>
            </a:extLst>
          </p:cNvPr>
          <p:cNvGrpSpPr/>
          <p:nvPr/>
        </p:nvGrpSpPr>
        <p:grpSpPr>
          <a:xfrm>
            <a:off x="227996" y="3575035"/>
            <a:ext cx="3567618" cy="474584"/>
            <a:chOff x="227996" y="3575035"/>
            <a:chExt cx="3567618" cy="474584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A9025F8-C673-4FE3-999A-8BF903931CD1}"/>
                </a:ext>
              </a:extLst>
            </p:cNvPr>
            <p:cNvSpPr/>
            <p:nvPr/>
          </p:nvSpPr>
          <p:spPr>
            <a:xfrm>
              <a:off x="227996" y="3647604"/>
              <a:ext cx="393887" cy="249000"/>
            </a:xfrm>
            <a:custGeom>
              <a:avLst/>
              <a:gdLst/>
              <a:ahLst/>
              <a:cxnLst/>
              <a:rect l="0" t="0" r="0" b="0"/>
              <a:pathLst>
                <a:path w="393887" h="249000">
                  <a:moveTo>
                    <a:pt x="121813" y="28963"/>
                  </a:moveTo>
                  <a:lnTo>
                    <a:pt x="89354" y="18144"/>
                  </a:lnTo>
                  <a:lnTo>
                    <a:pt x="74565" y="17821"/>
                  </a:lnTo>
                  <a:lnTo>
                    <a:pt x="59355" y="21420"/>
                  </a:lnTo>
                  <a:lnTo>
                    <a:pt x="30780" y="37806"/>
                  </a:lnTo>
                  <a:lnTo>
                    <a:pt x="20029" y="48441"/>
                  </a:lnTo>
                  <a:lnTo>
                    <a:pt x="12372" y="61804"/>
                  </a:lnTo>
                  <a:lnTo>
                    <a:pt x="0" y="119916"/>
                  </a:lnTo>
                  <a:lnTo>
                    <a:pt x="499" y="150346"/>
                  </a:lnTo>
                  <a:lnTo>
                    <a:pt x="11659" y="191813"/>
                  </a:lnTo>
                  <a:lnTo>
                    <a:pt x="29293" y="220920"/>
                  </a:lnTo>
                  <a:lnTo>
                    <a:pt x="34221" y="226896"/>
                  </a:lnTo>
                  <a:lnTo>
                    <a:pt x="61790" y="243560"/>
                  </a:lnTo>
                  <a:lnTo>
                    <a:pt x="80453" y="247277"/>
                  </a:lnTo>
                  <a:lnTo>
                    <a:pt x="130054" y="238498"/>
                  </a:lnTo>
                  <a:lnTo>
                    <a:pt x="175862" y="215141"/>
                  </a:lnTo>
                  <a:lnTo>
                    <a:pt x="190749" y="204127"/>
                  </a:lnTo>
                  <a:lnTo>
                    <a:pt x="224279" y="165274"/>
                  </a:lnTo>
                  <a:lnTo>
                    <a:pt x="233843" y="137682"/>
                  </a:lnTo>
                  <a:lnTo>
                    <a:pt x="236383" y="114711"/>
                  </a:lnTo>
                  <a:lnTo>
                    <a:pt x="232906" y="94713"/>
                  </a:lnTo>
                  <a:lnTo>
                    <a:pt x="216257" y="52753"/>
                  </a:lnTo>
                  <a:lnTo>
                    <a:pt x="187257" y="17605"/>
                  </a:lnTo>
                  <a:lnTo>
                    <a:pt x="167115" y="5060"/>
                  </a:lnTo>
                  <a:lnTo>
                    <a:pt x="140610" y="0"/>
                  </a:lnTo>
                  <a:lnTo>
                    <a:pt x="123257" y="3423"/>
                  </a:lnTo>
                  <a:lnTo>
                    <a:pt x="115002" y="6754"/>
                  </a:lnTo>
                  <a:lnTo>
                    <a:pt x="108635" y="13293"/>
                  </a:lnTo>
                  <a:lnTo>
                    <a:pt x="99257" y="32076"/>
                  </a:lnTo>
                  <a:lnTo>
                    <a:pt x="97375" y="71056"/>
                  </a:lnTo>
                  <a:lnTo>
                    <a:pt x="105341" y="118244"/>
                  </a:lnTo>
                  <a:lnTo>
                    <a:pt x="127556" y="167166"/>
                  </a:lnTo>
                  <a:lnTo>
                    <a:pt x="175769" y="229845"/>
                  </a:lnTo>
                  <a:lnTo>
                    <a:pt x="181104" y="235438"/>
                  </a:lnTo>
                  <a:lnTo>
                    <a:pt x="205120" y="247435"/>
                  </a:lnTo>
                  <a:lnTo>
                    <a:pt x="221890" y="248999"/>
                  </a:lnTo>
                  <a:lnTo>
                    <a:pt x="237117" y="245951"/>
                  </a:lnTo>
                  <a:lnTo>
                    <a:pt x="249643" y="238838"/>
                  </a:lnTo>
                  <a:lnTo>
                    <a:pt x="253674" y="232796"/>
                  </a:lnTo>
                  <a:lnTo>
                    <a:pt x="259347" y="207784"/>
                  </a:lnTo>
                  <a:lnTo>
                    <a:pt x="265548" y="162312"/>
                  </a:lnTo>
                  <a:lnTo>
                    <a:pt x="268596" y="159321"/>
                  </a:lnTo>
                  <a:lnTo>
                    <a:pt x="272356" y="159918"/>
                  </a:lnTo>
                  <a:lnTo>
                    <a:pt x="281139" y="167492"/>
                  </a:lnTo>
                  <a:lnTo>
                    <a:pt x="305953" y="200821"/>
                  </a:lnTo>
                  <a:lnTo>
                    <a:pt x="311080" y="203132"/>
                  </a:lnTo>
                  <a:lnTo>
                    <a:pt x="316225" y="202082"/>
                  </a:lnTo>
                  <a:lnTo>
                    <a:pt x="321383" y="198790"/>
                  </a:lnTo>
                  <a:lnTo>
                    <a:pt x="324821" y="193141"/>
                  </a:lnTo>
                  <a:lnTo>
                    <a:pt x="334919" y="149507"/>
                  </a:lnTo>
                  <a:lnTo>
                    <a:pt x="337300" y="145602"/>
                  </a:lnTo>
                  <a:lnTo>
                    <a:pt x="339751" y="145590"/>
                  </a:lnTo>
                  <a:lnTo>
                    <a:pt x="358145" y="160063"/>
                  </a:lnTo>
                  <a:lnTo>
                    <a:pt x="393886" y="17666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83E9E7F-5F07-45D4-835F-79AC3E5E9C3B}"/>
                </a:ext>
              </a:extLst>
            </p:cNvPr>
            <p:cNvSpPr/>
            <p:nvPr/>
          </p:nvSpPr>
          <p:spPr>
            <a:xfrm>
              <a:off x="326008" y="3883892"/>
              <a:ext cx="303649" cy="143829"/>
            </a:xfrm>
            <a:custGeom>
              <a:avLst/>
              <a:gdLst/>
              <a:ahLst/>
              <a:cxnLst/>
              <a:rect l="0" t="0" r="0" b="0"/>
              <a:pathLst>
                <a:path w="303649" h="143829">
                  <a:moveTo>
                    <a:pt x="8254" y="80296"/>
                  </a:moveTo>
                  <a:lnTo>
                    <a:pt x="0" y="88549"/>
                  </a:lnTo>
                  <a:lnTo>
                    <a:pt x="160" y="90117"/>
                  </a:lnTo>
                  <a:lnTo>
                    <a:pt x="2858" y="90298"/>
                  </a:lnTo>
                  <a:lnTo>
                    <a:pt x="61101" y="70687"/>
                  </a:lnTo>
                  <a:lnTo>
                    <a:pt x="117855" y="43920"/>
                  </a:lnTo>
                  <a:lnTo>
                    <a:pt x="176112" y="21487"/>
                  </a:lnTo>
                  <a:lnTo>
                    <a:pt x="235804" y="2607"/>
                  </a:lnTo>
                  <a:lnTo>
                    <a:pt x="245463" y="0"/>
                  </a:lnTo>
                  <a:lnTo>
                    <a:pt x="249311" y="1717"/>
                  </a:lnTo>
                  <a:lnTo>
                    <a:pt x="249285" y="6317"/>
                  </a:lnTo>
                  <a:lnTo>
                    <a:pt x="246676" y="12838"/>
                  </a:lnTo>
                  <a:lnTo>
                    <a:pt x="236868" y="22388"/>
                  </a:lnTo>
                  <a:lnTo>
                    <a:pt x="178228" y="59734"/>
                  </a:lnTo>
                  <a:lnTo>
                    <a:pt x="120219" y="90675"/>
                  </a:lnTo>
                  <a:lnTo>
                    <a:pt x="62852" y="124634"/>
                  </a:lnTo>
                  <a:lnTo>
                    <a:pt x="41705" y="136332"/>
                  </a:lnTo>
                  <a:lnTo>
                    <a:pt x="35737" y="140974"/>
                  </a:lnTo>
                  <a:lnTo>
                    <a:pt x="35213" y="143205"/>
                  </a:lnTo>
                  <a:lnTo>
                    <a:pt x="38319" y="143828"/>
                  </a:lnTo>
                  <a:lnTo>
                    <a:pt x="64001" y="138623"/>
                  </a:lnTo>
                  <a:lnTo>
                    <a:pt x="120246" y="113415"/>
                  </a:lnTo>
                  <a:lnTo>
                    <a:pt x="177726" y="87995"/>
                  </a:lnTo>
                  <a:lnTo>
                    <a:pt x="230891" y="62148"/>
                  </a:lnTo>
                  <a:lnTo>
                    <a:pt x="289810" y="38133"/>
                  </a:lnTo>
                  <a:lnTo>
                    <a:pt x="303648" y="3365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9FD5D6B-1081-4CD6-BDE0-53BBD6BA878F}"/>
                </a:ext>
              </a:extLst>
            </p:cNvPr>
            <p:cNvSpPr/>
            <p:nvPr/>
          </p:nvSpPr>
          <p:spPr>
            <a:xfrm>
              <a:off x="795061" y="3676088"/>
              <a:ext cx="223993" cy="185540"/>
            </a:xfrm>
            <a:custGeom>
              <a:avLst/>
              <a:gdLst/>
              <a:ahLst/>
              <a:cxnLst/>
              <a:rect l="0" t="0" r="0" b="0"/>
              <a:pathLst>
                <a:path w="223993" h="185540">
                  <a:moveTo>
                    <a:pt x="13386" y="8253"/>
                  </a:moveTo>
                  <a:lnTo>
                    <a:pt x="5132" y="0"/>
                  </a:lnTo>
                  <a:lnTo>
                    <a:pt x="2701" y="1887"/>
                  </a:lnTo>
                  <a:lnTo>
                    <a:pt x="0" y="15500"/>
                  </a:lnTo>
                  <a:lnTo>
                    <a:pt x="4721" y="70875"/>
                  </a:lnTo>
                  <a:lnTo>
                    <a:pt x="16354" y="132465"/>
                  </a:lnTo>
                  <a:lnTo>
                    <a:pt x="23862" y="165498"/>
                  </a:lnTo>
                  <a:lnTo>
                    <a:pt x="28144" y="173544"/>
                  </a:lnTo>
                  <a:lnTo>
                    <a:pt x="39810" y="184787"/>
                  </a:lnTo>
                  <a:lnTo>
                    <a:pt x="45686" y="185539"/>
                  </a:lnTo>
                  <a:lnTo>
                    <a:pt x="51330" y="183449"/>
                  </a:lnTo>
                  <a:lnTo>
                    <a:pt x="56820" y="179465"/>
                  </a:lnTo>
                  <a:lnTo>
                    <a:pt x="65224" y="168129"/>
                  </a:lnTo>
                  <a:lnTo>
                    <a:pt x="85788" y="110192"/>
                  </a:lnTo>
                  <a:lnTo>
                    <a:pt x="97794" y="90377"/>
                  </a:lnTo>
                  <a:lnTo>
                    <a:pt x="103343" y="88050"/>
                  </a:lnTo>
                  <a:lnTo>
                    <a:pt x="109634" y="88226"/>
                  </a:lnTo>
                  <a:lnTo>
                    <a:pt x="116419" y="90072"/>
                  </a:lnTo>
                  <a:lnTo>
                    <a:pt x="128564" y="99032"/>
                  </a:lnTo>
                  <a:lnTo>
                    <a:pt x="178896" y="161557"/>
                  </a:lnTo>
                  <a:lnTo>
                    <a:pt x="185914" y="167462"/>
                  </a:lnTo>
                  <a:lnTo>
                    <a:pt x="192320" y="169671"/>
                  </a:lnTo>
                  <a:lnTo>
                    <a:pt x="198319" y="169415"/>
                  </a:lnTo>
                  <a:lnTo>
                    <a:pt x="204045" y="167518"/>
                  </a:lnTo>
                  <a:lnTo>
                    <a:pt x="215014" y="156197"/>
                  </a:lnTo>
                  <a:lnTo>
                    <a:pt x="220358" y="148341"/>
                  </a:lnTo>
                  <a:lnTo>
                    <a:pt x="223992" y="132702"/>
                  </a:lnTo>
                  <a:lnTo>
                    <a:pt x="221031" y="71386"/>
                  </a:lnTo>
                  <a:lnTo>
                    <a:pt x="214834" y="46537"/>
                  </a:lnTo>
                  <a:lnTo>
                    <a:pt x="207724" y="315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3B4E37E-834A-4854-A6A9-3EC0D0F9E9EC}"/>
                </a:ext>
              </a:extLst>
            </p:cNvPr>
            <p:cNvSpPr/>
            <p:nvPr/>
          </p:nvSpPr>
          <p:spPr>
            <a:xfrm>
              <a:off x="1103841" y="3661020"/>
              <a:ext cx="155471" cy="147699"/>
            </a:xfrm>
            <a:custGeom>
              <a:avLst/>
              <a:gdLst/>
              <a:ahLst/>
              <a:cxnLst/>
              <a:rect l="0" t="0" r="0" b="0"/>
              <a:pathLst>
                <a:path w="155471" h="147699">
                  <a:moveTo>
                    <a:pt x="0" y="0"/>
                  </a:moveTo>
                  <a:lnTo>
                    <a:pt x="5342" y="20346"/>
                  </a:lnTo>
                  <a:lnTo>
                    <a:pt x="13766" y="82770"/>
                  </a:lnTo>
                  <a:lnTo>
                    <a:pt x="26019" y="130595"/>
                  </a:lnTo>
                  <a:lnTo>
                    <a:pt x="27710" y="132841"/>
                  </a:lnTo>
                  <a:lnTo>
                    <a:pt x="28838" y="130883"/>
                  </a:lnTo>
                  <a:lnTo>
                    <a:pt x="41782" y="71594"/>
                  </a:lnTo>
                  <a:lnTo>
                    <a:pt x="51391" y="57444"/>
                  </a:lnTo>
                  <a:lnTo>
                    <a:pt x="57581" y="51252"/>
                  </a:lnTo>
                  <a:lnTo>
                    <a:pt x="65163" y="48852"/>
                  </a:lnTo>
                  <a:lnTo>
                    <a:pt x="82800" y="50791"/>
                  </a:lnTo>
                  <a:lnTo>
                    <a:pt x="102155" y="68928"/>
                  </a:lnTo>
                  <a:lnTo>
                    <a:pt x="134406" y="122193"/>
                  </a:lnTo>
                  <a:lnTo>
                    <a:pt x="144239" y="143596"/>
                  </a:lnTo>
                  <a:lnTo>
                    <a:pt x="147119" y="145827"/>
                  </a:lnTo>
                  <a:lnTo>
                    <a:pt x="155470" y="14769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C6DDAE2-2A00-4872-BF5C-91A53110F37B}"/>
                </a:ext>
              </a:extLst>
            </p:cNvPr>
            <p:cNvSpPr/>
            <p:nvPr/>
          </p:nvSpPr>
          <p:spPr>
            <a:xfrm>
              <a:off x="1295139" y="3700024"/>
              <a:ext cx="104097" cy="100921"/>
            </a:xfrm>
            <a:custGeom>
              <a:avLst/>
              <a:gdLst/>
              <a:ahLst/>
              <a:cxnLst/>
              <a:rect l="0" t="0" r="0" b="0"/>
              <a:pathLst>
                <a:path w="104097" h="100921">
                  <a:moveTo>
                    <a:pt x="10814" y="38732"/>
                  </a:moveTo>
                  <a:lnTo>
                    <a:pt x="17883" y="61828"/>
                  </a:lnTo>
                  <a:lnTo>
                    <a:pt x="25760" y="73757"/>
                  </a:lnTo>
                  <a:lnTo>
                    <a:pt x="31143" y="76765"/>
                  </a:lnTo>
                  <a:lnTo>
                    <a:pt x="44033" y="77804"/>
                  </a:lnTo>
                  <a:lnTo>
                    <a:pt x="56096" y="73084"/>
                  </a:lnTo>
                  <a:lnTo>
                    <a:pt x="61731" y="69406"/>
                  </a:lnTo>
                  <a:lnTo>
                    <a:pt x="70296" y="58411"/>
                  </a:lnTo>
                  <a:lnTo>
                    <a:pt x="73789" y="51851"/>
                  </a:lnTo>
                  <a:lnTo>
                    <a:pt x="75367" y="35350"/>
                  </a:lnTo>
                  <a:lnTo>
                    <a:pt x="72326" y="18227"/>
                  </a:lnTo>
                  <a:lnTo>
                    <a:pt x="65216" y="4858"/>
                  </a:lnTo>
                  <a:lnTo>
                    <a:pt x="59174" y="1466"/>
                  </a:lnTo>
                  <a:lnTo>
                    <a:pt x="43248" y="0"/>
                  </a:lnTo>
                  <a:lnTo>
                    <a:pt x="24653" y="9138"/>
                  </a:lnTo>
                  <a:lnTo>
                    <a:pt x="14857" y="16411"/>
                  </a:lnTo>
                  <a:lnTo>
                    <a:pt x="3974" y="33706"/>
                  </a:lnTo>
                  <a:lnTo>
                    <a:pt x="0" y="52045"/>
                  </a:lnTo>
                  <a:lnTo>
                    <a:pt x="1113" y="68833"/>
                  </a:lnTo>
                  <a:lnTo>
                    <a:pt x="9094" y="82628"/>
                  </a:lnTo>
                  <a:lnTo>
                    <a:pt x="14849" y="88726"/>
                  </a:lnTo>
                  <a:lnTo>
                    <a:pt x="21278" y="91927"/>
                  </a:lnTo>
                  <a:lnTo>
                    <a:pt x="35330" y="93180"/>
                  </a:lnTo>
                  <a:lnTo>
                    <a:pt x="50213" y="86252"/>
                  </a:lnTo>
                  <a:lnTo>
                    <a:pt x="63737" y="74535"/>
                  </a:lnTo>
                  <a:lnTo>
                    <a:pt x="79457" y="45900"/>
                  </a:lnTo>
                  <a:lnTo>
                    <a:pt x="82488" y="38328"/>
                  </a:lnTo>
                  <a:lnTo>
                    <a:pt x="84508" y="36735"/>
                  </a:lnTo>
                  <a:lnTo>
                    <a:pt x="85855" y="39128"/>
                  </a:lnTo>
                  <a:lnTo>
                    <a:pt x="104096" y="1009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2FD2F39-C125-4A29-AE84-61AD0A0A8773}"/>
                </a:ext>
              </a:extLst>
            </p:cNvPr>
            <p:cNvSpPr/>
            <p:nvPr/>
          </p:nvSpPr>
          <p:spPr>
            <a:xfrm>
              <a:off x="1430329" y="3635332"/>
              <a:ext cx="31095" cy="212254"/>
            </a:xfrm>
            <a:custGeom>
              <a:avLst/>
              <a:gdLst/>
              <a:ahLst/>
              <a:cxnLst/>
              <a:rect l="0" t="0" r="0" b="0"/>
              <a:pathLst>
                <a:path w="31095" h="212254">
                  <a:moveTo>
                    <a:pt x="0" y="17915"/>
                  </a:moveTo>
                  <a:lnTo>
                    <a:pt x="4127" y="1408"/>
                  </a:lnTo>
                  <a:lnTo>
                    <a:pt x="5342" y="0"/>
                  </a:lnTo>
                  <a:lnTo>
                    <a:pt x="12902" y="47781"/>
                  </a:lnTo>
                  <a:lnTo>
                    <a:pt x="19325" y="107452"/>
                  </a:lnTo>
                  <a:lnTo>
                    <a:pt x="28947" y="164181"/>
                  </a:lnTo>
                  <a:lnTo>
                    <a:pt x="31094" y="21225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E821C5E-C352-4003-A061-A788B7C71893}"/>
                </a:ext>
              </a:extLst>
            </p:cNvPr>
            <p:cNvSpPr/>
            <p:nvPr/>
          </p:nvSpPr>
          <p:spPr>
            <a:xfrm>
              <a:off x="1375914" y="3707662"/>
              <a:ext cx="108831" cy="11901"/>
            </a:xfrm>
            <a:custGeom>
              <a:avLst/>
              <a:gdLst/>
              <a:ahLst/>
              <a:cxnLst/>
              <a:rect l="0" t="0" r="0" b="0"/>
              <a:pathLst>
                <a:path w="108831" h="11901">
                  <a:moveTo>
                    <a:pt x="0" y="7773"/>
                  </a:moveTo>
                  <a:lnTo>
                    <a:pt x="12380" y="11900"/>
                  </a:lnTo>
                  <a:lnTo>
                    <a:pt x="25368" y="11623"/>
                  </a:lnTo>
                  <a:lnTo>
                    <a:pt x="84548" y="3872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AA18E76-9ED5-45FE-B1C1-8D66E39FCF70}"/>
                </a:ext>
              </a:extLst>
            </p:cNvPr>
            <p:cNvSpPr/>
            <p:nvPr/>
          </p:nvSpPr>
          <p:spPr>
            <a:xfrm>
              <a:off x="1801230" y="3738276"/>
              <a:ext cx="17776" cy="85989"/>
            </a:xfrm>
            <a:custGeom>
              <a:avLst/>
              <a:gdLst/>
              <a:ahLst/>
              <a:cxnLst/>
              <a:rect l="0" t="0" r="0" b="0"/>
              <a:pathLst>
                <a:path w="17776" h="85989">
                  <a:moveTo>
                    <a:pt x="10002" y="8253"/>
                  </a:moveTo>
                  <a:lnTo>
                    <a:pt x="1749" y="0"/>
                  </a:lnTo>
                  <a:lnTo>
                    <a:pt x="181" y="160"/>
                  </a:lnTo>
                  <a:lnTo>
                    <a:pt x="0" y="2857"/>
                  </a:lnTo>
                  <a:lnTo>
                    <a:pt x="10058" y="65959"/>
                  </a:lnTo>
                  <a:lnTo>
                    <a:pt x="17775" y="8598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B3F7662-B34B-47DD-9E5F-B156AD9D45D1}"/>
                </a:ext>
              </a:extLst>
            </p:cNvPr>
            <p:cNvSpPr/>
            <p:nvPr/>
          </p:nvSpPr>
          <p:spPr>
            <a:xfrm>
              <a:off x="1767886" y="3632038"/>
              <a:ext cx="4479" cy="13436"/>
            </a:xfrm>
            <a:custGeom>
              <a:avLst/>
              <a:gdLst/>
              <a:ahLst/>
              <a:cxnLst/>
              <a:rect l="0" t="0" r="0" b="0"/>
              <a:pathLst>
                <a:path w="4479" h="13436">
                  <a:moveTo>
                    <a:pt x="4478" y="134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0EBD1AA-5BA8-46EB-B8B1-2190176F04B6}"/>
                </a:ext>
              </a:extLst>
            </p:cNvPr>
            <p:cNvSpPr/>
            <p:nvPr/>
          </p:nvSpPr>
          <p:spPr>
            <a:xfrm>
              <a:off x="1834552" y="3658973"/>
              <a:ext cx="114619" cy="173066"/>
            </a:xfrm>
            <a:custGeom>
              <a:avLst/>
              <a:gdLst/>
              <a:ahLst/>
              <a:cxnLst/>
              <a:rect l="0" t="0" r="0" b="0"/>
              <a:pathLst>
                <a:path w="114619" h="173066">
                  <a:moveTo>
                    <a:pt x="93283" y="9821"/>
                  </a:moveTo>
                  <a:lnTo>
                    <a:pt x="85029" y="1568"/>
                  </a:lnTo>
                  <a:lnTo>
                    <a:pt x="80007" y="0"/>
                  </a:lnTo>
                  <a:lnTo>
                    <a:pt x="67517" y="561"/>
                  </a:lnTo>
                  <a:lnTo>
                    <a:pt x="55631" y="5993"/>
                  </a:lnTo>
                  <a:lnTo>
                    <a:pt x="50044" y="9860"/>
                  </a:lnTo>
                  <a:lnTo>
                    <a:pt x="41532" y="21067"/>
                  </a:lnTo>
                  <a:lnTo>
                    <a:pt x="38053" y="27683"/>
                  </a:lnTo>
                  <a:lnTo>
                    <a:pt x="38324" y="33821"/>
                  </a:lnTo>
                  <a:lnTo>
                    <a:pt x="41097" y="39640"/>
                  </a:lnTo>
                  <a:lnTo>
                    <a:pt x="45536" y="45248"/>
                  </a:lnTo>
                  <a:lnTo>
                    <a:pt x="59682" y="53781"/>
                  </a:lnTo>
                  <a:lnTo>
                    <a:pt x="106306" y="74077"/>
                  </a:lnTo>
                  <a:lnTo>
                    <a:pt x="112330" y="78570"/>
                  </a:lnTo>
                  <a:lnTo>
                    <a:pt x="114618" y="84157"/>
                  </a:lnTo>
                  <a:lnTo>
                    <a:pt x="114416" y="90472"/>
                  </a:lnTo>
                  <a:lnTo>
                    <a:pt x="109585" y="103535"/>
                  </a:lnTo>
                  <a:lnTo>
                    <a:pt x="95426" y="121466"/>
                  </a:lnTo>
                  <a:lnTo>
                    <a:pt x="62868" y="145694"/>
                  </a:lnTo>
                  <a:lnTo>
                    <a:pt x="0" y="1730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8B839D4-5919-4A86-87E1-61BA0A09CB70}"/>
                </a:ext>
              </a:extLst>
            </p:cNvPr>
            <p:cNvSpPr/>
            <p:nvPr/>
          </p:nvSpPr>
          <p:spPr>
            <a:xfrm>
              <a:off x="2356874" y="3624264"/>
              <a:ext cx="21826" cy="215548"/>
            </a:xfrm>
            <a:custGeom>
              <a:avLst/>
              <a:gdLst/>
              <a:ahLst/>
              <a:cxnLst/>
              <a:rect l="0" t="0" r="0" b="0"/>
              <a:pathLst>
                <a:path w="21826" h="215548">
                  <a:moveTo>
                    <a:pt x="21825" y="13436"/>
                  </a:moveTo>
                  <a:lnTo>
                    <a:pt x="17699" y="1055"/>
                  </a:lnTo>
                  <a:lnTo>
                    <a:pt x="15619" y="0"/>
                  </a:lnTo>
                  <a:lnTo>
                    <a:pt x="13369" y="1888"/>
                  </a:lnTo>
                  <a:lnTo>
                    <a:pt x="8566" y="12622"/>
                  </a:lnTo>
                  <a:lnTo>
                    <a:pt x="0" y="70985"/>
                  </a:lnTo>
                  <a:lnTo>
                    <a:pt x="4854" y="133693"/>
                  </a:lnTo>
                  <a:lnTo>
                    <a:pt x="6091" y="193252"/>
                  </a:lnTo>
                  <a:lnTo>
                    <a:pt x="6278" y="2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9C87518-377F-47F7-8652-03639D0CB32E}"/>
                </a:ext>
              </a:extLst>
            </p:cNvPr>
            <p:cNvSpPr/>
            <p:nvPr/>
          </p:nvSpPr>
          <p:spPr>
            <a:xfrm>
              <a:off x="2267823" y="3627469"/>
              <a:ext cx="305216" cy="212343"/>
            </a:xfrm>
            <a:custGeom>
              <a:avLst/>
              <a:gdLst/>
              <a:ahLst/>
              <a:cxnLst/>
              <a:rect l="0" t="0" r="0" b="0"/>
              <a:pathLst>
                <a:path w="305216" h="212343">
                  <a:moveTo>
                    <a:pt x="9821" y="212342"/>
                  </a:moveTo>
                  <a:lnTo>
                    <a:pt x="1567" y="204089"/>
                  </a:lnTo>
                  <a:lnTo>
                    <a:pt x="0" y="198203"/>
                  </a:lnTo>
                  <a:lnTo>
                    <a:pt x="561" y="182450"/>
                  </a:lnTo>
                  <a:lnTo>
                    <a:pt x="8296" y="168538"/>
                  </a:lnTo>
                  <a:lnTo>
                    <a:pt x="37259" y="140163"/>
                  </a:lnTo>
                  <a:lnTo>
                    <a:pt x="97343" y="101232"/>
                  </a:lnTo>
                  <a:lnTo>
                    <a:pt x="157181" y="55658"/>
                  </a:lnTo>
                  <a:lnTo>
                    <a:pt x="176612" y="33192"/>
                  </a:lnTo>
                  <a:lnTo>
                    <a:pt x="183278" y="15541"/>
                  </a:lnTo>
                  <a:lnTo>
                    <a:pt x="185056" y="5998"/>
                  </a:lnTo>
                  <a:lnTo>
                    <a:pt x="183650" y="1363"/>
                  </a:lnTo>
                  <a:lnTo>
                    <a:pt x="180122" y="0"/>
                  </a:lnTo>
                  <a:lnTo>
                    <a:pt x="175178" y="819"/>
                  </a:lnTo>
                  <a:lnTo>
                    <a:pt x="171883" y="5684"/>
                  </a:lnTo>
                  <a:lnTo>
                    <a:pt x="168221" y="22605"/>
                  </a:lnTo>
                  <a:lnTo>
                    <a:pt x="174133" y="83443"/>
                  </a:lnTo>
                  <a:lnTo>
                    <a:pt x="179514" y="138896"/>
                  </a:lnTo>
                  <a:lnTo>
                    <a:pt x="184572" y="170140"/>
                  </a:lnTo>
                  <a:lnTo>
                    <a:pt x="187646" y="173843"/>
                  </a:lnTo>
                  <a:lnTo>
                    <a:pt x="191423" y="173720"/>
                  </a:lnTo>
                  <a:lnTo>
                    <a:pt x="195668" y="171047"/>
                  </a:lnTo>
                  <a:lnTo>
                    <a:pt x="226105" y="116427"/>
                  </a:lnTo>
                  <a:lnTo>
                    <a:pt x="231746" y="106940"/>
                  </a:lnTo>
                  <a:lnTo>
                    <a:pt x="238097" y="101479"/>
                  </a:lnTo>
                  <a:lnTo>
                    <a:pt x="244922" y="98702"/>
                  </a:lnTo>
                  <a:lnTo>
                    <a:pt x="252064" y="97714"/>
                  </a:lnTo>
                  <a:lnTo>
                    <a:pt x="258552" y="100511"/>
                  </a:lnTo>
                  <a:lnTo>
                    <a:pt x="270368" y="112831"/>
                  </a:lnTo>
                  <a:lnTo>
                    <a:pt x="297193" y="166625"/>
                  </a:lnTo>
                  <a:lnTo>
                    <a:pt x="305215" y="17347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76E6A8D-3EC2-450C-8FCE-A66CC44E3C69}"/>
                </a:ext>
              </a:extLst>
            </p:cNvPr>
            <p:cNvSpPr/>
            <p:nvPr/>
          </p:nvSpPr>
          <p:spPr>
            <a:xfrm>
              <a:off x="2586727" y="3684041"/>
              <a:ext cx="126235" cy="121044"/>
            </a:xfrm>
            <a:custGeom>
              <a:avLst/>
              <a:gdLst/>
              <a:ahLst/>
              <a:cxnLst/>
              <a:rect l="0" t="0" r="0" b="0"/>
              <a:pathLst>
                <a:path w="126235" h="121044">
                  <a:moveTo>
                    <a:pt x="32952" y="31394"/>
                  </a:moveTo>
                  <a:lnTo>
                    <a:pt x="28825" y="43774"/>
                  </a:lnTo>
                  <a:lnTo>
                    <a:pt x="31065" y="46557"/>
                  </a:lnTo>
                  <a:lnTo>
                    <a:pt x="36012" y="47549"/>
                  </a:lnTo>
                  <a:lnTo>
                    <a:pt x="42766" y="47346"/>
                  </a:lnTo>
                  <a:lnTo>
                    <a:pt x="64651" y="38808"/>
                  </a:lnTo>
                  <a:lnTo>
                    <a:pt x="68768" y="32881"/>
                  </a:lnTo>
                  <a:lnTo>
                    <a:pt x="71039" y="17084"/>
                  </a:lnTo>
                  <a:lnTo>
                    <a:pt x="68708" y="10626"/>
                  </a:lnTo>
                  <a:lnTo>
                    <a:pt x="59208" y="1146"/>
                  </a:lnTo>
                  <a:lnTo>
                    <a:pt x="53047" y="0"/>
                  </a:lnTo>
                  <a:lnTo>
                    <a:pt x="39292" y="3334"/>
                  </a:lnTo>
                  <a:lnTo>
                    <a:pt x="16980" y="14923"/>
                  </a:lnTo>
                  <a:lnTo>
                    <a:pt x="6275" y="28968"/>
                  </a:lnTo>
                  <a:lnTo>
                    <a:pt x="2212" y="37550"/>
                  </a:lnTo>
                  <a:lnTo>
                    <a:pt x="0" y="56299"/>
                  </a:lnTo>
                  <a:lnTo>
                    <a:pt x="619" y="66136"/>
                  </a:lnTo>
                  <a:lnTo>
                    <a:pt x="8217" y="83975"/>
                  </a:lnTo>
                  <a:lnTo>
                    <a:pt x="21095" y="99677"/>
                  </a:lnTo>
                  <a:lnTo>
                    <a:pt x="38335" y="112414"/>
                  </a:lnTo>
                  <a:lnTo>
                    <a:pt x="57513" y="119226"/>
                  </a:lnTo>
                  <a:lnTo>
                    <a:pt x="67464" y="121043"/>
                  </a:lnTo>
                  <a:lnTo>
                    <a:pt x="87734" y="118455"/>
                  </a:lnTo>
                  <a:lnTo>
                    <a:pt x="126234" y="1013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F341F4B-E780-4224-848D-42CBAA4C89FB}"/>
                </a:ext>
              </a:extLst>
            </p:cNvPr>
            <p:cNvSpPr/>
            <p:nvPr/>
          </p:nvSpPr>
          <p:spPr>
            <a:xfrm>
              <a:off x="2992808" y="3690187"/>
              <a:ext cx="119732" cy="333533"/>
            </a:xfrm>
            <a:custGeom>
              <a:avLst/>
              <a:gdLst/>
              <a:ahLst/>
              <a:cxnLst/>
              <a:rect l="0" t="0" r="0" b="0"/>
              <a:pathLst>
                <a:path w="119732" h="333533">
                  <a:moveTo>
                    <a:pt x="0" y="79663"/>
                  </a:moveTo>
                  <a:lnTo>
                    <a:pt x="4127" y="67282"/>
                  </a:lnTo>
                  <a:lnTo>
                    <a:pt x="6206" y="67091"/>
                  </a:lnTo>
                  <a:lnTo>
                    <a:pt x="10820" y="76090"/>
                  </a:lnTo>
                  <a:lnTo>
                    <a:pt x="21078" y="138981"/>
                  </a:lnTo>
                  <a:lnTo>
                    <a:pt x="24959" y="201462"/>
                  </a:lnTo>
                  <a:lnTo>
                    <a:pt x="28367" y="251262"/>
                  </a:lnTo>
                  <a:lnTo>
                    <a:pt x="31150" y="305843"/>
                  </a:lnTo>
                  <a:lnTo>
                    <a:pt x="36197" y="333532"/>
                  </a:lnTo>
                  <a:lnTo>
                    <a:pt x="37087" y="332690"/>
                  </a:lnTo>
                  <a:lnTo>
                    <a:pt x="37769" y="291199"/>
                  </a:lnTo>
                  <a:lnTo>
                    <a:pt x="25588" y="229097"/>
                  </a:lnTo>
                  <a:lnTo>
                    <a:pt x="17786" y="189699"/>
                  </a:lnTo>
                  <a:lnTo>
                    <a:pt x="10500" y="134556"/>
                  </a:lnTo>
                  <a:lnTo>
                    <a:pt x="8133" y="77988"/>
                  </a:lnTo>
                  <a:lnTo>
                    <a:pt x="14914" y="32179"/>
                  </a:lnTo>
                  <a:lnTo>
                    <a:pt x="22751" y="16524"/>
                  </a:lnTo>
                  <a:lnTo>
                    <a:pt x="34296" y="6111"/>
                  </a:lnTo>
                  <a:lnTo>
                    <a:pt x="41002" y="2126"/>
                  </a:lnTo>
                  <a:lnTo>
                    <a:pt x="55364" y="0"/>
                  </a:lnTo>
                  <a:lnTo>
                    <a:pt x="62821" y="642"/>
                  </a:lnTo>
                  <a:lnTo>
                    <a:pt x="75713" y="8267"/>
                  </a:lnTo>
                  <a:lnTo>
                    <a:pt x="98065" y="30147"/>
                  </a:lnTo>
                  <a:lnTo>
                    <a:pt x="115868" y="70914"/>
                  </a:lnTo>
                  <a:lnTo>
                    <a:pt x="119731" y="87867"/>
                  </a:lnTo>
                  <a:lnTo>
                    <a:pt x="118569" y="106918"/>
                  </a:lnTo>
                  <a:lnTo>
                    <a:pt x="108932" y="132940"/>
                  </a:lnTo>
                  <a:lnTo>
                    <a:pt x="97647" y="144512"/>
                  </a:lnTo>
                  <a:lnTo>
                    <a:pt x="91010" y="148807"/>
                  </a:lnTo>
                  <a:lnTo>
                    <a:pt x="83994" y="149944"/>
                  </a:lnTo>
                  <a:lnTo>
                    <a:pt x="69288" y="146599"/>
                  </a:lnTo>
                  <a:lnTo>
                    <a:pt x="64331" y="142426"/>
                  </a:lnTo>
                  <a:lnTo>
                    <a:pt x="54415" y="11853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8E641EA-F724-4DEC-A07A-3F21E45875CE}"/>
                </a:ext>
              </a:extLst>
            </p:cNvPr>
            <p:cNvSpPr/>
            <p:nvPr/>
          </p:nvSpPr>
          <p:spPr>
            <a:xfrm>
              <a:off x="3156052" y="3632901"/>
              <a:ext cx="147698" cy="222458"/>
            </a:xfrm>
            <a:custGeom>
              <a:avLst/>
              <a:gdLst/>
              <a:ahLst/>
              <a:cxnLst/>
              <a:rect l="0" t="0" r="0" b="0"/>
              <a:pathLst>
                <a:path w="147698" h="222458">
                  <a:moveTo>
                    <a:pt x="0" y="12572"/>
                  </a:moveTo>
                  <a:lnTo>
                    <a:pt x="8253" y="192"/>
                  </a:lnTo>
                  <a:lnTo>
                    <a:pt x="10685" y="0"/>
                  </a:lnTo>
                  <a:lnTo>
                    <a:pt x="12306" y="3327"/>
                  </a:lnTo>
                  <a:lnTo>
                    <a:pt x="19484" y="66755"/>
                  </a:lnTo>
                  <a:lnTo>
                    <a:pt x="23427" y="121164"/>
                  </a:lnTo>
                  <a:lnTo>
                    <a:pt x="31171" y="181387"/>
                  </a:lnTo>
                  <a:lnTo>
                    <a:pt x="32872" y="180393"/>
                  </a:lnTo>
                  <a:lnTo>
                    <a:pt x="58099" y="121693"/>
                  </a:lnTo>
                  <a:lnTo>
                    <a:pt x="73741" y="99031"/>
                  </a:lnTo>
                  <a:lnTo>
                    <a:pt x="105200" y="65918"/>
                  </a:lnTo>
                  <a:lnTo>
                    <a:pt x="117351" y="43349"/>
                  </a:lnTo>
                  <a:lnTo>
                    <a:pt x="118951" y="25675"/>
                  </a:lnTo>
                  <a:lnTo>
                    <a:pt x="118168" y="16125"/>
                  </a:lnTo>
                  <a:lnTo>
                    <a:pt x="115919" y="11486"/>
                  </a:lnTo>
                  <a:lnTo>
                    <a:pt x="112692" y="10121"/>
                  </a:lnTo>
                  <a:lnTo>
                    <a:pt x="108813" y="10938"/>
                  </a:lnTo>
                  <a:lnTo>
                    <a:pt x="106228" y="16665"/>
                  </a:lnTo>
                  <a:lnTo>
                    <a:pt x="101737" y="77347"/>
                  </a:lnTo>
                  <a:lnTo>
                    <a:pt x="109601" y="132075"/>
                  </a:lnTo>
                  <a:lnTo>
                    <a:pt x="123473" y="177445"/>
                  </a:lnTo>
                  <a:lnTo>
                    <a:pt x="147697" y="22245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830CF15-1433-49A1-AD9A-2A9F4CBB99D6}"/>
                </a:ext>
              </a:extLst>
            </p:cNvPr>
            <p:cNvSpPr/>
            <p:nvPr/>
          </p:nvSpPr>
          <p:spPr>
            <a:xfrm>
              <a:off x="3565852" y="3575035"/>
              <a:ext cx="229762" cy="474584"/>
            </a:xfrm>
            <a:custGeom>
              <a:avLst/>
              <a:gdLst/>
              <a:ahLst/>
              <a:cxnLst/>
              <a:rect l="0" t="0" r="0" b="0"/>
              <a:pathLst>
                <a:path w="229762" h="474584">
                  <a:moveTo>
                    <a:pt x="103253" y="155947"/>
                  </a:moveTo>
                  <a:lnTo>
                    <a:pt x="107379" y="143567"/>
                  </a:lnTo>
                  <a:lnTo>
                    <a:pt x="106004" y="139057"/>
                  </a:lnTo>
                  <a:lnTo>
                    <a:pt x="102495" y="135186"/>
                  </a:lnTo>
                  <a:lnTo>
                    <a:pt x="97565" y="131742"/>
                  </a:lnTo>
                  <a:lnTo>
                    <a:pt x="82875" y="130218"/>
                  </a:lnTo>
                  <a:lnTo>
                    <a:pt x="66557" y="133284"/>
                  </a:lnTo>
                  <a:lnTo>
                    <a:pt x="53546" y="140404"/>
                  </a:lnTo>
                  <a:lnTo>
                    <a:pt x="36510" y="158251"/>
                  </a:lnTo>
                  <a:lnTo>
                    <a:pt x="33709" y="166121"/>
                  </a:lnTo>
                  <a:lnTo>
                    <a:pt x="32901" y="184077"/>
                  </a:lnTo>
                  <a:lnTo>
                    <a:pt x="35622" y="191975"/>
                  </a:lnTo>
                  <a:lnTo>
                    <a:pt x="45556" y="205357"/>
                  </a:lnTo>
                  <a:lnTo>
                    <a:pt x="50968" y="207889"/>
                  </a:lnTo>
                  <a:lnTo>
                    <a:pt x="56304" y="207849"/>
                  </a:lnTo>
                  <a:lnTo>
                    <a:pt x="61589" y="206095"/>
                  </a:lnTo>
                  <a:lnTo>
                    <a:pt x="81408" y="191248"/>
                  </a:lnTo>
                  <a:lnTo>
                    <a:pt x="95436" y="170438"/>
                  </a:lnTo>
                  <a:lnTo>
                    <a:pt x="97476" y="155477"/>
                  </a:lnTo>
                  <a:lnTo>
                    <a:pt x="94639" y="139327"/>
                  </a:lnTo>
                  <a:lnTo>
                    <a:pt x="74381" y="87551"/>
                  </a:lnTo>
                  <a:lnTo>
                    <a:pt x="51040" y="58030"/>
                  </a:lnTo>
                  <a:lnTo>
                    <a:pt x="2789" y="19744"/>
                  </a:lnTo>
                  <a:lnTo>
                    <a:pt x="0" y="14185"/>
                  </a:lnTo>
                  <a:lnTo>
                    <a:pt x="733" y="8752"/>
                  </a:lnTo>
                  <a:lnTo>
                    <a:pt x="3812" y="3402"/>
                  </a:lnTo>
                  <a:lnTo>
                    <a:pt x="10184" y="700"/>
                  </a:lnTo>
                  <a:lnTo>
                    <a:pt x="28779" y="0"/>
                  </a:lnTo>
                  <a:lnTo>
                    <a:pt x="63528" y="12715"/>
                  </a:lnTo>
                  <a:lnTo>
                    <a:pt x="103737" y="41553"/>
                  </a:lnTo>
                  <a:lnTo>
                    <a:pt x="130316" y="70874"/>
                  </a:lnTo>
                  <a:lnTo>
                    <a:pt x="142749" y="98015"/>
                  </a:lnTo>
                  <a:lnTo>
                    <a:pt x="153393" y="158684"/>
                  </a:lnTo>
                  <a:lnTo>
                    <a:pt x="148648" y="212684"/>
                  </a:lnTo>
                  <a:lnTo>
                    <a:pt x="139283" y="266770"/>
                  </a:lnTo>
                  <a:lnTo>
                    <a:pt x="126541" y="323559"/>
                  </a:lnTo>
                  <a:lnTo>
                    <a:pt x="111023" y="379460"/>
                  </a:lnTo>
                  <a:lnTo>
                    <a:pt x="105555" y="408738"/>
                  </a:lnTo>
                  <a:lnTo>
                    <a:pt x="106238" y="440158"/>
                  </a:lnTo>
                  <a:lnTo>
                    <a:pt x="110626" y="456736"/>
                  </a:lnTo>
                  <a:lnTo>
                    <a:pt x="118334" y="469861"/>
                  </a:lnTo>
                  <a:lnTo>
                    <a:pt x="124536" y="473188"/>
                  </a:lnTo>
                  <a:lnTo>
                    <a:pt x="140639" y="474583"/>
                  </a:lnTo>
                  <a:lnTo>
                    <a:pt x="154706" y="470020"/>
                  </a:lnTo>
                  <a:lnTo>
                    <a:pt x="188502" y="443160"/>
                  </a:lnTo>
                  <a:lnTo>
                    <a:pt x="209440" y="418631"/>
                  </a:lnTo>
                  <a:lnTo>
                    <a:pt x="224004" y="387970"/>
                  </a:lnTo>
                  <a:lnTo>
                    <a:pt x="229761" y="369337"/>
                  </a:lnTo>
                  <a:lnTo>
                    <a:pt x="228083" y="313198"/>
                  </a:lnTo>
                  <a:lnTo>
                    <a:pt x="216983" y="259455"/>
                  </a:lnTo>
                  <a:lnTo>
                    <a:pt x="201155" y="230282"/>
                  </a:lnTo>
                  <a:lnTo>
                    <a:pt x="157391" y="186344"/>
                  </a:lnTo>
                  <a:lnTo>
                    <a:pt x="130138" y="171767"/>
                  </a:lnTo>
                  <a:lnTo>
                    <a:pt x="73552" y="153607"/>
                  </a:lnTo>
                  <a:lnTo>
                    <a:pt x="33291" y="1481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34C05AD-54D9-43F4-AA74-FCDE85EA34A3}"/>
              </a:ext>
            </a:extLst>
          </p:cNvPr>
          <p:cNvGrpSpPr/>
          <p:nvPr/>
        </p:nvGrpSpPr>
        <p:grpSpPr>
          <a:xfrm>
            <a:off x="4158357" y="3474456"/>
            <a:ext cx="840022" cy="346509"/>
            <a:chOff x="4158357" y="3474456"/>
            <a:chExt cx="840022" cy="346509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0D3B9D3-16E8-4175-B4AF-6D8DDB263D92}"/>
                </a:ext>
              </a:extLst>
            </p:cNvPr>
            <p:cNvSpPr/>
            <p:nvPr/>
          </p:nvSpPr>
          <p:spPr>
            <a:xfrm>
              <a:off x="4158357" y="3483898"/>
              <a:ext cx="166065" cy="337067"/>
            </a:xfrm>
            <a:custGeom>
              <a:avLst/>
              <a:gdLst/>
              <a:ahLst/>
              <a:cxnLst/>
              <a:rect l="0" t="0" r="0" b="0"/>
              <a:pathLst>
                <a:path w="166065" h="337067">
                  <a:moveTo>
                    <a:pt x="8254" y="215990"/>
                  </a:moveTo>
                  <a:lnTo>
                    <a:pt x="0" y="228370"/>
                  </a:lnTo>
                  <a:lnTo>
                    <a:pt x="1024" y="232017"/>
                  </a:lnTo>
                  <a:lnTo>
                    <a:pt x="5161" y="234448"/>
                  </a:lnTo>
                  <a:lnTo>
                    <a:pt x="11375" y="236069"/>
                  </a:lnTo>
                  <a:lnTo>
                    <a:pt x="25188" y="233263"/>
                  </a:lnTo>
                  <a:lnTo>
                    <a:pt x="45229" y="221972"/>
                  </a:lnTo>
                  <a:lnTo>
                    <a:pt x="71604" y="194427"/>
                  </a:lnTo>
                  <a:lnTo>
                    <a:pt x="108932" y="132796"/>
                  </a:lnTo>
                  <a:lnTo>
                    <a:pt x="118795" y="95466"/>
                  </a:lnTo>
                  <a:lnTo>
                    <a:pt x="117453" y="43494"/>
                  </a:lnTo>
                  <a:lnTo>
                    <a:pt x="113504" y="20707"/>
                  </a:lnTo>
                  <a:lnTo>
                    <a:pt x="109515" y="12385"/>
                  </a:lnTo>
                  <a:lnTo>
                    <a:pt x="98172" y="835"/>
                  </a:lnTo>
                  <a:lnTo>
                    <a:pt x="92384" y="0"/>
                  </a:lnTo>
                  <a:lnTo>
                    <a:pt x="86797" y="2035"/>
                  </a:lnTo>
                  <a:lnTo>
                    <a:pt x="75984" y="12069"/>
                  </a:lnTo>
                  <a:lnTo>
                    <a:pt x="65419" y="28046"/>
                  </a:lnTo>
                  <a:lnTo>
                    <a:pt x="58014" y="64717"/>
                  </a:lnTo>
                  <a:lnTo>
                    <a:pt x="61717" y="104918"/>
                  </a:lnTo>
                  <a:lnTo>
                    <a:pt x="75373" y="142418"/>
                  </a:lnTo>
                  <a:lnTo>
                    <a:pt x="103753" y="184964"/>
                  </a:lnTo>
                  <a:lnTo>
                    <a:pt x="146535" y="240527"/>
                  </a:lnTo>
                  <a:lnTo>
                    <a:pt x="164455" y="281010"/>
                  </a:lnTo>
                  <a:lnTo>
                    <a:pt x="166064" y="299302"/>
                  </a:lnTo>
                  <a:lnTo>
                    <a:pt x="165284" y="307808"/>
                  </a:lnTo>
                  <a:lnTo>
                    <a:pt x="157507" y="321865"/>
                  </a:lnTo>
                  <a:lnTo>
                    <a:pt x="151806" y="328032"/>
                  </a:lnTo>
                  <a:lnTo>
                    <a:pt x="136258" y="334884"/>
                  </a:lnTo>
                  <a:lnTo>
                    <a:pt x="116968" y="337066"/>
                  </a:lnTo>
                  <a:lnTo>
                    <a:pt x="94000" y="335157"/>
                  </a:lnTo>
                  <a:lnTo>
                    <a:pt x="84420" y="330847"/>
                  </a:lnTo>
                  <a:lnTo>
                    <a:pt x="69168" y="316846"/>
                  </a:lnTo>
                  <a:lnTo>
                    <a:pt x="61239" y="301410"/>
                  </a:lnTo>
                  <a:lnTo>
                    <a:pt x="54895" y="27817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1FD0B63-71BC-4049-8AB2-38B4A2BE95A0}"/>
                </a:ext>
              </a:extLst>
            </p:cNvPr>
            <p:cNvSpPr/>
            <p:nvPr/>
          </p:nvSpPr>
          <p:spPr>
            <a:xfrm>
              <a:off x="4386540" y="3488643"/>
              <a:ext cx="230936" cy="255254"/>
            </a:xfrm>
            <a:custGeom>
              <a:avLst/>
              <a:gdLst/>
              <a:ahLst/>
              <a:cxnLst/>
              <a:rect l="0" t="0" r="0" b="0"/>
              <a:pathLst>
                <a:path w="230936" h="255254">
                  <a:moveTo>
                    <a:pt x="28823" y="219019"/>
                  </a:moveTo>
                  <a:lnTo>
                    <a:pt x="41204" y="214892"/>
                  </a:lnTo>
                  <a:lnTo>
                    <a:pt x="49585" y="205956"/>
                  </a:lnTo>
                  <a:lnTo>
                    <a:pt x="53029" y="199946"/>
                  </a:lnTo>
                  <a:lnTo>
                    <a:pt x="53598" y="193347"/>
                  </a:lnTo>
                  <a:lnTo>
                    <a:pt x="49623" y="179106"/>
                  </a:lnTo>
                  <a:lnTo>
                    <a:pt x="37673" y="156521"/>
                  </a:lnTo>
                  <a:lnTo>
                    <a:pt x="32132" y="152305"/>
                  </a:lnTo>
                  <a:lnTo>
                    <a:pt x="25847" y="150359"/>
                  </a:lnTo>
                  <a:lnTo>
                    <a:pt x="19066" y="149925"/>
                  </a:lnTo>
                  <a:lnTo>
                    <a:pt x="13681" y="152227"/>
                  </a:lnTo>
                  <a:lnTo>
                    <a:pt x="5395" y="161694"/>
                  </a:lnTo>
                  <a:lnTo>
                    <a:pt x="0" y="189845"/>
                  </a:lnTo>
                  <a:lnTo>
                    <a:pt x="2529" y="217284"/>
                  </a:lnTo>
                  <a:lnTo>
                    <a:pt x="11091" y="231491"/>
                  </a:lnTo>
                  <a:lnTo>
                    <a:pt x="23533" y="242700"/>
                  </a:lnTo>
                  <a:lnTo>
                    <a:pt x="37701" y="250561"/>
                  </a:lnTo>
                  <a:lnTo>
                    <a:pt x="44243" y="251275"/>
                  </a:lnTo>
                  <a:lnTo>
                    <a:pt x="56118" y="247462"/>
                  </a:lnTo>
                  <a:lnTo>
                    <a:pt x="64851" y="237706"/>
                  </a:lnTo>
                  <a:lnTo>
                    <a:pt x="77495" y="210330"/>
                  </a:lnTo>
                  <a:lnTo>
                    <a:pt x="82864" y="204589"/>
                  </a:lnTo>
                  <a:lnTo>
                    <a:pt x="117759" y="182036"/>
                  </a:lnTo>
                  <a:lnTo>
                    <a:pt x="134541" y="158732"/>
                  </a:lnTo>
                  <a:lnTo>
                    <a:pt x="146328" y="129947"/>
                  </a:lnTo>
                  <a:lnTo>
                    <a:pt x="147037" y="99536"/>
                  </a:lnTo>
                  <a:lnTo>
                    <a:pt x="137182" y="41810"/>
                  </a:lnTo>
                  <a:lnTo>
                    <a:pt x="127437" y="11905"/>
                  </a:lnTo>
                  <a:lnTo>
                    <a:pt x="123068" y="3208"/>
                  </a:lnTo>
                  <a:lnTo>
                    <a:pt x="118429" y="0"/>
                  </a:lnTo>
                  <a:lnTo>
                    <a:pt x="113609" y="454"/>
                  </a:lnTo>
                  <a:lnTo>
                    <a:pt x="108667" y="3347"/>
                  </a:lnTo>
                  <a:lnTo>
                    <a:pt x="103177" y="20381"/>
                  </a:lnTo>
                  <a:lnTo>
                    <a:pt x="100228" y="75074"/>
                  </a:lnTo>
                  <a:lnTo>
                    <a:pt x="106752" y="131589"/>
                  </a:lnTo>
                  <a:lnTo>
                    <a:pt x="122269" y="195055"/>
                  </a:lnTo>
                  <a:lnTo>
                    <a:pt x="141289" y="238959"/>
                  </a:lnTo>
                  <a:lnTo>
                    <a:pt x="151073" y="252641"/>
                  </a:lnTo>
                  <a:lnTo>
                    <a:pt x="158692" y="255253"/>
                  </a:lnTo>
                  <a:lnTo>
                    <a:pt x="178674" y="253549"/>
                  </a:lnTo>
                  <a:lnTo>
                    <a:pt x="195040" y="244730"/>
                  </a:lnTo>
                  <a:lnTo>
                    <a:pt x="207208" y="231309"/>
                  </a:lnTo>
                  <a:lnTo>
                    <a:pt x="215496" y="213829"/>
                  </a:lnTo>
                  <a:lnTo>
                    <a:pt x="221647" y="176886"/>
                  </a:lnTo>
                  <a:lnTo>
                    <a:pt x="230935" y="2345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E04BB1D-2A3A-47CB-8911-6C8C0FEDEF83}"/>
                </a:ext>
              </a:extLst>
            </p:cNvPr>
            <p:cNvSpPr/>
            <p:nvPr/>
          </p:nvSpPr>
          <p:spPr>
            <a:xfrm>
              <a:off x="4601928" y="3474456"/>
              <a:ext cx="15548" cy="31095"/>
            </a:xfrm>
            <a:custGeom>
              <a:avLst/>
              <a:gdLst/>
              <a:ahLst/>
              <a:cxnLst/>
              <a:rect l="0" t="0" r="0" b="0"/>
              <a:pathLst>
                <a:path w="15548" h="31095">
                  <a:moveTo>
                    <a:pt x="15547" y="31094"/>
                  </a:moveTo>
                  <a:lnTo>
                    <a:pt x="3242" y="1033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5C37984-AE70-4CD5-A634-1EC59E59C931}"/>
                </a:ext>
              </a:extLst>
            </p:cNvPr>
            <p:cNvSpPr/>
            <p:nvPr/>
          </p:nvSpPr>
          <p:spPr>
            <a:xfrm>
              <a:off x="4656343" y="3552191"/>
              <a:ext cx="132151" cy="141172"/>
            </a:xfrm>
            <a:custGeom>
              <a:avLst/>
              <a:gdLst/>
              <a:ahLst/>
              <a:cxnLst/>
              <a:rect l="0" t="0" r="0" b="0"/>
              <a:pathLst>
                <a:path w="132151" h="141172">
                  <a:moveTo>
                    <a:pt x="0" y="0"/>
                  </a:moveTo>
                  <a:lnTo>
                    <a:pt x="18272" y="58946"/>
                  </a:lnTo>
                  <a:lnTo>
                    <a:pt x="33416" y="100629"/>
                  </a:lnTo>
                  <a:lnTo>
                    <a:pt x="52282" y="127939"/>
                  </a:lnTo>
                  <a:lnTo>
                    <a:pt x="71632" y="140499"/>
                  </a:lnTo>
                  <a:lnTo>
                    <a:pt x="77985" y="141171"/>
                  </a:lnTo>
                  <a:lnTo>
                    <a:pt x="89651" y="137311"/>
                  </a:lnTo>
                  <a:lnTo>
                    <a:pt x="105930" y="121299"/>
                  </a:lnTo>
                  <a:lnTo>
                    <a:pt x="123653" y="85104"/>
                  </a:lnTo>
                  <a:lnTo>
                    <a:pt x="129632" y="59765"/>
                  </a:lnTo>
                  <a:lnTo>
                    <a:pt x="132150" y="310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CE80339-9FDF-40EA-BDB1-9045BAD9B253}"/>
                </a:ext>
              </a:extLst>
            </p:cNvPr>
            <p:cNvSpPr/>
            <p:nvPr/>
          </p:nvSpPr>
          <p:spPr>
            <a:xfrm>
              <a:off x="4865578" y="3573335"/>
              <a:ext cx="132801" cy="173195"/>
            </a:xfrm>
            <a:custGeom>
              <a:avLst/>
              <a:gdLst/>
              <a:ahLst/>
              <a:cxnLst/>
              <a:rect l="0" t="0" r="0" b="0"/>
              <a:pathLst>
                <a:path w="132801" h="173195">
                  <a:moveTo>
                    <a:pt x="650" y="41044"/>
                  </a:moveTo>
                  <a:lnTo>
                    <a:pt x="18405" y="54320"/>
                  </a:lnTo>
                  <a:lnTo>
                    <a:pt x="35085" y="72041"/>
                  </a:lnTo>
                  <a:lnTo>
                    <a:pt x="48776" y="80156"/>
                  </a:lnTo>
                  <a:lnTo>
                    <a:pt x="56055" y="80939"/>
                  </a:lnTo>
                  <a:lnTo>
                    <a:pt x="71052" y="77201"/>
                  </a:lnTo>
                  <a:lnTo>
                    <a:pt x="81748" y="67479"/>
                  </a:lnTo>
                  <a:lnTo>
                    <a:pt x="85810" y="61258"/>
                  </a:lnTo>
                  <a:lnTo>
                    <a:pt x="91526" y="35997"/>
                  </a:lnTo>
                  <a:lnTo>
                    <a:pt x="88256" y="21239"/>
                  </a:lnTo>
                  <a:lnTo>
                    <a:pt x="84966" y="14885"/>
                  </a:lnTo>
                  <a:lnTo>
                    <a:pt x="72097" y="5521"/>
                  </a:lnTo>
                  <a:lnTo>
                    <a:pt x="63828" y="1815"/>
                  </a:lnTo>
                  <a:lnTo>
                    <a:pt x="47731" y="0"/>
                  </a:lnTo>
                  <a:lnTo>
                    <a:pt x="32804" y="2937"/>
                  </a:lnTo>
                  <a:lnTo>
                    <a:pt x="20411" y="10000"/>
                  </a:lnTo>
                  <a:lnTo>
                    <a:pt x="3722" y="27815"/>
                  </a:lnTo>
                  <a:lnTo>
                    <a:pt x="0" y="48985"/>
                  </a:lnTo>
                  <a:lnTo>
                    <a:pt x="216" y="61885"/>
                  </a:lnTo>
                  <a:lnTo>
                    <a:pt x="7368" y="80825"/>
                  </a:lnTo>
                  <a:lnTo>
                    <a:pt x="12902" y="88294"/>
                  </a:lnTo>
                  <a:lnTo>
                    <a:pt x="20047" y="93274"/>
                  </a:lnTo>
                  <a:lnTo>
                    <a:pt x="76360" y="107700"/>
                  </a:lnTo>
                  <a:lnTo>
                    <a:pt x="106192" y="111754"/>
                  </a:lnTo>
                  <a:lnTo>
                    <a:pt x="123566" y="118824"/>
                  </a:lnTo>
                  <a:lnTo>
                    <a:pt x="128371" y="125719"/>
                  </a:lnTo>
                  <a:lnTo>
                    <a:pt x="132800" y="1731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016B370-30CD-4EB2-A211-7B550EA9456C}"/>
              </a:ext>
            </a:extLst>
          </p:cNvPr>
          <p:cNvGrpSpPr/>
          <p:nvPr/>
        </p:nvGrpSpPr>
        <p:grpSpPr>
          <a:xfrm>
            <a:off x="440968" y="4080791"/>
            <a:ext cx="1266533" cy="1663536"/>
            <a:chOff x="440968" y="4080791"/>
            <a:chExt cx="1266533" cy="1663536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7CE2260-E8FC-4321-A40F-1CE386DCC27A}"/>
                </a:ext>
              </a:extLst>
            </p:cNvPr>
            <p:cNvSpPr/>
            <p:nvPr/>
          </p:nvSpPr>
          <p:spPr>
            <a:xfrm>
              <a:off x="639536" y="4181813"/>
              <a:ext cx="106724" cy="116638"/>
            </a:xfrm>
            <a:custGeom>
              <a:avLst/>
              <a:gdLst/>
              <a:ahLst/>
              <a:cxnLst/>
              <a:rect l="0" t="0" r="0" b="0"/>
              <a:pathLst>
                <a:path w="106724" h="116638">
                  <a:moveTo>
                    <a:pt x="83402" y="93316"/>
                  </a:moveTo>
                  <a:lnTo>
                    <a:pt x="81675" y="41143"/>
                  </a:lnTo>
                  <a:lnTo>
                    <a:pt x="75149" y="24350"/>
                  </a:lnTo>
                  <a:lnTo>
                    <a:pt x="57636" y="4456"/>
                  </a:lnTo>
                  <a:lnTo>
                    <a:pt x="50678" y="1254"/>
                  </a:lnTo>
                  <a:lnTo>
                    <a:pt x="36036" y="0"/>
                  </a:lnTo>
                  <a:lnTo>
                    <a:pt x="29368" y="2603"/>
                  </a:lnTo>
                  <a:lnTo>
                    <a:pt x="17352" y="12404"/>
                  </a:lnTo>
                  <a:lnTo>
                    <a:pt x="5003" y="36616"/>
                  </a:lnTo>
                  <a:lnTo>
                    <a:pt x="0" y="69798"/>
                  </a:lnTo>
                  <a:lnTo>
                    <a:pt x="3436" y="87470"/>
                  </a:lnTo>
                  <a:lnTo>
                    <a:pt x="6771" y="94602"/>
                  </a:lnTo>
                  <a:lnTo>
                    <a:pt x="13313" y="99356"/>
                  </a:lnTo>
                  <a:lnTo>
                    <a:pt x="32098" y="104637"/>
                  </a:lnTo>
                  <a:lnTo>
                    <a:pt x="39698" y="103455"/>
                  </a:lnTo>
                  <a:lnTo>
                    <a:pt x="45629" y="100076"/>
                  </a:lnTo>
                  <a:lnTo>
                    <a:pt x="60406" y="80635"/>
                  </a:lnTo>
                  <a:lnTo>
                    <a:pt x="68863" y="62632"/>
                  </a:lnTo>
                  <a:lnTo>
                    <a:pt x="72760" y="33937"/>
                  </a:lnTo>
                  <a:lnTo>
                    <a:pt x="70556" y="13822"/>
                  </a:lnTo>
                  <a:lnTo>
                    <a:pt x="71383" y="14408"/>
                  </a:lnTo>
                  <a:lnTo>
                    <a:pt x="89586" y="70700"/>
                  </a:lnTo>
                  <a:lnTo>
                    <a:pt x="106723" y="1166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6F28F94-49DB-4963-BCAB-ECBEC9D3A1DA}"/>
                </a:ext>
              </a:extLst>
            </p:cNvPr>
            <p:cNvSpPr/>
            <p:nvPr/>
          </p:nvSpPr>
          <p:spPr>
            <a:xfrm>
              <a:off x="769579" y="4169946"/>
              <a:ext cx="98063" cy="237334"/>
            </a:xfrm>
            <a:custGeom>
              <a:avLst/>
              <a:gdLst/>
              <a:ahLst/>
              <a:cxnLst/>
              <a:rect l="0" t="0" r="0" b="0"/>
              <a:pathLst>
                <a:path w="98063" h="237334">
                  <a:moveTo>
                    <a:pt x="0" y="4127"/>
                  </a:moveTo>
                  <a:lnTo>
                    <a:pt x="12380" y="0"/>
                  </a:lnTo>
                  <a:lnTo>
                    <a:pt x="25368" y="2581"/>
                  </a:lnTo>
                  <a:lnTo>
                    <a:pt x="39778" y="10350"/>
                  </a:lnTo>
                  <a:lnTo>
                    <a:pt x="54819" y="22440"/>
                  </a:lnTo>
                  <a:lnTo>
                    <a:pt x="79383" y="63726"/>
                  </a:lnTo>
                  <a:lnTo>
                    <a:pt x="93867" y="101632"/>
                  </a:lnTo>
                  <a:lnTo>
                    <a:pt x="98062" y="142711"/>
                  </a:lnTo>
                  <a:lnTo>
                    <a:pt x="95983" y="163321"/>
                  </a:lnTo>
                  <a:lnTo>
                    <a:pt x="89876" y="178815"/>
                  </a:lnTo>
                  <a:lnTo>
                    <a:pt x="65739" y="219805"/>
                  </a:lnTo>
                  <a:lnTo>
                    <a:pt x="46641" y="23733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2739EEF-D25B-4626-AD25-A7812F7DB122}"/>
                </a:ext>
              </a:extLst>
            </p:cNvPr>
            <p:cNvSpPr/>
            <p:nvPr/>
          </p:nvSpPr>
          <p:spPr>
            <a:xfrm>
              <a:off x="440968" y="4172026"/>
              <a:ext cx="126500" cy="274121"/>
            </a:xfrm>
            <a:custGeom>
              <a:avLst/>
              <a:gdLst/>
              <a:ahLst/>
              <a:cxnLst/>
              <a:rect l="0" t="0" r="0" b="0"/>
              <a:pathLst>
                <a:path w="126500" h="274121">
                  <a:moveTo>
                    <a:pt x="126499" y="9821"/>
                  </a:moveTo>
                  <a:lnTo>
                    <a:pt x="118246" y="1567"/>
                  </a:lnTo>
                  <a:lnTo>
                    <a:pt x="112360" y="0"/>
                  </a:lnTo>
                  <a:lnTo>
                    <a:pt x="96607" y="562"/>
                  </a:lnTo>
                  <a:lnTo>
                    <a:pt x="80392" y="8297"/>
                  </a:lnTo>
                  <a:lnTo>
                    <a:pt x="47267" y="36395"/>
                  </a:lnTo>
                  <a:lnTo>
                    <a:pt x="16039" y="80932"/>
                  </a:lnTo>
                  <a:lnTo>
                    <a:pt x="0" y="129507"/>
                  </a:lnTo>
                  <a:lnTo>
                    <a:pt x="150" y="172635"/>
                  </a:lnTo>
                  <a:lnTo>
                    <a:pt x="34552" y="231959"/>
                  </a:lnTo>
                  <a:lnTo>
                    <a:pt x="64311" y="2741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2177DC-37CA-48D2-A2DB-D768F2A6A369}"/>
                </a:ext>
              </a:extLst>
            </p:cNvPr>
            <p:cNvSpPr/>
            <p:nvPr/>
          </p:nvSpPr>
          <p:spPr>
            <a:xfrm>
              <a:off x="1014399" y="4080791"/>
              <a:ext cx="145298" cy="280388"/>
            </a:xfrm>
            <a:custGeom>
              <a:avLst/>
              <a:gdLst/>
              <a:ahLst/>
              <a:cxnLst/>
              <a:rect l="0" t="0" r="0" b="0"/>
              <a:pathLst>
                <a:path w="145298" h="280388">
                  <a:moveTo>
                    <a:pt x="104989" y="0"/>
                  </a:moveTo>
                  <a:lnTo>
                    <a:pt x="92609" y="4127"/>
                  </a:lnTo>
                  <a:lnTo>
                    <a:pt x="72530" y="23200"/>
                  </a:lnTo>
                  <a:lnTo>
                    <a:pt x="33523" y="77728"/>
                  </a:lnTo>
                  <a:lnTo>
                    <a:pt x="10142" y="130582"/>
                  </a:lnTo>
                  <a:lnTo>
                    <a:pt x="0" y="186494"/>
                  </a:lnTo>
                  <a:lnTo>
                    <a:pt x="4111" y="216678"/>
                  </a:lnTo>
                  <a:lnTo>
                    <a:pt x="11498" y="240255"/>
                  </a:lnTo>
                  <a:lnTo>
                    <a:pt x="22842" y="255917"/>
                  </a:lnTo>
                  <a:lnTo>
                    <a:pt x="48403" y="271893"/>
                  </a:lnTo>
                  <a:lnTo>
                    <a:pt x="71203" y="279766"/>
                  </a:lnTo>
                  <a:lnTo>
                    <a:pt x="95731" y="280387"/>
                  </a:lnTo>
                  <a:lnTo>
                    <a:pt x="116421" y="273177"/>
                  </a:lnTo>
                  <a:lnTo>
                    <a:pt x="132527" y="261336"/>
                  </a:lnTo>
                  <a:lnTo>
                    <a:pt x="142564" y="247436"/>
                  </a:lnTo>
                  <a:lnTo>
                    <a:pt x="145297" y="232621"/>
                  </a:lnTo>
                  <a:lnTo>
                    <a:pt x="144817" y="225042"/>
                  </a:lnTo>
                  <a:lnTo>
                    <a:pt x="141042" y="218262"/>
                  </a:lnTo>
                  <a:lnTo>
                    <a:pt x="127634" y="206122"/>
                  </a:lnTo>
                  <a:lnTo>
                    <a:pt x="93467" y="191323"/>
                  </a:lnTo>
                  <a:lnTo>
                    <a:pt x="73895" y="1865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14F75E7-8391-4EA6-A52F-04E43D2FC40B}"/>
                </a:ext>
              </a:extLst>
            </p:cNvPr>
            <p:cNvSpPr/>
            <p:nvPr/>
          </p:nvSpPr>
          <p:spPr>
            <a:xfrm>
              <a:off x="663595" y="4640485"/>
              <a:ext cx="88906" cy="232784"/>
            </a:xfrm>
            <a:custGeom>
              <a:avLst/>
              <a:gdLst/>
              <a:ahLst/>
              <a:cxnLst/>
              <a:rect l="0" t="0" r="0" b="0"/>
              <a:pathLst>
                <a:path w="88906" h="232784">
                  <a:moveTo>
                    <a:pt x="67117" y="0"/>
                  </a:moveTo>
                  <a:lnTo>
                    <a:pt x="49362" y="13276"/>
                  </a:lnTo>
                  <a:lnTo>
                    <a:pt x="34409" y="32725"/>
                  </a:lnTo>
                  <a:lnTo>
                    <a:pt x="10264" y="88563"/>
                  </a:lnTo>
                  <a:lnTo>
                    <a:pt x="0" y="125747"/>
                  </a:lnTo>
                  <a:lnTo>
                    <a:pt x="147" y="146579"/>
                  </a:lnTo>
                  <a:lnTo>
                    <a:pt x="10805" y="181722"/>
                  </a:lnTo>
                  <a:lnTo>
                    <a:pt x="23087" y="203702"/>
                  </a:lnTo>
                  <a:lnTo>
                    <a:pt x="41790" y="220381"/>
                  </a:lnTo>
                  <a:lnTo>
                    <a:pt x="62770" y="230961"/>
                  </a:lnTo>
                  <a:lnTo>
                    <a:pt x="80732" y="232783"/>
                  </a:lnTo>
                  <a:lnTo>
                    <a:pt x="85694" y="229470"/>
                  </a:lnTo>
                  <a:lnTo>
                    <a:pt x="88139" y="223805"/>
                  </a:lnTo>
                  <a:lnTo>
                    <a:pt x="88905" y="216574"/>
                  </a:lnTo>
                  <a:lnTo>
                    <a:pt x="86825" y="210889"/>
                  </a:lnTo>
                  <a:lnTo>
                    <a:pt x="77603" y="202270"/>
                  </a:lnTo>
                  <a:lnTo>
                    <a:pt x="24884" y="171605"/>
                  </a:lnTo>
                  <a:lnTo>
                    <a:pt x="12702" y="1632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EC2B60C-3338-42B0-88A5-5D4A687038DC}"/>
                </a:ext>
              </a:extLst>
            </p:cNvPr>
            <p:cNvSpPr/>
            <p:nvPr/>
          </p:nvSpPr>
          <p:spPr>
            <a:xfrm>
              <a:off x="816220" y="4648258"/>
              <a:ext cx="63813" cy="225434"/>
            </a:xfrm>
            <a:custGeom>
              <a:avLst/>
              <a:gdLst/>
              <a:ahLst/>
              <a:cxnLst/>
              <a:rect l="0" t="0" r="0" b="0"/>
              <a:pathLst>
                <a:path w="63813" h="225434">
                  <a:moveTo>
                    <a:pt x="0" y="0"/>
                  </a:moveTo>
                  <a:lnTo>
                    <a:pt x="16507" y="0"/>
                  </a:lnTo>
                  <a:lnTo>
                    <a:pt x="23097" y="2591"/>
                  </a:lnTo>
                  <a:lnTo>
                    <a:pt x="35026" y="12380"/>
                  </a:lnTo>
                  <a:lnTo>
                    <a:pt x="51453" y="40713"/>
                  </a:lnTo>
                  <a:lnTo>
                    <a:pt x="63134" y="76459"/>
                  </a:lnTo>
                  <a:lnTo>
                    <a:pt x="63812" y="118528"/>
                  </a:lnTo>
                  <a:lnTo>
                    <a:pt x="54416" y="151434"/>
                  </a:lnTo>
                  <a:lnTo>
                    <a:pt x="30753" y="191504"/>
                  </a:lnTo>
                  <a:lnTo>
                    <a:pt x="0" y="22543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98BE4C3-1534-451D-A5EE-F8AA596A7BC9}"/>
                </a:ext>
              </a:extLst>
            </p:cNvPr>
            <p:cNvSpPr/>
            <p:nvPr/>
          </p:nvSpPr>
          <p:spPr>
            <a:xfrm>
              <a:off x="477627" y="4702673"/>
              <a:ext cx="120936" cy="217660"/>
            </a:xfrm>
            <a:custGeom>
              <a:avLst/>
              <a:gdLst/>
              <a:ahLst/>
              <a:cxnLst/>
              <a:rect l="0" t="0" r="0" b="0"/>
              <a:pathLst>
                <a:path w="120936" h="217660">
                  <a:moveTo>
                    <a:pt x="43199" y="0"/>
                  </a:moveTo>
                  <a:lnTo>
                    <a:pt x="26693" y="8253"/>
                  </a:lnTo>
                  <a:lnTo>
                    <a:pt x="13982" y="23822"/>
                  </a:lnTo>
                  <a:lnTo>
                    <a:pt x="8174" y="34020"/>
                  </a:lnTo>
                  <a:lnTo>
                    <a:pt x="0" y="77259"/>
                  </a:lnTo>
                  <a:lnTo>
                    <a:pt x="4308" y="137239"/>
                  </a:lnTo>
                  <a:lnTo>
                    <a:pt x="11807" y="158596"/>
                  </a:lnTo>
                  <a:lnTo>
                    <a:pt x="23201" y="174422"/>
                  </a:lnTo>
                  <a:lnTo>
                    <a:pt x="51629" y="198658"/>
                  </a:lnTo>
                  <a:lnTo>
                    <a:pt x="74488" y="210685"/>
                  </a:lnTo>
                  <a:lnTo>
                    <a:pt x="120935" y="2176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50F5B22-E5A6-4889-BAF6-D0DE9121476E}"/>
                </a:ext>
              </a:extLst>
            </p:cNvPr>
            <p:cNvSpPr/>
            <p:nvPr/>
          </p:nvSpPr>
          <p:spPr>
            <a:xfrm>
              <a:off x="1009375" y="4520726"/>
              <a:ext cx="187749" cy="298551"/>
            </a:xfrm>
            <a:custGeom>
              <a:avLst/>
              <a:gdLst/>
              <a:ahLst/>
              <a:cxnLst/>
              <a:rect l="0" t="0" r="0" b="0"/>
              <a:pathLst>
                <a:path w="187749" h="298551">
                  <a:moveTo>
                    <a:pt x="8957" y="73118"/>
                  </a:moveTo>
                  <a:lnTo>
                    <a:pt x="704" y="64864"/>
                  </a:lnTo>
                  <a:lnTo>
                    <a:pt x="0" y="60706"/>
                  </a:lnTo>
                  <a:lnTo>
                    <a:pt x="1258" y="56205"/>
                  </a:lnTo>
                  <a:lnTo>
                    <a:pt x="3825" y="51478"/>
                  </a:lnTo>
                  <a:lnTo>
                    <a:pt x="19817" y="36571"/>
                  </a:lnTo>
                  <a:lnTo>
                    <a:pt x="70336" y="9850"/>
                  </a:lnTo>
                  <a:lnTo>
                    <a:pt x="107422" y="0"/>
                  </a:lnTo>
                  <a:lnTo>
                    <a:pt x="124408" y="1177"/>
                  </a:lnTo>
                  <a:lnTo>
                    <a:pt x="131702" y="7019"/>
                  </a:lnTo>
                  <a:lnTo>
                    <a:pt x="144413" y="27330"/>
                  </a:lnTo>
                  <a:lnTo>
                    <a:pt x="159578" y="80868"/>
                  </a:lnTo>
                  <a:lnTo>
                    <a:pt x="165773" y="133414"/>
                  </a:lnTo>
                  <a:lnTo>
                    <a:pt x="170931" y="188867"/>
                  </a:lnTo>
                  <a:lnTo>
                    <a:pt x="178156" y="242911"/>
                  </a:lnTo>
                  <a:lnTo>
                    <a:pt x="187748" y="2985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C5F7221-3540-4724-A23C-F0AD8ED54896}"/>
                </a:ext>
              </a:extLst>
            </p:cNvPr>
            <p:cNvSpPr/>
            <p:nvPr/>
          </p:nvSpPr>
          <p:spPr>
            <a:xfrm>
              <a:off x="1057200" y="4656032"/>
              <a:ext cx="163245" cy="46642"/>
            </a:xfrm>
            <a:custGeom>
              <a:avLst/>
              <a:gdLst/>
              <a:ahLst/>
              <a:cxnLst/>
              <a:rect l="0" t="0" r="0" b="0"/>
              <a:pathLst>
                <a:path w="163245" h="46642">
                  <a:moveTo>
                    <a:pt x="0" y="46641"/>
                  </a:moveTo>
                  <a:lnTo>
                    <a:pt x="57515" y="26329"/>
                  </a:lnTo>
                  <a:lnTo>
                    <a:pt x="111010" y="10401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1334B95-DA41-4D24-8FA4-2C9F239C08F3}"/>
                </a:ext>
              </a:extLst>
            </p:cNvPr>
            <p:cNvSpPr/>
            <p:nvPr/>
          </p:nvSpPr>
          <p:spPr>
            <a:xfrm>
              <a:off x="634420" y="5117806"/>
              <a:ext cx="80746" cy="90269"/>
            </a:xfrm>
            <a:custGeom>
              <a:avLst/>
              <a:gdLst/>
              <a:ahLst/>
              <a:cxnLst/>
              <a:rect l="0" t="0" r="0" b="0"/>
              <a:pathLst>
                <a:path w="80746" h="90269">
                  <a:moveTo>
                    <a:pt x="10783" y="35731"/>
                  </a:moveTo>
                  <a:lnTo>
                    <a:pt x="28295" y="3273"/>
                  </a:lnTo>
                  <a:lnTo>
                    <a:pt x="27640" y="273"/>
                  </a:lnTo>
                  <a:lnTo>
                    <a:pt x="24612" y="0"/>
                  </a:lnTo>
                  <a:lnTo>
                    <a:pt x="20002" y="1546"/>
                  </a:lnTo>
                  <a:lnTo>
                    <a:pt x="16065" y="6032"/>
                  </a:lnTo>
                  <a:lnTo>
                    <a:pt x="773" y="43518"/>
                  </a:lnTo>
                  <a:lnTo>
                    <a:pt x="0" y="59058"/>
                  </a:lnTo>
                  <a:lnTo>
                    <a:pt x="1003" y="66829"/>
                  </a:lnTo>
                  <a:lnTo>
                    <a:pt x="9027" y="80071"/>
                  </a:lnTo>
                  <a:lnTo>
                    <a:pt x="14795" y="86021"/>
                  </a:lnTo>
                  <a:lnTo>
                    <a:pt x="21231" y="89123"/>
                  </a:lnTo>
                  <a:lnTo>
                    <a:pt x="35292" y="90268"/>
                  </a:lnTo>
                  <a:lnTo>
                    <a:pt x="80745" y="746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B1C62BC-2172-4D3F-BAD9-D594E581B41E}"/>
                </a:ext>
              </a:extLst>
            </p:cNvPr>
            <p:cNvSpPr/>
            <p:nvPr/>
          </p:nvSpPr>
          <p:spPr>
            <a:xfrm>
              <a:off x="731792" y="5038571"/>
              <a:ext cx="64259" cy="169382"/>
            </a:xfrm>
            <a:custGeom>
              <a:avLst/>
              <a:gdLst/>
              <a:ahLst/>
              <a:cxnLst/>
              <a:rect l="0" t="0" r="0" b="0"/>
              <a:pathLst>
                <a:path w="64259" h="169382">
                  <a:moveTo>
                    <a:pt x="6693" y="45005"/>
                  </a:moveTo>
                  <a:lnTo>
                    <a:pt x="540" y="17334"/>
                  </a:lnTo>
                  <a:lnTo>
                    <a:pt x="0" y="8419"/>
                  </a:lnTo>
                  <a:lnTo>
                    <a:pt x="2231" y="3340"/>
                  </a:lnTo>
                  <a:lnTo>
                    <a:pt x="6310" y="818"/>
                  </a:lnTo>
                  <a:lnTo>
                    <a:pt x="11620" y="0"/>
                  </a:lnTo>
                  <a:lnTo>
                    <a:pt x="16887" y="1182"/>
                  </a:lnTo>
                  <a:lnTo>
                    <a:pt x="27347" y="7102"/>
                  </a:lnTo>
                  <a:lnTo>
                    <a:pt x="42947" y="28400"/>
                  </a:lnTo>
                  <a:lnTo>
                    <a:pt x="60422" y="72793"/>
                  </a:lnTo>
                  <a:lnTo>
                    <a:pt x="64258" y="96223"/>
                  </a:lnTo>
                  <a:lnTo>
                    <a:pt x="56156" y="157144"/>
                  </a:lnTo>
                  <a:lnTo>
                    <a:pt x="53334" y="16938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C63BA5-D917-45CE-B7B8-745413E2C7C2}"/>
                </a:ext>
              </a:extLst>
            </p:cNvPr>
            <p:cNvSpPr/>
            <p:nvPr/>
          </p:nvSpPr>
          <p:spPr>
            <a:xfrm>
              <a:off x="458095" y="5106896"/>
              <a:ext cx="132694" cy="202113"/>
            </a:xfrm>
            <a:custGeom>
              <a:avLst/>
              <a:gdLst/>
              <a:ahLst/>
              <a:cxnLst/>
              <a:rect l="0" t="0" r="0" b="0"/>
              <a:pathLst>
                <a:path w="132694" h="202113">
                  <a:moveTo>
                    <a:pt x="70505" y="0"/>
                  </a:moveTo>
                  <a:lnTo>
                    <a:pt x="53998" y="0"/>
                  </a:lnTo>
                  <a:lnTo>
                    <a:pt x="47408" y="2592"/>
                  </a:lnTo>
                  <a:lnTo>
                    <a:pt x="35480" y="12381"/>
                  </a:lnTo>
                  <a:lnTo>
                    <a:pt x="13746" y="46848"/>
                  </a:lnTo>
                  <a:lnTo>
                    <a:pt x="616" y="80196"/>
                  </a:lnTo>
                  <a:lnTo>
                    <a:pt x="0" y="98695"/>
                  </a:lnTo>
                  <a:lnTo>
                    <a:pt x="8636" y="131931"/>
                  </a:lnTo>
                  <a:lnTo>
                    <a:pt x="22135" y="156750"/>
                  </a:lnTo>
                  <a:lnTo>
                    <a:pt x="37075" y="175044"/>
                  </a:lnTo>
                  <a:lnTo>
                    <a:pt x="56569" y="187278"/>
                  </a:lnTo>
                  <a:lnTo>
                    <a:pt x="92576" y="198286"/>
                  </a:lnTo>
                  <a:lnTo>
                    <a:pt x="132693" y="2021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D816BCF-84BD-4327-9D51-85F9CAAF0993}"/>
                </a:ext>
              </a:extLst>
            </p:cNvPr>
            <p:cNvSpPr/>
            <p:nvPr/>
          </p:nvSpPr>
          <p:spPr>
            <a:xfrm>
              <a:off x="1013702" y="5001203"/>
              <a:ext cx="104341" cy="219258"/>
            </a:xfrm>
            <a:custGeom>
              <a:avLst/>
              <a:gdLst/>
              <a:ahLst/>
              <a:cxnLst/>
              <a:rect l="0" t="0" r="0" b="0"/>
              <a:pathLst>
                <a:path w="104341" h="219258">
                  <a:moveTo>
                    <a:pt x="59045" y="35732"/>
                  </a:moveTo>
                  <a:lnTo>
                    <a:pt x="63171" y="23352"/>
                  </a:lnTo>
                  <a:lnTo>
                    <a:pt x="62894" y="10364"/>
                  </a:lnTo>
                  <a:lnTo>
                    <a:pt x="61611" y="3273"/>
                  </a:lnTo>
                  <a:lnTo>
                    <a:pt x="59028" y="273"/>
                  </a:lnTo>
                  <a:lnTo>
                    <a:pt x="55579" y="0"/>
                  </a:lnTo>
                  <a:lnTo>
                    <a:pt x="51552" y="1546"/>
                  </a:lnTo>
                  <a:lnTo>
                    <a:pt x="37631" y="16102"/>
                  </a:lnTo>
                  <a:lnTo>
                    <a:pt x="6426" y="74743"/>
                  </a:lnTo>
                  <a:lnTo>
                    <a:pt x="1110" y="92802"/>
                  </a:lnTo>
                  <a:lnTo>
                    <a:pt x="0" y="144317"/>
                  </a:lnTo>
                  <a:lnTo>
                    <a:pt x="5164" y="169501"/>
                  </a:lnTo>
                  <a:lnTo>
                    <a:pt x="16096" y="192209"/>
                  </a:lnTo>
                  <a:lnTo>
                    <a:pt x="31895" y="206909"/>
                  </a:lnTo>
                  <a:lnTo>
                    <a:pt x="50433" y="215457"/>
                  </a:lnTo>
                  <a:lnTo>
                    <a:pt x="70189" y="219257"/>
                  </a:lnTo>
                  <a:lnTo>
                    <a:pt x="88182" y="216339"/>
                  </a:lnTo>
                  <a:lnTo>
                    <a:pt x="96608" y="213142"/>
                  </a:lnTo>
                  <a:lnTo>
                    <a:pt x="101361" y="208420"/>
                  </a:lnTo>
                  <a:lnTo>
                    <a:pt x="103667" y="202681"/>
                  </a:lnTo>
                  <a:lnTo>
                    <a:pt x="104340" y="196264"/>
                  </a:lnTo>
                  <a:lnTo>
                    <a:pt x="102197" y="191122"/>
                  </a:lnTo>
                  <a:lnTo>
                    <a:pt x="92907" y="183105"/>
                  </a:lnTo>
                  <a:lnTo>
                    <a:pt x="68982" y="177863"/>
                  </a:lnTo>
                  <a:lnTo>
                    <a:pt x="27951" y="17565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1B97BFB-B3C1-4E40-83C3-35D16F2FCA79}"/>
                </a:ext>
              </a:extLst>
            </p:cNvPr>
            <p:cNvSpPr/>
            <p:nvPr/>
          </p:nvSpPr>
          <p:spPr>
            <a:xfrm>
              <a:off x="672279" y="5433035"/>
              <a:ext cx="151716" cy="217866"/>
            </a:xfrm>
            <a:custGeom>
              <a:avLst/>
              <a:gdLst/>
              <a:ahLst/>
              <a:cxnLst/>
              <a:rect l="0" t="0" r="0" b="0"/>
              <a:pathLst>
                <a:path w="151716" h="217866">
                  <a:moveTo>
                    <a:pt x="112847" y="109179"/>
                  </a:moveTo>
                  <a:lnTo>
                    <a:pt x="104594" y="117432"/>
                  </a:lnTo>
                  <a:lnTo>
                    <a:pt x="99572" y="118999"/>
                  </a:lnTo>
                  <a:lnTo>
                    <a:pt x="87081" y="118438"/>
                  </a:lnTo>
                  <a:lnTo>
                    <a:pt x="75196" y="113006"/>
                  </a:lnTo>
                  <a:lnTo>
                    <a:pt x="69608" y="109140"/>
                  </a:lnTo>
                  <a:lnTo>
                    <a:pt x="45237" y="103697"/>
                  </a:lnTo>
                  <a:lnTo>
                    <a:pt x="30687" y="107031"/>
                  </a:lnTo>
                  <a:lnTo>
                    <a:pt x="18462" y="115134"/>
                  </a:lnTo>
                  <a:lnTo>
                    <a:pt x="7270" y="127373"/>
                  </a:lnTo>
                  <a:lnTo>
                    <a:pt x="1145" y="148359"/>
                  </a:lnTo>
                  <a:lnTo>
                    <a:pt x="0" y="182400"/>
                  </a:lnTo>
                  <a:lnTo>
                    <a:pt x="1339" y="191678"/>
                  </a:lnTo>
                  <a:lnTo>
                    <a:pt x="5687" y="199591"/>
                  </a:lnTo>
                  <a:lnTo>
                    <a:pt x="19731" y="212990"/>
                  </a:lnTo>
                  <a:lnTo>
                    <a:pt x="28313" y="216390"/>
                  </a:lnTo>
                  <a:lnTo>
                    <a:pt x="47061" y="217865"/>
                  </a:lnTo>
                  <a:lnTo>
                    <a:pt x="64607" y="211034"/>
                  </a:lnTo>
                  <a:lnTo>
                    <a:pt x="80179" y="198498"/>
                  </a:lnTo>
                  <a:lnTo>
                    <a:pt x="92858" y="181410"/>
                  </a:lnTo>
                  <a:lnTo>
                    <a:pt x="99644" y="159996"/>
                  </a:lnTo>
                  <a:lnTo>
                    <a:pt x="101162" y="121356"/>
                  </a:lnTo>
                  <a:lnTo>
                    <a:pt x="89810" y="65999"/>
                  </a:lnTo>
                  <a:lnTo>
                    <a:pt x="74358" y="11223"/>
                  </a:lnTo>
                  <a:lnTo>
                    <a:pt x="71641" y="2417"/>
                  </a:lnTo>
                  <a:lnTo>
                    <a:pt x="71557" y="0"/>
                  </a:lnTo>
                  <a:lnTo>
                    <a:pt x="76070" y="6528"/>
                  </a:lnTo>
                  <a:lnTo>
                    <a:pt x="100886" y="65810"/>
                  </a:lnTo>
                  <a:lnTo>
                    <a:pt x="127770" y="124463"/>
                  </a:lnTo>
                  <a:lnTo>
                    <a:pt x="151715" y="1791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E487EF9-8D12-469B-AD6B-6DEF0C35F185}"/>
                </a:ext>
              </a:extLst>
            </p:cNvPr>
            <p:cNvSpPr/>
            <p:nvPr/>
          </p:nvSpPr>
          <p:spPr>
            <a:xfrm>
              <a:off x="839541" y="5427723"/>
              <a:ext cx="80222" cy="207774"/>
            </a:xfrm>
            <a:custGeom>
              <a:avLst/>
              <a:gdLst/>
              <a:ahLst/>
              <a:cxnLst/>
              <a:rect l="0" t="0" r="0" b="0"/>
              <a:pathLst>
                <a:path w="80222" h="207774">
                  <a:moveTo>
                    <a:pt x="0" y="13435"/>
                  </a:moveTo>
                  <a:lnTo>
                    <a:pt x="4127" y="1055"/>
                  </a:lnTo>
                  <a:lnTo>
                    <a:pt x="7070" y="0"/>
                  </a:lnTo>
                  <a:lnTo>
                    <a:pt x="10759" y="1887"/>
                  </a:lnTo>
                  <a:lnTo>
                    <a:pt x="33215" y="25190"/>
                  </a:lnTo>
                  <a:lnTo>
                    <a:pt x="66570" y="84221"/>
                  </a:lnTo>
                  <a:lnTo>
                    <a:pt x="80221" y="134753"/>
                  </a:lnTo>
                  <a:lnTo>
                    <a:pt x="78660" y="183026"/>
                  </a:lnTo>
                  <a:lnTo>
                    <a:pt x="77735" y="2077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EF34DA1-539F-4E3E-B48E-992081ABFCD2}"/>
                </a:ext>
              </a:extLst>
            </p:cNvPr>
            <p:cNvSpPr/>
            <p:nvPr/>
          </p:nvSpPr>
          <p:spPr>
            <a:xfrm>
              <a:off x="538886" y="5491446"/>
              <a:ext cx="98544" cy="252881"/>
            </a:xfrm>
            <a:custGeom>
              <a:avLst/>
              <a:gdLst/>
              <a:ahLst/>
              <a:cxnLst/>
              <a:rect l="0" t="0" r="0" b="0"/>
              <a:pathLst>
                <a:path w="98544" h="252881">
                  <a:moveTo>
                    <a:pt x="51902" y="4127"/>
                  </a:moveTo>
                  <a:lnTo>
                    <a:pt x="39522" y="0"/>
                  </a:lnTo>
                  <a:lnTo>
                    <a:pt x="34148" y="1376"/>
                  </a:lnTo>
                  <a:lnTo>
                    <a:pt x="23570" y="9814"/>
                  </a:lnTo>
                  <a:lnTo>
                    <a:pt x="12029" y="29133"/>
                  </a:lnTo>
                  <a:lnTo>
                    <a:pt x="0" y="81145"/>
                  </a:lnTo>
                  <a:lnTo>
                    <a:pt x="2110" y="135559"/>
                  </a:lnTo>
                  <a:lnTo>
                    <a:pt x="11708" y="179706"/>
                  </a:lnTo>
                  <a:lnTo>
                    <a:pt x="25405" y="204423"/>
                  </a:lnTo>
                  <a:lnTo>
                    <a:pt x="60281" y="234161"/>
                  </a:lnTo>
                  <a:lnTo>
                    <a:pt x="98543" y="25288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BB0F736-C652-496F-B085-B32C6F1E6681}"/>
                </a:ext>
              </a:extLst>
            </p:cNvPr>
            <p:cNvSpPr/>
            <p:nvPr/>
          </p:nvSpPr>
          <p:spPr>
            <a:xfrm>
              <a:off x="1051538" y="5452571"/>
              <a:ext cx="168907" cy="229568"/>
            </a:xfrm>
            <a:custGeom>
              <a:avLst/>
              <a:gdLst/>
              <a:ahLst/>
              <a:cxnLst/>
              <a:rect l="0" t="0" r="0" b="0"/>
              <a:pathLst>
                <a:path w="168907" h="229568">
                  <a:moveTo>
                    <a:pt x="13435" y="27455"/>
                  </a:moveTo>
                  <a:lnTo>
                    <a:pt x="0" y="31933"/>
                  </a:lnTo>
                  <a:lnTo>
                    <a:pt x="54701" y="10881"/>
                  </a:lnTo>
                  <a:lnTo>
                    <a:pt x="89578" y="663"/>
                  </a:lnTo>
                  <a:lnTo>
                    <a:pt x="110328" y="0"/>
                  </a:lnTo>
                  <a:lnTo>
                    <a:pt x="128188" y="5464"/>
                  </a:lnTo>
                  <a:lnTo>
                    <a:pt x="142460" y="15954"/>
                  </a:lnTo>
                  <a:lnTo>
                    <a:pt x="148684" y="22379"/>
                  </a:lnTo>
                  <a:lnTo>
                    <a:pt x="155600" y="47943"/>
                  </a:lnTo>
                  <a:lnTo>
                    <a:pt x="159493" y="96577"/>
                  </a:lnTo>
                  <a:lnTo>
                    <a:pt x="160808" y="159439"/>
                  </a:lnTo>
                  <a:lnTo>
                    <a:pt x="167242" y="217346"/>
                  </a:lnTo>
                  <a:lnTo>
                    <a:pt x="168906" y="22956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BE5CC7F-D3AF-4DC6-8A0E-1455ACF557A8}"/>
                </a:ext>
              </a:extLst>
            </p:cNvPr>
            <p:cNvSpPr/>
            <p:nvPr/>
          </p:nvSpPr>
          <p:spPr>
            <a:xfrm>
              <a:off x="1119388" y="5518893"/>
              <a:ext cx="163245" cy="46643"/>
            </a:xfrm>
            <a:custGeom>
              <a:avLst/>
              <a:gdLst/>
              <a:ahLst/>
              <a:cxnLst/>
              <a:rect l="0" t="0" r="0" b="0"/>
              <a:pathLst>
                <a:path w="163245" h="46643">
                  <a:moveTo>
                    <a:pt x="0" y="46642"/>
                  </a:moveTo>
                  <a:lnTo>
                    <a:pt x="54098" y="35822"/>
                  </a:lnTo>
                  <a:lnTo>
                    <a:pt x="112296" y="17108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D2B914E-D571-4551-83CE-8369A0C8E2E5}"/>
                </a:ext>
              </a:extLst>
            </p:cNvPr>
            <p:cNvSpPr/>
            <p:nvPr/>
          </p:nvSpPr>
          <p:spPr>
            <a:xfrm>
              <a:off x="1391461" y="5542214"/>
              <a:ext cx="15548" cy="7775"/>
            </a:xfrm>
            <a:custGeom>
              <a:avLst/>
              <a:gdLst/>
              <a:ahLst/>
              <a:cxnLst/>
              <a:rect l="0" t="0" r="0" b="0"/>
              <a:pathLst>
                <a:path w="15548" h="7775">
                  <a:moveTo>
                    <a:pt x="0" y="7774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5FE30B-019F-48F6-9155-2D6366D9AB4A}"/>
                </a:ext>
              </a:extLst>
            </p:cNvPr>
            <p:cNvSpPr/>
            <p:nvPr/>
          </p:nvSpPr>
          <p:spPr>
            <a:xfrm>
              <a:off x="1499186" y="5293137"/>
              <a:ext cx="208315" cy="270183"/>
            </a:xfrm>
            <a:custGeom>
              <a:avLst/>
              <a:gdLst/>
              <a:ahLst/>
              <a:cxnLst/>
              <a:rect l="0" t="0" r="0" b="0"/>
              <a:pathLst>
                <a:path w="208315" h="270183">
                  <a:moveTo>
                    <a:pt x="47746" y="101380"/>
                  </a:moveTo>
                  <a:lnTo>
                    <a:pt x="43619" y="113760"/>
                  </a:lnTo>
                  <a:lnTo>
                    <a:pt x="43896" y="126748"/>
                  </a:lnTo>
                  <a:lnTo>
                    <a:pt x="45180" y="133839"/>
                  </a:lnTo>
                  <a:lnTo>
                    <a:pt x="49490" y="137703"/>
                  </a:lnTo>
                  <a:lnTo>
                    <a:pt x="55819" y="139415"/>
                  </a:lnTo>
                  <a:lnTo>
                    <a:pt x="78929" y="137698"/>
                  </a:lnTo>
                  <a:lnTo>
                    <a:pt x="86673" y="135956"/>
                  </a:lnTo>
                  <a:lnTo>
                    <a:pt x="109952" y="121126"/>
                  </a:lnTo>
                  <a:lnTo>
                    <a:pt x="129133" y="100321"/>
                  </a:lnTo>
                  <a:lnTo>
                    <a:pt x="135742" y="78453"/>
                  </a:lnTo>
                  <a:lnTo>
                    <a:pt x="136951" y="54050"/>
                  </a:lnTo>
                  <a:lnTo>
                    <a:pt x="131731" y="34567"/>
                  </a:lnTo>
                  <a:lnTo>
                    <a:pt x="121349" y="19574"/>
                  </a:lnTo>
                  <a:lnTo>
                    <a:pt x="114953" y="13157"/>
                  </a:lnTo>
                  <a:lnTo>
                    <a:pt x="85317" y="0"/>
                  </a:lnTo>
                  <a:lnTo>
                    <a:pt x="63869" y="468"/>
                  </a:lnTo>
                  <a:lnTo>
                    <a:pt x="42819" y="7298"/>
                  </a:lnTo>
                  <a:lnTo>
                    <a:pt x="21948" y="18971"/>
                  </a:lnTo>
                  <a:lnTo>
                    <a:pt x="8065" y="32796"/>
                  </a:lnTo>
                  <a:lnTo>
                    <a:pt x="3154" y="40110"/>
                  </a:lnTo>
                  <a:lnTo>
                    <a:pt x="0" y="57450"/>
                  </a:lnTo>
                  <a:lnTo>
                    <a:pt x="2341" y="74946"/>
                  </a:lnTo>
                  <a:lnTo>
                    <a:pt x="9140" y="88480"/>
                  </a:lnTo>
                  <a:lnTo>
                    <a:pt x="30933" y="105811"/>
                  </a:lnTo>
                  <a:lnTo>
                    <a:pt x="86982" y="130897"/>
                  </a:lnTo>
                  <a:lnTo>
                    <a:pt x="147505" y="153824"/>
                  </a:lnTo>
                  <a:lnTo>
                    <a:pt x="185046" y="181073"/>
                  </a:lnTo>
                  <a:lnTo>
                    <a:pt x="197444" y="195532"/>
                  </a:lnTo>
                  <a:lnTo>
                    <a:pt x="204969" y="211460"/>
                  </a:lnTo>
                  <a:lnTo>
                    <a:pt x="208314" y="230055"/>
                  </a:lnTo>
                  <a:lnTo>
                    <a:pt x="206615" y="238123"/>
                  </a:lnTo>
                  <a:lnTo>
                    <a:pt x="197817" y="251694"/>
                  </a:lnTo>
                  <a:lnTo>
                    <a:pt x="178296" y="264920"/>
                  </a:lnTo>
                  <a:lnTo>
                    <a:pt x="151974" y="270182"/>
                  </a:lnTo>
                  <a:lnTo>
                    <a:pt x="122295" y="263488"/>
                  </a:lnTo>
                  <a:lnTo>
                    <a:pt x="106503" y="250588"/>
                  </a:lnTo>
                  <a:lnTo>
                    <a:pt x="99873" y="242311"/>
                  </a:lnTo>
                  <a:lnTo>
                    <a:pt x="92507" y="219294"/>
                  </a:lnTo>
                  <a:lnTo>
                    <a:pt x="90663" y="179504"/>
                  </a:lnTo>
                  <a:lnTo>
                    <a:pt x="94459" y="155104"/>
                  </a:lnTo>
                  <a:lnTo>
                    <a:pt x="115418" y="102865"/>
                  </a:lnTo>
                  <a:lnTo>
                    <a:pt x="148802" y="625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7829E42-431D-4753-BD57-8080E64965C9}"/>
              </a:ext>
            </a:extLst>
          </p:cNvPr>
          <p:cNvGrpSpPr/>
          <p:nvPr/>
        </p:nvGrpSpPr>
        <p:grpSpPr>
          <a:xfrm>
            <a:off x="1220444" y="4067318"/>
            <a:ext cx="342036" cy="254453"/>
            <a:chOff x="1220444" y="4067318"/>
            <a:chExt cx="342036" cy="254453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580E967-FB64-47E5-99D8-C286A5DA438A}"/>
                </a:ext>
              </a:extLst>
            </p:cNvPr>
            <p:cNvSpPr/>
            <p:nvPr/>
          </p:nvSpPr>
          <p:spPr>
            <a:xfrm>
              <a:off x="1220444" y="4306223"/>
              <a:ext cx="31095" cy="15548"/>
            </a:xfrm>
            <a:custGeom>
              <a:avLst/>
              <a:gdLst/>
              <a:ahLst/>
              <a:cxnLst/>
              <a:rect l="0" t="0" r="0" b="0"/>
              <a:pathLst>
                <a:path w="31095" h="15548">
                  <a:moveTo>
                    <a:pt x="31094" y="0"/>
                  </a:moveTo>
                  <a:lnTo>
                    <a:pt x="10333" y="8456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5D0C963-86BF-4DA7-A06F-7FBF6D9CC0B6}"/>
                </a:ext>
              </a:extLst>
            </p:cNvPr>
            <p:cNvSpPr/>
            <p:nvPr/>
          </p:nvSpPr>
          <p:spPr>
            <a:xfrm>
              <a:off x="1337047" y="4067318"/>
              <a:ext cx="145399" cy="254453"/>
            </a:xfrm>
            <a:custGeom>
              <a:avLst/>
              <a:gdLst/>
              <a:ahLst/>
              <a:cxnLst/>
              <a:rect l="0" t="0" r="0" b="0"/>
              <a:pathLst>
                <a:path w="145399" h="254453">
                  <a:moveTo>
                    <a:pt x="0" y="29020"/>
                  </a:moveTo>
                  <a:lnTo>
                    <a:pt x="63321" y="2011"/>
                  </a:lnTo>
                  <a:lnTo>
                    <a:pt x="90931" y="0"/>
                  </a:lnTo>
                  <a:lnTo>
                    <a:pt x="107784" y="2590"/>
                  </a:lnTo>
                  <a:lnTo>
                    <a:pt x="121609" y="11227"/>
                  </a:lnTo>
                  <a:lnTo>
                    <a:pt x="127713" y="17158"/>
                  </a:lnTo>
                  <a:lnTo>
                    <a:pt x="140432" y="50265"/>
                  </a:lnTo>
                  <a:lnTo>
                    <a:pt x="145398" y="99947"/>
                  </a:lnTo>
                  <a:lnTo>
                    <a:pt x="140815" y="152979"/>
                  </a:lnTo>
                  <a:lnTo>
                    <a:pt x="137737" y="211264"/>
                  </a:lnTo>
                  <a:lnTo>
                    <a:pt x="132150" y="25445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17AD241-01F4-4CD2-9840-7565D31110B3}"/>
                </a:ext>
              </a:extLst>
            </p:cNvPr>
            <p:cNvSpPr/>
            <p:nvPr/>
          </p:nvSpPr>
          <p:spPr>
            <a:xfrm>
              <a:off x="1391461" y="4181847"/>
              <a:ext cx="171019" cy="28790"/>
            </a:xfrm>
            <a:custGeom>
              <a:avLst/>
              <a:gdLst/>
              <a:ahLst/>
              <a:cxnLst/>
              <a:rect l="0" t="0" r="0" b="0"/>
              <a:pathLst>
                <a:path w="171019" h="28790">
                  <a:moveTo>
                    <a:pt x="0" y="15547"/>
                  </a:moveTo>
                  <a:lnTo>
                    <a:pt x="8254" y="23800"/>
                  </a:lnTo>
                  <a:lnTo>
                    <a:pt x="21519" y="27852"/>
                  </a:lnTo>
                  <a:lnTo>
                    <a:pt x="38067" y="28789"/>
                  </a:lnTo>
                  <a:lnTo>
                    <a:pt x="96124" y="17708"/>
                  </a:lnTo>
                  <a:lnTo>
                    <a:pt x="152879" y="2278"/>
                  </a:lnTo>
                  <a:lnTo>
                    <a:pt x="17101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16810C1-739D-451B-BC86-E1533DF07D1B}"/>
              </a:ext>
            </a:extLst>
          </p:cNvPr>
          <p:cNvGrpSpPr/>
          <p:nvPr/>
        </p:nvGrpSpPr>
        <p:grpSpPr>
          <a:xfrm>
            <a:off x="1352594" y="4474609"/>
            <a:ext cx="272074" cy="282480"/>
            <a:chOff x="1352594" y="4474609"/>
            <a:chExt cx="272074" cy="282480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AAE04E1-B848-4C48-B36E-27480B2C52AB}"/>
                </a:ext>
              </a:extLst>
            </p:cNvPr>
            <p:cNvSpPr/>
            <p:nvPr/>
          </p:nvSpPr>
          <p:spPr>
            <a:xfrm>
              <a:off x="1352594" y="4749314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165644F-46DD-4322-8F85-542DAEF42743}"/>
                </a:ext>
              </a:extLst>
            </p:cNvPr>
            <p:cNvSpPr/>
            <p:nvPr/>
          </p:nvSpPr>
          <p:spPr>
            <a:xfrm>
              <a:off x="1399235" y="4474609"/>
              <a:ext cx="145130" cy="266933"/>
            </a:xfrm>
            <a:custGeom>
              <a:avLst/>
              <a:gdLst/>
              <a:ahLst/>
              <a:cxnLst/>
              <a:rect l="0" t="0" r="0" b="0"/>
              <a:pathLst>
                <a:path w="145130" h="266933">
                  <a:moveTo>
                    <a:pt x="0" y="25952"/>
                  </a:moveTo>
                  <a:lnTo>
                    <a:pt x="56844" y="10203"/>
                  </a:lnTo>
                  <a:lnTo>
                    <a:pt x="96353" y="0"/>
                  </a:lnTo>
                  <a:lnTo>
                    <a:pt x="114513" y="1750"/>
                  </a:lnTo>
                  <a:lnTo>
                    <a:pt x="122983" y="4635"/>
                  </a:lnTo>
                  <a:lnTo>
                    <a:pt x="134698" y="14750"/>
                  </a:lnTo>
                  <a:lnTo>
                    <a:pt x="139031" y="21076"/>
                  </a:lnTo>
                  <a:lnTo>
                    <a:pt x="145129" y="50611"/>
                  </a:lnTo>
                  <a:lnTo>
                    <a:pt x="138903" y="104280"/>
                  </a:lnTo>
                  <a:lnTo>
                    <a:pt x="126833" y="165474"/>
                  </a:lnTo>
                  <a:lnTo>
                    <a:pt x="118880" y="219443"/>
                  </a:lnTo>
                  <a:lnTo>
                    <a:pt x="114974" y="249694"/>
                  </a:lnTo>
                  <a:lnTo>
                    <a:pt x="108829" y="26693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3083FFC-35F9-4C20-868C-5E9E847F5978}"/>
                </a:ext>
              </a:extLst>
            </p:cNvPr>
            <p:cNvSpPr/>
            <p:nvPr/>
          </p:nvSpPr>
          <p:spPr>
            <a:xfrm>
              <a:off x="1430329" y="4593844"/>
              <a:ext cx="194339" cy="38868"/>
            </a:xfrm>
            <a:custGeom>
              <a:avLst/>
              <a:gdLst/>
              <a:ahLst/>
              <a:cxnLst/>
              <a:rect l="0" t="0" r="0" b="0"/>
              <a:pathLst>
                <a:path w="194339" h="38868">
                  <a:moveTo>
                    <a:pt x="0" y="38867"/>
                  </a:moveTo>
                  <a:lnTo>
                    <a:pt x="56844" y="23118"/>
                  </a:lnTo>
                  <a:lnTo>
                    <a:pt x="114513" y="7756"/>
                  </a:lnTo>
                  <a:lnTo>
                    <a:pt x="151411" y="1532"/>
                  </a:lnTo>
                  <a:lnTo>
                    <a:pt x="19433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24C82416-ECD9-4D77-92A9-483247698203}"/>
              </a:ext>
            </a:extLst>
          </p:cNvPr>
          <p:cNvSpPr/>
          <p:nvPr/>
        </p:nvSpPr>
        <p:spPr>
          <a:xfrm>
            <a:off x="1235991" y="5161311"/>
            <a:ext cx="1" cy="7774"/>
          </a:xfrm>
          <a:custGeom>
            <a:avLst/>
            <a:gdLst/>
            <a:ahLst/>
            <a:cxnLst/>
            <a:rect l="0" t="0" r="0" b="0"/>
            <a:pathLst>
              <a:path w="1" h="7774">
                <a:moveTo>
                  <a:pt x="0" y="0"/>
                </a:moveTo>
                <a:lnTo>
                  <a:pt x="0" y="7773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57A1371-27D2-47D2-912D-FA7CD8582A48}"/>
              </a:ext>
            </a:extLst>
          </p:cNvPr>
          <p:cNvGrpSpPr/>
          <p:nvPr/>
        </p:nvGrpSpPr>
        <p:grpSpPr>
          <a:xfrm>
            <a:off x="1417801" y="4904785"/>
            <a:ext cx="245735" cy="303168"/>
            <a:chOff x="1417801" y="4904785"/>
            <a:chExt cx="245735" cy="30316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CF603FC-14E6-4839-97C0-D7B3DBD39966}"/>
                </a:ext>
              </a:extLst>
            </p:cNvPr>
            <p:cNvSpPr/>
            <p:nvPr/>
          </p:nvSpPr>
          <p:spPr>
            <a:xfrm>
              <a:off x="1417801" y="4935879"/>
              <a:ext cx="121159" cy="272074"/>
            </a:xfrm>
            <a:custGeom>
              <a:avLst/>
              <a:gdLst/>
              <a:ahLst/>
              <a:cxnLst/>
              <a:rect l="0" t="0" r="0" b="0"/>
              <a:pathLst>
                <a:path w="121159" h="272074">
                  <a:moveTo>
                    <a:pt x="51396" y="0"/>
                  </a:moveTo>
                  <a:lnTo>
                    <a:pt x="31930" y="53900"/>
                  </a:lnTo>
                  <a:lnTo>
                    <a:pt x="7171" y="110500"/>
                  </a:lnTo>
                  <a:lnTo>
                    <a:pt x="0" y="142242"/>
                  </a:lnTo>
                  <a:lnTo>
                    <a:pt x="2002" y="169402"/>
                  </a:lnTo>
                  <a:lnTo>
                    <a:pt x="6375" y="175123"/>
                  </a:lnTo>
                  <a:lnTo>
                    <a:pt x="20446" y="181479"/>
                  </a:lnTo>
                  <a:lnTo>
                    <a:pt x="35913" y="182001"/>
                  </a:lnTo>
                  <a:lnTo>
                    <a:pt x="94394" y="172286"/>
                  </a:lnTo>
                  <a:lnTo>
                    <a:pt x="109661" y="176188"/>
                  </a:lnTo>
                  <a:lnTo>
                    <a:pt x="116151" y="179647"/>
                  </a:lnTo>
                  <a:lnTo>
                    <a:pt x="119614" y="184544"/>
                  </a:lnTo>
                  <a:lnTo>
                    <a:pt x="121059" y="190400"/>
                  </a:lnTo>
                  <a:lnTo>
                    <a:pt x="121158" y="196895"/>
                  </a:lnTo>
                  <a:lnTo>
                    <a:pt x="108918" y="222543"/>
                  </a:lnTo>
                  <a:lnTo>
                    <a:pt x="86911" y="249750"/>
                  </a:lnTo>
                  <a:lnTo>
                    <a:pt x="66813" y="264692"/>
                  </a:lnTo>
                  <a:lnTo>
                    <a:pt x="43622" y="2720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137F721-4836-45D9-8206-2B6775747ED8}"/>
                </a:ext>
              </a:extLst>
            </p:cNvPr>
            <p:cNvSpPr/>
            <p:nvPr/>
          </p:nvSpPr>
          <p:spPr>
            <a:xfrm>
              <a:off x="1445876" y="4904785"/>
              <a:ext cx="217660" cy="62189"/>
            </a:xfrm>
            <a:custGeom>
              <a:avLst/>
              <a:gdLst/>
              <a:ahLst/>
              <a:cxnLst/>
              <a:rect l="0" t="0" r="0" b="0"/>
              <a:pathLst>
                <a:path w="217660" h="62189">
                  <a:moveTo>
                    <a:pt x="0" y="62188"/>
                  </a:moveTo>
                  <a:lnTo>
                    <a:pt x="59226" y="55982"/>
                  </a:lnTo>
                  <a:lnTo>
                    <a:pt x="122582" y="38807"/>
                  </a:lnTo>
                  <a:lnTo>
                    <a:pt x="185379" y="14033"/>
                  </a:lnTo>
                  <a:lnTo>
                    <a:pt x="21765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269D5C8-42D4-4BD1-A851-459A1433439D}"/>
              </a:ext>
            </a:extLst>
          </p:cNvPr>
          <p:cNvGrpSpPr/>
          <p:nvPr/>
        </p:nvGrpSpPr>
        <p:grpSpPr>
          <a:xfrm>
            <a:off x="272073" y="5854123"/>
            <a:ext cx="303169" cy="295362"/>
            <a:chOff x="272073" y="5854123"/>
            <a:chExt cx="303169" cy="295362"/>
          </a:xfrm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321581-D97F-4E73-A1A3-09B80E90507A}"/>
                </a:ext>
              </a:extLst>
            </p:cNvPr>
            <p:cNvSpPr/>
            <p:nvPr/>
          </p:nvSpPr>
          <p:spPr>
            <a:xfrm>
              <a:off x="289740" y="5854123"/>
              <a:ext cx="231087" cy="200125"/>
            </a:xfrm>
            <a:custGeom>
              <a:avLst/>
              <a:gdLst/>
              <a:ahLst/>
              <a:cxnLst/>
              <a:rect l="0" t="0" r="0" b="0"/>
              <a:pathLst>
                <a:path w="231087" h="200125">
                  <a:moveTo>
                    <a:pt x="36748" y="68994"/>
                  </a:moveTo>
                  <a:lnTo>
                    <a:pt x="20999" y="130850"/>
                  </a:lnTo>
                  <a:lnTo>
                    <a:pt x="5636" y="187188"/>
                  </a:lnTo>
                  <a:lnTo>
                    <a:pt x="2191" y="200124"/>
                  </a:lnTo>
                  <a:lnTo>
                    <a:pt x="9321" y="180276"/>
                  </a:lnTo>
                  <a:lnTo>
                    <a:pt x="26706" y="123252"/>
                  </a:lnTo>
                  <a:lnTo>
                    <a:pt x="51783" y="61666"/>
                  </a:lnTo>
                  <a:lnTo>
                    <a:pt x="74530" y="6832"/>
                  </a:lnTo>
                  <a:lnTo>
                    <a:pt x="80074" y="2505"/>
                  </a:lnTo>
                  <a:lnTo>
                    <a:pt x="86362" y="483"/>
                  </a:lnTo>
                  <a:lnTo>
                    <a:pt x="93144" y="0"/>
                  </a:lnTo>
                  <a:lnTo>
                    <a:pt x="97666" y="3996"/>
                  </a:lnTo>
                  <a:lnTo>
                    <a:pt x="102691" y="19952"/>
                  </a:lnTo>
                  <a:lnTo>
                    <a:pt x="106181" y="80119"/>
                  </a:lnTo>
                  <a:lnTo>
                    <a:pt x="111983" y="137190"/>
                  </a:lnTo>
                  <a:lnTo>
                    <a:pt x="115470" y="166839"/>
                  </a:lnTo>
                  <a:lnTo>
                    <a:pt x="123221" y="188100"/>
                  </a:lnTo>
                  <a:lnTo>
                    <a:pt x="122036" y="188993"/>
                  </a:lnTo>
                  <a:lnTo>
                    <a:pt x="119518" y="187861"/>
                  </a:lnTo>
                  <a:lnTo>
                    <a:pt x="63122" y="134963"/>
                  </a:lnTo>
                  <a:lnTo>
                    <a:pt x="37653" y="122705"/>
                  </a:lnTo>
                  <a:lnTo>
                    <a:pt x="9569" y="117730"/>
                  </a:lnTo>
                  <a:lnTo>
                    <a:pt x="3945" y="119622"/>
                  </a:lnTo>
                  <a:lnTo>
                    <a:pt x="1060" y="123475"/>
                  </a:lnTo>
                  <a:lnTo>
                    <a:pt x="0" y="128635"/>
                  </a:lnTo>
                  <a:lnTo>
                    <a:pt x="2749" y="132938"/>
                  </a:lnTo>
                  <a:lnTo>
                    <a:pt x="15015" y="140025"/>
                  </a:lnTo>
                  <a:lnTo>
                    <a:pt x="29680" y="141446"/>
                  </a:lnTo>
                  <a:lnTo>
                    <a:pt x="84826" y="133077"/>
                  </a:lnTo>
                  <a:lnTo>
                    <a:pt x="145089" y="118165"/>
                  </a:lnTo>
                  <a:lnTo>
                    <a:pt x="208110" y="103537"/>
                  </a:lnTo>
                  <a:lnTo>
                    <a:pt x="231086" y="10008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29A28D0-0EE6-456B-B886-EE5820E62CD6}"/>
                </a:ext>
              </a:extLst>
            </p:cNvPr>
            <p:cNvSpPr/>
            <p:nvPr/>
          </p:nvSpPr>
          <p:spPr>
            <a:xfrm>
              <a:off x="272073" y="6037348"/>
              <a:ext cx="303169" cy="112137"/>
            </a:xfrm>
            <a:custGeom>
              <a:avLst/>
              <a:gdLst/>
              <a:ahLst/>
              <a:cxnLst/>
              <a:rect l="0" t="0" r="0" b="0"/>
              <a:pathLst>
                <a:path w="303169" h="112137">
                  <a:moveTo>
                    <a:pt x="0" y="95654"/>
                  </a:moveTo>
                  <a:lnTo>
                    <a:pt x="63322" y="69492"/>
                  </a:lnTo>
                  <a:lnTo>
                    <a:pt x="122976" y="46467"/>
                  </a:lnTo>
                  <a:lnTo>
                    <a:pt x="180345" y="31222"/>
                  </a:lnTo>
                  <a:lnTo>
                    <a:pt x="240616" y="5703"/>
                  </a:lnTo>
                  <a:lnTo>
                    <a:pt x="256365" y="110"/>
                  </a:lnTo>
                  <a:lnTo>
                    <a:pt x="258146" y="0"/>
                  </a:lnTo>
                  <a:lnTo>
                    <a:pt x="245011" y="7235"/>
                  </a:lnTo>
                  <a:lnTo>
                    <a:pt x="187967" y="31827"/>
                  </a:lnTo>
                  <a:lnTo>
                    <a:pt x="131591" y="57325"/>
                  </a:lnTo>
                  <a:lnTo>
                    <a:pt x="70384" y="88968"/>
                  </a:lnTo>
                  <a:lnTo>
                    <a:pt x="33453" y="105532"/>
                  </a:lnTo>
                  <a:lnTo>
                    <a:pt x="27485" y="110013"/>
                  </a:lnTo>
                  <a:lnTo>
                    <a:pt x="29552" y="112136"/>
                  </a:lnTo>
                  <a:lnTo>
                    <a:pt x="57893" y="110998"/>
                  </a:lnTo>
                  <a:lnTo>
                    <a:pt x="120001" y="92657"/>
                  </a:lnTo>
                  <a:lnTo>
                    <a:pt x="177501" y="73677"/>
                  </a:lnTo>
                  <a:lnTo>
                    <a:pt x="232695" y="55001"/>
                  </a:lnTo>
                  <a:lnTo>
                    <a:pt x="270437" y="39831"/>
                  </a:lnTo>
                  <a:lnTo>
                    <a:pt x="284590" y="38598"/>
                  </a:lnTo>
                  <a:lnTo>
                    <a:pt x="303168" y="4123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7356BB-2DE2-4C7E-BC1C-2EE2F9AA6419}"/>
              </a:ext>
            </a:extLst>
          </p:cNvPr>
          <p:cNvGrpSpPr/>
          <p:nvPr/>
        </p:nvGrpSpPr>
        <p:grpSpPr>
          <a:xfrm>
            <a:off x="834918" y="5772017"/>
            <a:ext cx="1015182" cy="461916"/>
            <a:chOff x="834918" y="5772017"/>
            <a:chExt cx="1015182" cy="461916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220012B-8E0D-4D26-A521-6591B289F205}"/>
                </a:ext>
              </a:extLst>
            </p:cNvPr>
            <p:cNvSpPr/>
            <p:nvPr/>
          </p:nvSpPr>
          <p:spPr>
            <a:xfrm>
              <a:off x="965924" y="5922530"/>
              <a:ext cx="137918" cy="140511"/>
            </a:xfrm>
            <a:custGeom>
              <a:avLst/>
              <a:gdLst/>
              <a:ahLst/>
              <a:cxnLst/>
              <a:rect l="0" t="0" r="0" b="0"/>
              <a:pathLst>
                <a:path w="137918" h="140511">
                  <a:moveTo>
                    <a:pt x="67955" y="86095"/>
                  </a:moveTo>
                  <a:lnTo>
                    <a:pt x="76209" y="77842"/>
                  </a:lnTo>
                  <a:lnTo>
                    <a:pt x="77776" y="72819"/>
                  </a:lnTo>
                  <a:lnTo>
                    <a:pt x="75856" y="53372"/>
                  </a:lnTo>
                  <a:lnTo>
                    <a:pt x="65039" y="15919"/>
                  </a:lnTo>
                  <a:lnTo>
                    <a:pt x="59965" y="9945"/>
                  </a:lnTo>
                  <a:lnTo>
                    <a:pt x="45114" y="1003"/>
                  </a:lnTo>
                  <a:lnTo>
                    <a:pt x="38044" y="0"/>
                  </a:lnTo>
                  <a:lnTo>
                    <a:pt x="25583" y="3493"/>
                  </a:lnTo>
                  <a:lnTo>
                    <a:pt x="16589" y="15410"/>
                  </a:lnTo>
                  <a:lnTo>
                    <a:pt x="1850" y="55769"/>
                  </a:lnTo>
                  <a:lnTo>
                    <a:pt x="0" y="84500"/>
                  </a:lnTo>
                  <a:lnTo>
                    <a:pt x="2628" y="104677"/>
                  </a:lnTo>
                  <a:lnTo>
                    <a:pt x="11282" y="120553"/>
                  </a:lnTo>
                  <a:lnTo>
                    <a:pt x="17217" y="127206"/>
                  </a:lnTo>
                  <a:lnTo>
                    <a:pt x="33025" y="134597"/>
                  </a:lnTo>
                  <a:lnTo>
                    <a:pt x="42077" y="136568"/>
                  </a:lnTo>
                  <a:lnTo>
                    <a:pt x="49839" y="136154"/>
                  </a:lnTo>
                  <a:lnTo>
                    <a:pt x="63071" y="131089"/>
                  </a:lnTo>
                  <a:lnTo>
                    <a:pt x="72406" y="120776"/>
                  </a:lnTo>
                  <a:lnTo>
                    <a:pt x="76105" y="114398"/>
                  </a:lnTo>
                  <a:lnTo>
                    <a:pt x="81310" y="84789"/>
                  </a:lnTo>
                  <a:lnTo>
                    <a:pt x="84632" y="79178"/>
                  </a:lnTo>
                  <a:lnTo>
                    <a:pt x="89438" y="77165"/>
                  </a:lnTo>
                  <a:lnTo>
                    <a:pt x="95233" y="77551"/>
                  </a:lnTo>
                  <a:lnTo>
                    <a:pt x="99960" y="80399"/>
                  </a:lnTo>
                  <a:lnTo>
                    <a:pt x="137917" y="1405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E24D0E1-9345-4DC2-A8A3-907E612D3F3E}"/>
                </a:ext>
              </a:extLst>
            </p:cNvPr>
            <p:cNvSpPr/>
            <p:nvPr/>
          </p:nvSpPr>
          <p:spPr>
            <a:xfrm>
              <a:off x="1103841" y="5922591"/>
              <a:ext cx="94813" cy="171544"/>
            </a:xfrm>
            <a:custGeom>
              <a:avLst/>
              <a:gdLst/>
              <a:ahLst/>
              <a:cxnLst/>
              <a:rect l="0" t="0" r="0" b="0"/>
              <a:pathLst>
                <a:path w="94813" h="171544">
                  <a:moveTo>
                    <a:pt x="0" y="31620"/>
                  </a:moveTo>
                  <a:lnTo>
                    <a:pt x="4127" y="19240"/>
                  </a:lnTo>
                  <a:lnTo>
                    <a:pt x="13062" y="8555"/>
                  </a:lnTo>
                  <a:lnTo>
                    <a:pt x="19073" y="3288"/>
                  </a:lnTo>
                  <a:lnTo>
                    <a:pt x="25671" y="640"/>
                  </a:lnTo>
                  <a:lnTo>
                    <a:pt x="39912" y="0"/>
                  </a:lnTo>
                  <a:lnTo>
                    <a:pt x="62498" y="8624"/>
                  </a:lnTo>
                  <a:lnTo>
                    <a:pt x="75569" y="21976"/>
                  </a:lnTo>
                  <a:lnTo>
                    <a:pt x="86274" y="40290"/>
                  </a:lnTo>
                  <a:lnTo>
                    <a:pt x="93910" y="62824"/>
                  </a:lnTo>
                  <a:lnTo>
                    <a:pt x="94812" y="99791"/>
                  </a:lnTo>
                  <a:lnTo>
                    <a:pt x="86515" y="138560"/>
                  </a:lnTo>
                  <a:lnTo>
                    <a:pt x="69962" y="17154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9CDE3D7-D416-4BB9-B81D-91F3FB59A57A}"/>
                </a:ext>
              </a:extLst>
            </p:cNvPr>
            <p:cNvSpPr/>
            <p:nvPr/>
          </p:nvSpPr>
          <p:spPr>
            <a:xfrm>
              <a:off x="834918" y="5921069"/>
              <a:ext cx="90133" cy="219708"/>
            </a:xfrm>
            <a:custGeom>
              <a:avLst/>
              <a:gdLst/>
              <a:ahLst/>
              <a:cxnLst/>
              <a:rect l="0" t="0" r="0" b="0"/>
              <a:pathLst>
                <a:path w="90133" h="219708">
                  <a:moveTo>
                    <a:pt x="90132" y="9821"/>
                  </a:moveTo>
                  <a:lnTo>
                    <a:pt x="81878" y="1568"/>
                  </a:lnTo>
                  <a:lnTo>
                    <a:pt x="75992" y="0"/>
                  </a:lnTo>
                  <a:lnTo>
                    <a:pt x="60239" y="562"/>
                  </a:lnTo>
                  <a:lnTo>
                    <a:pt x="36073" y="9861"/>
                  </a:lnTo>
                  <a:lnTo>
                    <a:pt x="22631" y="23371"/>
                  </a:lnTo>
                  <a:lnTo>
                    <a:pt x="11763" y="41755"/>
                  </a:lnTo>
                  <a:lnTo>
                    <a:pt x="1652" y="77248"/>
                  </a:lnTo>
                  <a:lnTo>
                    <a:pt x="0" y="119339"/>
                  </a:lnTo>
                  <a:lnTo>
                    <a:pt x="14549" y="177517"/>
                  </a:lnTo>
                  <a:lnTo>
                    <a:pt x="24582" y="192606"/>
                  </a:lnTo>
                  <a:lnTo>
                    <a:pt x="59038" y="2197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D39238B-C350-455E-8D95-0580F58D793D}"/>
                </a:ext>
              </a:extLst>
            </p:cNvPr>
            <p:cNvSpPr/>
            <p:nvPr/>
          </p:nvSpPr>
          <p:spPr>
            <a:xfrm>
              <a:off x="1321500" y="5822061"/>
              <a:ext cx="124396" cy="220271"/>
            </a:xfrm>
            <a:custGeom>
              <a:avLst/>
              <a:gdLst/>
              <a:ahLst/>
              <a:cxnLst/>
              <a:rect l="0" t="0" r="0" b="0"/>
              <a:pathLst>
                <a:path w="124396" h="220271">
                  <a:moveTo>
                    <a:pt x="124376" y="0"/>
                  </a:moveTo>
                  <a:lnTo>
                    <a:pt x="92855" y="10759"/>
                  </a:lnTo>
                  <a:lnTo>
                    <a:pt x="66230" y="29092"/>
                  </a:lnTo>
                  <a:lnTo>
                    <a:pt x="38994" y="62624"/>
                  </a:lnTo>
                  <a:lnTo>
                    <a:pt x="27119" y="85414"/>
                  </a:lnTo>
                  <a:lnTo>
                    <a:pt x="18976" y="130778"/>
                  </a:lnTo>
                  <a:lnTo>
                    <a:pt x="24816" y="170131"/>
                  </a:lnTo>
                  <a:lnTo>
                    <a:pt x="45740" y="203672"/>
                  </a:lnTo>
                  <a:lnTo>
                    <a:pt x="64091" y="215761"/>
                  </a:lnTo>
                  <a:lnTo>
                    <a:pt x="82899" y="220270"/>
                  </a:lnTo>
                  <a:lnTo>
                    <a:pt x="99896" y="219395"/>
                  </a:lnTo>
                  <a:lnTo>
                    <a:pt x="113784" y="213824"/>
                  </a:lnTo>
                  <a:lnTo>
                    <a:pt x="119906" y="209920"/>
                  </a:lnTo>
                  <a:lnTo>
                    <a:pt x="123123" y="204726"/>
                  </a:lnTo>
                  <a:lnTo>
                    <a:pt x="124395" y="192045"/>
                  </a:lnTo>
                  <a:lnTo>
                    <a:pt x="119778" y="180075"/>
                  </a:lnTo>
                  <a:lnTo>
                    <a:pt x="116128" y="174465"/>
                  </a:lnTo>
                  <a:lnTo>
                    <a:pt x="90358" y="158315"/>
                  </a:lnTo>
                  <a:lnTo>
                    <a:pt x="55372" y="150843"/>
                  </a:lnTo>
                  <a:lnTo>
                    <a:pt x="0" y="15547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CC1DA0-E082-424E-907A-5430FC968DCF}"/>
                </a:ext>
              </a:extLst>
            </p:cNvPr>
            <p:cNvSpPr/>
            <p:nvPr/>
          </p:nvSpPr>
          <p:spPr>
            <a:xfrm>
              <a:off x="1539158" y="5985305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531E45C-7790-4D6B-8E6A-2EE97EB727C6}"/>
                </a:ext>
              </a:extLst>
            </p:cNvPr>
            <p:cNvSpPr/>
            <p:nvPr/>
          </p:nvSpPr>
          <p:spPr>
            <a:xfrm>
              <a:off x="1598600" y="5772017"/>
              <a:ext cx="158218" cy="236609"/>
            </a:xfrm>
            <a:custGeom>
              <a:avLst/>
              <a:gdLst/>
              <a:ahLst/>
              <a:cxnLst/>
              <a:rect l="0" t="0" r="0" b="0"/>
              <a:pathLst>
                <a:path w="158218" h="236609">
                  <a:moveTo>
                    <a:pt x="26067" y="120006"/>
                  </a:moveTo>
                  <a:lnTo>
                    <a:pt x="18998" y="96909"/>
                  </a:lnTo>
                  <a:lnTo>
                    <a:pt x="1101" y="64426"/>
                  </a:lnTo>
                  <a:lnTo>
                    <a:pt x="0" y="49527"/>
                  </a:lnTo>
                  <a:lnTo>
                    <a:pt x="916" y="41926"/>
                  </a:lnTo>
                  <a:lnTo>
                    <a:pt x="4117" y="35995"/>
                  </a:lnTo>
                  <a:lnTo>
                    <a:pt x="14584" y="27101"/>
                  </a:lnTo>
                  <a:lnTo>
                    <a:pt x="52226" y="11567"/>
                  </a:lnTo>
                  <a:lnTo>
                    <a:pt x="97106" y="0"/>
                  </a:lnTo>
                  <a:lnTo>
                    <a:pt x="119540" y="1314"/>
                  </a:lnTo>
                  <a:lnTo>
                    <a:pt x="136997" y="9384"/>
                  </a:lnTo>
                  <a:lnTo>
                    <a:pt x="144070" y="15164"/>
                  </a:lnTo>
                  <a:lnTo>
                    <a:pt x="151930" y="30799"/>
                  </a:lnTo>
                  <a:lnTo>
                    <a:pt x="156975" y="85494"/>
                  </a:lnTo>
                  <a:lnTo>
                    <a:pt x="157972" y="148698"/>
                  </a:lnTo>
                  <a:lnTo>
                    <a:pt x="158185" y="207106"/>
                  </a:lnTo>
                  <a:lnTo>
                    <a:pt x="158217" y="23660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9DB1B4B-064B-4BAA-85BF-3108B603A22C}"/>
                </a:ext>
              </a:extLst>
            </p:cNvPr>
            <p:cNvSpPr/>
            <p:nvPr/>
          </p:nvSpPr>
          <p:spPr>
            <a:xfrm>
              <a:off x="1686855" y="5899796"/>
              <a:ext cx="163245" cy="15549"/>
            </a:xfrm>
            <a:custGeom>
              <a:avLst/>
              <a:gdLst/>
              <a:ahLst/>
              <a:cxnLst/>
              <a:rect l="0" t="0" r="0" b="0"/>
              <a:pathLst>
                <a:path w="163245" h="15549">
                  <a:moveTo>
                    <a:pt x="0" y="15548"/>
                  </a:moveTo>
                  <a:lnTo>
                    <a:pt x="59243" y="8495"/>
                  </a:lnTo>
                  <a:lnTo>
                    <a:pt x="111575" y="5613"/>
                  </a:lnTo>
                  <a:lnTo>
                    <a:pt x="16324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B3BB447-6437-4EE3-8E0D-D53D087F987D}"/>
                </a:ext>
              </a:extLst>
            </p:cNvPr>
            <p:cNvSpPr/>
            <p:nvPr/>
          </p:nvSpPr>
          <p:spPr>
            <a:xfrm>
              <a:off x="932823" y="6141960"/>
              <a:ext cx="466413" cy="91973"/>
            </a:xfrm>
            <a:custGeom>
              <a:avLst/>
              <a:gdLst/>
              <a:ahLst/>
              <a:cxnLst/>
              <a:rect l="0" t="0" r="0" b="0"/>
              <a:pathLst>
                <a:path w="466413" h="91973">
                  <a:moveTo>
                    <a:pt x="0" y="53230"/>
                  </a:moveTo>
                  <a:lnTo>
                    <a:pt x="20346" y="41682"/>
                  </a:lnTo>
                  <a:lnTo>
                    <a:pt x="61857" y="32492"/>
                  </a:lnTo>
                  <a:lnTo>
                    <a:pt x="114832" y="24908"/>
                  </a:lnTo>
                  <a:lnTo>
                    <a:pt x="176650" y="18374"/>
                  </a:lnTo>
                  <a:lnTo>
                    <a:pt x="228113" y="14291"/>
                  </a:lnTo>
                  <a:lnTo>
                    <a:pt x="279865" y="8367"/>
                  </a:lnTo>
                  <a:lnTo>
                    <a:pt x="339287" y="1481"/>
                  </a:lnTo>
                  <a:lnTo>
                    <a:pt x="363846" y="0"/>
                  </a:lnTo>
                  <a:lnTo>
                    <a:pt x="369532" y="1333"/>
                  </a:lnTo>
                  <a:lnTo>
                    <a:pt x="370731" y="3949"/>
                  </a:lnTo>
                  <a:lnTo>
                    <a:pt x="368939" y="7420"/>
                  </a:lnTo>
                  <a:lnTo>
                    <a:pt x="360039" y="13580"/>
                  </a:lnTo>
                  <a:lnTo>
                    <a:pt x="307489" y="32145"/>
                  </a:lnTo>
                  <a:lnTo>
                    <a:pt x="245707" y="49911"/>
                  </a:lnTo>
                  <a:lnTo>
                    <a:pt x="185449" y="63499"/>
                  </a:lnTo>
                  <a:lnTo>
                    <a:pt x="126192" y="74235"/>
                  </a:lnTo>
                  <a:lnTo>
                    <a:pt x="63894" y="84804"/>
                  </a:lnTo>
                  <a:lnTo>
                    <a:pt x="45672" y="88856"/>
                  </a:lnTo>
                  <a:lnTo>
                    <a:pt x="46859" y="89937"/>
                  </a:lnTo>
                  <a:lnTo>
                    <a:pt x="108697" y="91972"/>
                  </a:lnTo>
                  <a:lnTo>
                    <a:pt x="164754" y="86731"/>
                  </a:lnTo>
                  <a:lnTo>
                    <a:pt x="228034" y="82497"/>
                  </a:lnTo>
                  <a:lnTo>
                    <a:pt x="278315" y="76009"/>
                  </a:lnTo>
                  <a:lnTo>
                    <a:pt x="341733" y="70205"/>
                  </a:lnTo>
                  <a:lnTo>
                    <a:pt x="400967" y="69200"/>
                  </a:lnTo>
                  <a:lnTo>
                    <a:pt x="431279" y="68965"/>
                  </a:lnTo>
                  <a:lnTo>
                    <a:pt x="466412" y="687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A1412F3-6C57-4C15-92B8-6FE1C42FCFE4}"/>
              </a:ext>
            </a:extLst>
          </p:cNvPr>
          <p:cNvCxnSpPr/>
          <p:nvPr/>
        </p:nvCxnSpPr>
        <p:spPr>
          <a:xfrm>
            <a:off x="23321" y="3133470"/>
            <a:ext cx="10136679" cy="0"/>
          </a:xfrm>
          <a:prstGeom prst="line">
            <a:avLst/>
          </a:prstGeom>
          <a:ln w="76200" cap="flat" cmpd="sng" algn="ctr">
            <a:solidFill>
              <a:srgbClr val="FFAD5B"/>
            </a:solidFill>
            <a:prstDash val="dash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0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9B145-1D78-4DE3-8057-775BEC7585AB}"/>
              </a:ext>
            </a:extLst>
          </p:cNvPr>
          <p:cNvSpPr txBox="1"/>
          <p:nvPr/>
        </p:nvSpPr>
        <p:spPr>
          <a:xfrm>
            <a:off x="37081" y="0"/>
            <a:ext cx="2086277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>
                <a:solidFill>
                  <a:srgbClr val="0000FF"/>
                </a:solidFill>
                <a:latin typeface="Arial - 37"/>
              </a:rPr>
              <a:t>Enzymes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52DB7E-5C2E-46E8-8C99-F2B6D0C64291}"/>
              </a:ext>
            </a:extLst>
          </p:cNvPr>
          <p:cNvCxnSpPr/>
          <p:nvPr/>
        </p:nvCxnSpPr>
        <p:spPr>
          <a:xfrm>
            <a:off x="140147" y="515356"/>
            <a:ext cx="1917253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E1FED-97B4-4D3D-9EB9-9849FA4D7AA8}"/>
              </a:ext>
            </a:extLst>
          </p:cNvPr>
          <p:cNvGrpSpPr/>
          <p:nvPr/>
        </p:nvGrpSpPr>
        <p:grpSpPr>
          <a:xfrm>
            <a:off x="513658" y="578487"/>
            <a:ext cx="3722740" cy="350566"/>
            <a:chOff x="513658" y="578487"/>
            <a:chExt cx="3722740" cy="35056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5C8250D-3668-40A5-A76A-B4665D1CAFC9}"/>
                </a:ext>
              </a:extLst>
            </p:cNvPr>
            <p:cNvSpPr/>
            <p:nvPr/>
          </p:nvSpPr>
          <p:spPr>
            <a:xfrm>
              <a:off x="629656" y="665676"/>
              <a:ext cx="69962" cy="186566"/>
            </a:xfrm>
            <a:custGeom>
              <a:avLst/>
              <a:gdLst/>
              <a:ahLst/>
              <a:cxnLst/>
              <a:rect l="0" t="0" r="0" b="0"/>
              <a:pathLst>
                <a:path w="69962" h="186566">
                  <a:moveTo>
                    <a:pt x="0" y="0"/>
                  </a:moveTo>
                  <a:lnTo>
                    <a:pt x="11548" y="19482"/>
                  </a:lnTo>
                  <a:lnTo>
                    <a:pt x="28379" y="74854"/>
                  </a:lnTo>
                  <a:lnTo>
                    <a:pt x="44903" y="130330"/>
                  </a:lnTo>
                  <a:lnTo>
                    <a:pt x="69961" y="18656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46EA1AA-CF59-4B97-AE3F-71F7703FA7A3}"/>
                </a:ext>
              </a:extLst>
            </p:cNvPr>
            <p:cNvSpPr/>
            <p:nvPr/>
          </p:nvSpPr>
          <p:spPr>
            <a:xfrm>
              <a:off x="513658" y="625232"/>
              <a:ext cx="300558" cy="303821"/>
            </a:xfrm>
            <a:custGeom>
              <a:avLst/>
              <a:gdLst/>
              <a:ahLst/>
              <a:cxnLst/>
              <a:rect l="0" t="0" r="0" b="0"/>
              <a:pathLst>
                <a:path w="300558" h="303821">
                  <a:moveTo>
                    <a:pt x="30489" y="9350"/>
                  </a:moveTo>
                  <a:lnTo>
                    <a:pt x="13598" y="27968"/>
                  </a:lnTo>
                  <a:lnTo>
                    <a:pt x="6283" y="41809"/>
                  </a:lnTo>
                  <a:lnTo>
                    <a:pt x="0" y="104718"/>
                  </a:lnTo>
                  <a:lnTo>
                    <a:pt x="10268" y="160675"/>
                  </a:lnTo>
                  <a:lnTo>
                    <a:pt x="29478" y="215225"/>
                  </a:lnTo>
                  <a:lnTo>
                    <a:pt x="65824" y="261398"/>
                  </a:lnTo>
                  <a:lnTo>
                    <a:pt x="108596" y="294214"/>
                  </a:lnTo>
                  <a:lnTo>
                    <a:pt x="126240" y="300064"/>
                  </a:lnTo>
                  <a:lnTo>
                    <a:pt x="173971" y="303820"/>
                  </a:lnTo>
                  <a:lnTo>
                    <a:pt x="196178" y="299727"/>
                  </a:lnTo>
                  <a:lnTo>
                    <a:pt x="255609" y="274867"/>
                  </a:lnTo>
                  <a:lnTo>
                    <a:pt x="275023" y="256160"/>
                  </a:lnTo>
                  <a:lnTo>
                    <a:pt x="287589" y="234207"/>
                  </a:lnTo>
                  <a:lnTo>
                    <a:pt x="298709" y="197369"/>
                  </a:lnTo>
                  <a:lnTo>
                    <a:pt x="300557" y="167075"/>
                  </a:lnTo>
                  <a:lnTo>
                    <a:pt x="295154" y="136218"/>
                  </a:lnTo>
                  <a:lnTo>
                    <a:pt x="275987" y="94839"/>
                  </a:lnTo>
                  <a:lnTo>
                    <a:pt x="239082" y="44760"/>
                  </a:lnTo>
                  <a:lnTo>
                    <a:pt x="190630" y="12851"/>
                  </a:lnTo>
                  <a:lnTo>
                    <a:pt x="155769" y="791"/>
                  </a:lnTo>
                  <a:lnTo>
                    <a:pt x="122216" y="0"/>
                  </a:lnTo>
                  <a:lnTo>
                    <a:pt x="90393" y="9363"/>
                  </a:lnTo>
                  <a:lnTo>
                    <a:pt x="54894" y="34209"/>
                  </a:lnTo>
                  <a:lnTo>
                    <a:pt x="32538" y="57311"/>
                  </a:lnTo>
                  <a:lnTo>
                    <a:pt x="14942" y="9485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3C6FF26-6075-4A05-AECE-ACD1FACE3D6C}"/>
                </a:ext>
              </a:extLst>
            </p:cNvPr>
            <p:cNvSpPr/>
            <p:nvPr/>
          </p:nvSpPr>
          <p:spPr>
            <a:xfrm>
              <a:off x="966348" y="650129"/>
              <a:ext cx="36438" cy="225434"/>
            </a:xfrm>
            <a:custGeom>
              <a:avLst/>
              <a:gdLst/>
              <a:ahLst/>
              <a:cxnLst/>
              <a:rect l="0" t="0" r="0" b="0"/>
              <a:pathLst>
                <a:path w="36438" h="225434">
                  <a:moveTo>
                    <a:pt x="5343" y="0"/>
                  </a:moveTo>
                  <a:lnTo>
                    <a:pt x="0" y="20346"/>
                  </a:lnTo>
                  <a:lnTo>
                    <a:pt x="353" y="59553"/>
                  </a:lnTo>
                  <a:lnTo>
                    <a:pt x="13361" y="121661"/>
                  </a:lnTo>
                  <a:lnTo>
                    <a:pt x="26105" y="177250"/>
                  </a:lnTo>
                  <a:lnTo>
                    <a:pt x="36437" y="2254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B5FA32C-C150-4C68-8CFB-F16490A5801E}"/>
                </a:ext>
              </a:extLst>
            </p:cNvPr>
            <p:cNvSpPr/>
            <p:nvPr/>
          </p:nvSpPr>
          <p:spPr>
            <a:xfrm>
              <a:off x="905376" y="607792"/>
              <a:ext cx="221786" cy="65659"/>
            </a:xfrm>
            <a:custGeom>
              <a:avLst/>
              <a:gdLst/>
              <a:ahLst/>
              <a:cxnLst/>
              <a:rect l="0" t="0" r="0" b="0"/>
              <a:pathLst>
                <a:path w="221786" h="65659">
                  <a:moveTo>
                    <a:pt x="4127" y="65658"/>
                  </a:moveTo>
                  <a:lnTo>
                    <a:pt x="0" y="49151"/>
                  </a:lnTo>
                  <a:lnTo>
                    <a:pt x="1376" y="43425"/>
                  </a:lnTo>
                  <a:lnTo>
                    <a:pt x="4884" y="38744"/>
                  </a:lnTo>
                  <a:lnTo>
                    <a:pt x="9814" y="34759"/>
                  </a:lnTo>
                  <a:lnTo>
                    <a:pt x="26808" y="30332"/>
                  </a:lnTo>
                  <a:lnTo>
                    <a:pt x="88033" y="18645"/>
                  </a:lnTo>
                  <a:lnTo>
                    <a:pt x="145269" y="8579"/>
                  </a:lnTo>
                  <a:lnTo>
                    <a:pt x="192340" y="0"/>
                  </a:lnTo>
                  <a:lnTo>
                    <a:pt x="221785" y="347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E1F26E-E463-4DFB-B9E3-7E8DD81A8755}"/>
                </a:ext>
              </a:extLst>
            </p:cNvPr>
            <p:cNvSpPr/>
            <p:nvPr/>
          </p:nvSpPr>
          <p:spPr>
            <a:xfrm>
              <a:off x="995011" y="743412"/>
              <a:ext cx="124378" cy="23321"/>
            </a:xfrm>
            <a:custGeom>
              <a:avLst/>
              <a:gdLst/>
              <a:ahLst/>
              <a:cxnLst/>
              <a:rect l="0" t="0" r="0" b="0"/>
              <a:pathLst>
                <a:path w="124378" h="23321">
                  <a:moveTo>
                    <a:pt x="0" y="23320"/>
                  </a:moveTo>
                  <a:lnTo>
                    <a:pt x="45846" y="19193"/>
                  </a:lnTo>
                  <a:lnTo>
                    <a:pt x="106496" y="2243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1D4849-4161-4281-AA76-BC862FBA9D2A}"/>
                </a:ext>
              </a:extLst>
            </p:cNvPr>
            <p:cNvSpPr/>
            <p:nvPr/>
          </p:nvSpPr>
          <p:spPr>
            <a:xfrm>
              <a:off x="1137321" y="720091"/>
              <a:ext cx="93045" cy="129906"/>
            </a:xfrm>
            <a:custGeom>
              <a:avLst/>
              <a:gdLst/>
              <a:ahLst/>
              <a:cxnLst/>
              <a:rect l="0" t="0" r="0" b="0"/>
              <a:pathLst>
                <a:path w="93045" h="129906">
                  <a:moveTo>
                    <a:pt x="28708" y="0"/>
                  </a:moveTo>
                  <a:lnTo>
                    <a:pt x="11196" y="32459"/>
                  </a:lnTo>
                  <a:lnTo>
                    <a:pt x="0" y="78597"/>
                  </a:lnTo>
                  <a:lnTo>
                    <a:pt x="402" y="97120"/>
                  </a:lnTo>
                  <a:lnTo>
                    <a:pt x="6339" y="111111"/>
                  </a:lnTo>
                  <a:lnTo>
                    <a:pt x="17039" y="120784"/>
                  </a:lnTo>
                  <a:lnTo>
                    <a:pt x="31295" y="127098"/>
                  </a:lnTo>
                  <a:lnTo>
                    <a:pt x="49148" y="129905"/>
                  </a:lnTo>
                  <a:lnTo>
                    <a:pt x="63992" y="126546"/>
                  </a:lnTo>
                  <a:lnTo>
                    <a:pt x="70369" y="123231"/>
                  </a:lnTo>
                  <a:lnTo>
                    <a:pt x="79758" y="112639"/>
                  </a:lnTo>
                  <a:lnTo>
                    <a:pt x="92823" y="84726"/>
                  </a:lnTo>
                  <a:lnTo>
                    <a:pt x="93044" y="77213"/>
                  </a:lnTo>
                  <a:lnTo>
                    <a:pt x="88684" y="61956"/>
                  </a:lnTo>
                  <a:lnTo>
                    <a:pt x="72391" y="38799"/>
                  </a:lnTo>
                  <a:lnTo>
                    <a:pt x="56184" y="30200"/>
                  </a:lnTo>
                  <a:lnTo>
                    <a:pt x="47025" y="27907"/>
                  </a:lnTo>
                  <a:lnTo>
                    <a:pt x="29939" y="29965"/>
                  </a:lnTo>
                  <a:lnTo>
                    <a:pt x="21755" y="32933"/>
                  </a:lnTo>
                  <a:lnTo>
                    <a:pt x="16299" y="37502"/>
                  </a:lnTo>
                  <a:lnTo>
                    <a:pt x="5388" y="621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D50576-E109-48EF-8BBC-7E9BD37FE8BB}"/>
                </a:ext>
              </a:extLst>
            </p:cNvPr>
            <p:cNvSpPr/>
            <p:nvPr/>
          </p:nvSpPr>
          <p:spPr>
            <a:xfrm>
              <a:off x="1315838" y="731511"/>
              <a:ext cx="106719" cy="113075"/>
            </a:xfrm>
            <a:custGeom>
              <a:avLst/>
              <a:gdLst/>
              <a:ahLst/>
              <a:cxnLst/>
              <a:rect l="0" t="0" r="0" b="0"/>
              <a:pathLst>
                <a:path w="106719" h="113075">
                  <a:moveTo>
                    <a:pt x="13435" y="4127"/>
                  </a:moveTo>
                  <a:lnTo>
                    <a:pt x="1055" y="0"/>
                  </a:lnTo>
                  <a:lnTo>
                    <a:pt x="0" y="512"/>
                  </a:lnTo>
                  <a:lnTo>
                    <a:pt x="5736" y="5687"/>
                  </a:lnTo>
                  <a:lnTo>
                    <a:pt x="29669" y="18607"/>
                  </a:lnTo>
                  <a:lnTo>
                    <a:pt x="71588" y="60555"/>
                  </a:lnTo>
                  <a:lnTo>
                    <a:pt x="85191" y="90034"/>
                  </a:lnTo>
                  <a:lnTo>
                    <a:pt x="86210" y="105360"/>
                  </a:lnTo>
                  <a:lnTo>
                    <a:pt x="85272" y="113074"/>
                  </a:lnTo>
                  <a:lnTo>
                    <a:pt x="82056" y="112171"/>
                  </a:lnTo>
                  <a:lnTo>
                    <a:pt x="71572" y="95045"/>
                  </a:lnTo>
                  <a:lnTo>
                    <a:pt x="69468" y="84605"/>
                  </a:lnTo>
                  <a:lnTo>
                    <a:pt x="71736" y="63791"/>
                  </a:lnTo>
                  <a:lnTo>
                    <a:pt x="78502" y="47631"/>
                  </a:lnTo>
                  <a:lnTo>
                    <a:pt x="87268" y="35554"/>
                  </a:lnTo>
                  <a:lnTo>
                    <a:pt x="106718" y="1967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07A836A-1F72-450E-8778-13F2B9677739}"/>
                </a:ext>
              </a:extLst>
            </p:cNvPr>
            <p:cNvSpPr/>
            <p:nvPr/>
          </p:nvSpPr>
          <p:spPr>
            <a:xfrm>
              <a:off x="1759996" y="578487"/>
              <a:ext cx="215665" cy="239488"/>
            </a:xfrm>
            <a:custGeom>
              <a:avLst/>
              <a:gdLst/>
              <a:ahLst/>
              <a:cxnLst/>
              <a:rect l="0" t="0" r="0" b="0"/>
              <a:pathLst>
                <a:path w="215665" h="239488">
                  <a:moveTo>
                    <a:pt x="206706" y="48322"/>
                  </a:moveTo>
                  <a:lnTo>
                    <a:pt x="214960" y="40068"/>
                  </a:lnTo>
                  <a:lnTo>
                    <a:pt x="215664" y="35910"/>
                  </a:lnTo>
                  <a:lnTo>
                    <a:pt x="214405" y="31410"/>
                  </a:lnTo>
                  <a:lnTo>
                    <a:pt x="211839" y="26682"/>
                  </a:lnTo>
                  <a:lnTo>
                    <a:pt x="195847" y="11776"/>
                  </a:lnTo>
                  <a:lnTo>
                    <a:pt x="170571" y="545"/>
                  </a:lnTo>
                  <a:lnTo>
                    <a:pt x="137074" y="0"/>
                  </a:lnTo>
                  <a:lnTo>
                    <a:pt x="108051" y="9436"/>
                  </a:lnTo>
                  <a:lnTo>
                    <a:pt x="75894" y="28964"/>
                  </a:lnTo>
                  <a:lnTo>
                    <a:pt x="23967" y="87344"/>
                  </a:lnTo>
                  <a:lnTo>
                    <a:pt x="7551" y="114682"/>
                  </a:lnTo>
                  <a:lnTo>
                    <a:pt x="0" y="157044"/>
                  </a:lnTo>
                  <a:lnTo>
                    <a:pt x="5144" y="185894"/>
                  </a:lnTo>
                  <a:lnTo>
                    <a:pt x="10143" y="199634"/>
                  </a:lnTo>
                  <a:lnTo>
                    <a:pt x="24911" y="217203"/>
                  </a:lnTo>
                  <a:lnTo>
                    <a:pt x="52649" y="231950"/>
                  </a:lnTo>
                  <a:lnTo>
                    <a:pt x="82749" y="239487"/>
                  </a:lnTo>
                  <a:lnTo>
                    <a:pt x="115852" y="239416"/>
                  </a:lnTo>
                  <a:lnTo>
                    <a:pt x="172317" y="229277"/>
                  </a:lnTo>
                  <a:lnTo>
                    <a:pt x="214480" y="2193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19A55A-5D5C-43C5-AC27-51BE19F97317}"/>
                </a:ext>
              </a:extLst>
            </p:cNvPr>
            <p:cNvSpPr/>
            <p:nvPr/>
          </p:nvSpPr>
          <p:spPr>
            <a:xfrm>
              <a:off x="2067758" y="619133"/>
              <a:ext cx="120053" cy="195893"/>
            </a:xfrm>
            <a:custGeom>
              <a:avLst/>
              <a:gdLst/>
              <a:ahLst/>
              <a:cxnLst/>
              <a:rect l="0" t="0" r="0" b="0"/>
              <a:pathLst>
                <a:path w="120053" h="195893">
                  <a:moveTo>
                    <a:pt x="7774" y="38770"/>
                  </a:moveTo>
                  <a:lnTo>
                    <a:pt x="7774" y="92670"/>
                  </a:lnTo>
                  <a:lnTo>
                    <a:pt x="7774" y="153396"/>
                  </a:lnTo>
                  <a:lnTo>
                    <a:pt x="7774" y="158374"/>
                  </a:lnTo>
                  <a:lnTo>
                    <a:pt x="7774" y="103950"/>
                  </a:lnTo>
                  <a:lnTo>
                    <a:pt x="11901" y="49725"/>
                  </a:lnTo>
                  <a:lnTo>
                    <a:pt x="18594" y="18695"/>
                  </a:lnTo>
                  <a:lnTo>
                    <a:pt x="22760" y="11567"/>
                  </a:lnTo>
                  <a:lnTo>
                    <a:pt x="34300" y="1344"/>
                  </a:lnTo>
                  <a:lnTo>
                    <a:pt x="40141" y="0"/>
                  </a:lnTo>
                  <a:lnTo>
                    <a:pt x="45763" y="831"/>
                  </a:lnTo>
                  <a:lnTo>
                    <a:pt x="51238" y="3112"/>
                  </a:lnTo>
                  <a:lnTo>
                    <a:pt x="59625" y="17164"/>
                  </a:lnTo>
                  <a:lnTo>
                    <a:pt x="80149" y="71977"/>
                  </a:lnTo>
                  <a:lnTo>
                    <a:pt x="98222" y="129124"/>
                  </a:lnTo>
                  <a:lnTo>
                    <a:pt x="116589" y="186295"/>
                  </a:lnTo>
                  <a:lnTo>
                    <a:pt x="120052" y="195892"/>
                  </a:lnTo>
                  <a:lnTo>
                    <a:pt x="116282" y="181870"/>
                  </a:lnTo>
                  <a:lnTo>
                    <a:pt x="103744" y="157562"/>
                  </a:lnTo>
                  <a:lnTo>
                    <a:pt x="83138" y="138651"/>
                  </a:lnTo>
                  <a:lnTo>
                    <a:pt x="65165" y="127499"/>
                  </a:lnTo>
                  <a:lnTo>
                    <a:pt x="47965" y="123695"/>
                  </a:lnTo>
                  <a:lnTo>
                    <a:pt x="0" y="1320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60F7D-E780-404D-A951-637DC3642311}"/>
                </a:ext>
              </a:extLst>
            </p:cNvPr>
            <p:cNvSpPr/>
            <p:nvPr/>
          </p:nvSpPr>
          <p:spPr>
            <a:xfrm>
              <a:off x="2227325" y="625929"/>
              <a:ext cx="166922" cy="173280"/>
            </a:xfrm>
            <a:custGeom>
              <a:avLst/>
              <a:gdLst/>
              <a:ahLst/>
              <a:cxnLst/>
              <a:rect l="0" t="0" r="0" b="0"/>
              <a:pathLst>
                <a:path w="166922" h="173280">
                  <a:moveTo>
                    <a:pt x="11451" y="8653"/>
                  </a:moveTo>
                  <a:lnTo>
                    <a:pt x="9148" y="40174"/>
                  </a:lnTo>
                  <a:lnTo>
                    <a:pt x="6972" y="56348"/>
                  </a:lnTo>
                  <a:lnTo>
                    <a:pt x="10691" y="109133"/>
                  </a:lnTo>
                  <a:lnTo>
                    <a:pt x="15511" y="170084"/>
                  </a:lnTo>
                  <a:lnTo>
                    <a:pt x="15885" y="173279"/>
                  </a:lnTo>
                  <a:lnTo>
                    <a:pt x="15271" y="172819"/>
                  </a:lnTo>
                  <a:lnTo>
                    <a:pt x="8079" y="145208"/>
                  </a:lnTo>
                  <a:lnTo>
                    <a:pt x="1954" y="85604"/>
                  </a:lnTo>
                  <a:lnTo>
                    <a:pt x="0" y="49592"/>
                  </a:lnTo>
                  <a:lnTo>
                    <a:pt x="3770" y="29439"/>
                  </a:lnTo>
                  <a:lnTo>
                    <a:pt x="11204" y="14724"/>
                  </a:lnTo>
                  <a:lnTo>
                    <a:pt x="22569" y="4730"/>
                  </a:lnTo>
                  <a:lnTo>
                    <a:pt x="29228" y="855"/>
                  </a:lnTo>
                  <a:lnTo>
                    <a:pt x="36258" y="0"/>
                  </a:lnTo>
                  <a:lnTo>
                    <a:pt x="50979" y="3656"/>
                  </a:lnTo>
                  <a:lnTo>
                    <a:pt x="69708" y="15426"/>
                  </a:lnTo>
                  <a:lnTo>
                    <a:pt x="76211" y="29514"/>
                  </a:lnTo>
                  <a:lnTo>
                    <a:pt x="78237" y="46427"/>
                  </a:lnTo>
                  <a:lnTo>
                    <a:pt x="76258" y="62582"/>
                  </a:lnTo>
                  <a:lnTo>
                    <a:pt x="67893" y="76096"/>
                  </a:lnTo>
                  <a:lnTo>
                    <a:pt x="62035" y="82118"/>
                  </a:lnTo>
                  <a:lnTo>
                    <a:pt x="60721" y="88724"/>
                  </a:lnTo>
                  <a:lnTo>
                    <a:pt x="62436" y="95719"/>
                  </a:lnTo>
                  <a:lnTo>
                    <a:pt x="71251" y="109537"/>
                  </a:lnTo>
                  <a:lnTo>
                    <a:pt x="128264" y="153651"/>
                  </a:lnTo>
                  <a:lnTo>
                    <a:pt x="166921" y="1718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0C6646-9093-4FC2-92B3-C4BCFCE10989}"/>
                </a:ext>
              </a:extLst>
            </p:cNvPr>
            <p:cNvSpPr/>
            <p:nvPr/>
          </p:nvSpPr>
          <p:spPr>
            <a:xfrm>
              <a:off x="2425341" y="615335"/>
              <a:ext cx="149302" cy="218193"/>
            </a:xfrm>
            <a:custGeom>
              <a:avLst/>
              <a:gdLst/>
              <a:ahLst/>
              <a:cxnLst/>
              <a:rect l="0" t="0" r="0" b="0"/>
              <a:pathLst>
                <a:path w="149302" h="218193">
                  <a:moveTo>
                    <a:pt x="0" y="50341"/>
                  </a:moveTo>
                  <a:lnTo>
                    <a:pt x="10684" y="75165"/>
                  </a:lnTo>
                  <a:lnTo>
                    <a:pt x="20462" y="133618"/>
                  </a:lnTo>
                  <a:lnTo>
                    <a:pt x="21610" y="158413"/>
                  </a:lnTo>
                  <a:lnTo>
                    <a:pt x="20452" y="158666"/>
                  </a:lnTo>
                  <a:lnTo>
                    <a:pt x="18817" y="156243"/>
                  </a:lnTo>
                  <a:lnTo>
                    <a:pt x="9824" y="112059"/>
                  </a:lnTo>
                  <a:lnTo>
                    <a:pt x="8907" y="55302"/>
                  </a:lnTo>
                  <a:lnTo>
                    <a:pt x="14923" y="24268"/>
                  </a:lnTo>
                  <a:lnTo>
                    <a:pt x="22755" y="9674"/>
                  </a:lnTo>
                  <a:lnTo>
                    <a:pt x="28989" y="5092"/>
                  </a:lnTo>
                  <a:lnTo>
                    <a:pt x="45130" y="0"/>
                  </a:lnTo>
                  <a:lnTo>
                    <a:pt x="61516" y="2344"/>
                  </a:lnTo>
                  <a:lnTo>
                    <a:pt x="69513" y="5387"/>
                  </a:lnTo>
                  <a:lnTo>
                    <a:pt x="80703" y="15678"/>
                  </a:lnTo>
                  <a:lnTo>
                    <a:pt x="91858" y="38343"/>
                  </a:lnTo>
                  <a:lnTo>
                    <a:pt x="96104" y="57101"/>
                  </a:lnTo>
                  <a:lnTo>
                    <a:pt x="97951" y="103428"/>
                  </a:lnTo>
                  <a:lnTo>
                    <a:pt x="104282" y="117410"/>
                  </a:lnTo>
                  <a:lnTo>
                    <a:pt x="148808" y="176203"/>
                  </a:lnTo>
                  <a:lnTo>
                    <a:pt x="149301" y="182618"/>
                  </a:lnTo>
                  <a:lnTo>
                    <a:pt x="145243" y="194352"/>
                  </a:lnTo>
                  <a:lnTo>
                    <a:pt x="133074" y="205325"/>
                  </a:lnTo>
                  <a:lnTo>
                    <a:pt x="124992" y="210670"/>
                  </a:lnTo>
                  <a:lnTo>
                    <a:pt x="92985" y="218192"/>
                  </a:lnTo>
                  <a:lnTo>
                    <a:pt x="73284" y="215345"/>
                  </a:lnTo>
                  <a:lnTo>
                    <a:pt x="46641" y="20581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25B190-57D2-44E4-AF5D-C19727FCC240}"/>
                </a:ext>
              </a:extLst>
            </p:cNvPr>
            <p:cNvSpPr/>
            <p:nvPr/>
          </p:nvSpPr>
          <p:spPr>
            <a:xfrm>
              <a:off x="2580811" y="650129"/>
              <a:ext cx="115561" cy="136584"/>
            </a:xfrm>
            <a:custGeom>
              <a:avLst/>
              <a:gdLst/>
              <a:ahLst/>
              <a:cxnLst/>
              <a:rect l="0" t="0" r="0" b="0"/>
              <a:pathLst>
                <a:path w="115561" h="136584">
                  <a:moveTo>
                    <a:pt x="46641" y="0"/>
                  </a:moveTo>
                  <a:lnTo>
                    <a:pt x="34261" y="4127"/>
                  </a:lnTo>
                  <a:lnTo>
                    <a:pt x="23577" y="15366"/>
                  </a:lnTo>
                  <a:lnTo>
                    <a:pt x="6768" y="46606"/>
                  </a:lnTo>
                  <a:lnTo>
                    <a:pt x="2006" y="78205"/>
                  </a:lnTo>
                  <a:lnTo>
                    <a:pt x="7801" y="97810"/>
                  </a:lnTo>
                  <a:lnTo>
                    <a:pt x="19015" y="114297"/>
                  </a:lnTo>
                  <a:lnTo>
                    <a:pt x="32635" y="127382"/>
                  </a:lnTo>
                  <a:lnTo>
                    <a:pt x="49629" y="134350"/>
                  </a:lnTo>
                  <a:lnTo>
                    <a:pt x="67835" y="136583"/>
                  </a:lnTo>
                  <a:lnTo>
                    <a:pt x="84564" y="134696"/>
                  </a:lnTo>
                  <a:lnTo>
                    <a:pt x="108549" y="124651"/>
                  </a:lnTo>
                  <a:lnTo>
                    <a:pt x="112961" y="117650"/>
                  </a:lnTo>
                  <a:lnTo>
                    <a:pt x="115560" y="98354"/>
                  </a:lnTo>
                  <a:lnTo>
                    <a:pt x="109230" y="77686"/>
                  </a:lnTo>
                  <a:lnTo>
                    <a:pt x="97779" y="59575"/>
                  </a:lnTo>
                  <a:lnTo>
                    <a:pt x="84053" y="48647"/>
                  </a:lnTo>
                  <a:lnTo>
                    <a:pt x="53503" y="37639"/>
                  </a:lnTo>
                  <a:lnTo>
                    <a:pt x="0" y="310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1D4F71-3BD5-4684-ADC1-B61899FBFD39}"/>
                </a:ext>
              </a:extLst>
            </p:cNvPr>
            <p:cNvSpPr/>
            <p:nvPr/>
          </p:nvSpPr>
          <p:spPr>
            <a:xfrm>
              <a:off x="2815097" y="663114"/>
              <a:ext cx="123297" cy="158034"/>
            </a:xfrm>
            <a:custGeom>
              <a:avLst/>
              <a:gdLst/>
              <a:ahLst/>
              <a:cxnLst/>
              <a:rect l="0" t="0" r="0" b="0"/>
              <a:pathLst>
                <a:path w="123297" h="158034">
                  <a:moveTo>
                    <a:pt x="6693" y="33656"/>
                  </a:moveTo>
                  <a:lnTo>
                    <a:pt x="2567" y="21276"/>
                  </a:lnTo>
                  <a:lnTo>
                    <a:pt x="1351" y="21084"/>
                  </a:lnTo>
                  <a:lnTo>
                    <a:pt x="0" y="30084"/>
                  </a:lnTo>
                  <a:lnTo>
                    <a:pt x="5708" y="83713"/>
                  </a:lnTo>
                  <a:lnTo>
                    <a:pt x="6607" y="145149"/>
                  </a:lnTo>
                  <a:lnTo>
                    <a:pt x="7500" y="147716"/>
                  </a:lnTo>
                  <a:lnTo>
                    <a:pt x="33199" y="99317"/>
                  </a:lnTo>
                  <a:lnTo>
                    <a:pt x="84309" y="39697"/>
                  </a:lnTo>
                  <a:lnTo>
                    <a:pt x="89532" y="32501"/>
                  </a:lnTo>
                  <a:lnTo>
                    <a:pt x="95334" y="15293"/>
                  </a:lnTo>
                  <a:lnTo>
                    <a:pt x="96881" y="5867"/>
                  </a:lnTo>
                  <a:lnTo>
                    <a:pt x="96185" y="1310"/>
                  </a:lnTo>
                  <a:lnTo>
                    <a:pt x="93994" y="0"/>
                  </a:lnTo>
                  <a:lnTo>
                    <a:pt x="90806" y="854"/>
                  </a:lnTo>
                  <a:lnTo>
                    <a:pt x="89544" y="5742"/>
                  </a:lnTo>
                  <a:lnTo>
                    <a:pt x="92719" y="68758"/>
                  </a:lnTo>
                  <a:lnTo>
                    <a:pt x="99169" y="104902"/>
                  </a:lnTo>
                  <a:lnTo>
                    <a:pt x="123296" y="1580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F5EFA0-AEAC-48ED-8141-DAEF2A0FD170}"/>
                </a:ext>
              </a:extLst>
            </p:cNvPr>
            <p:cNvSpPr/>
            <p:nvPr/>
          </p:nvSpPr>
          <p:spPr>
            <a:xfrm>
              <a:off x="2985034" y="657221"/>
              <a:ext cx="116604" cy="156153"/>
            </a:xfrm>
            <a:custGeom>
              <a:avLst/>
              <a:gdLst/>
              <a:ahLst/>
              <a:cxnLst/>
              <a:rect l="0" t="0" r="0" b="0"/>
              <a:pathLst>
                <a:path w="116604" h="156153">
                  <a:moveTo>
                    <a:pt x="0" y="31776"/>
                  </a:moveTo>
                  <a:lnTo>
                    <a:pt x="0" y="15269"/>
                  </a:lnTo>
                  <a:lnTo>
                    <a:pt x="1728" y="12998"/>
                  </a:lnTo>
                  <a:lnTo>
                    <a:pt x="4607" y="14075"/>
                  </a:lnTo>
                  <a:lnTo>
                    <a:pt x="33803" y="43892"/>
                  </a:lnTo>
                  <a:lnTo>
                    <a:pt x="48709" y="50117"/>
                  </a:lnTo>
                  <a:lnTo>
                    <a:pt x="66850" y="52883"/>
                  </a:lnTo>
                  <a:lnTo>
                    <a:pt x="81823" y="49506"/>
                  </a:lnTo>
                  <a:lnTo>
                    <a:pt x="94236" y="41383"/>
                  </a:lnTo>
                  <a:lnTo>
                    <a:pt x="105511" y="29136"/>
                  </a:lnTo>
                  <a:lnTo>
                    <a:pt x="111673" y="12752"/>
                  </a:lnTo>
                  <a:lnTo>
                    <a:pt x="113548" y="0"/>
                  </a:lnTo>
                  <a:lnTo>
                    <a:pt x="112839" y="227"/>
                  </a:lnTo>
                  <a:lnTo>
                    <a:pt x="111503" y="2970"/>
                  </a:lnTo>
                  <a:lnTo>
                    <a:pt x="104938" y="55379"/>
                  </a:lnTo>
                  <a:lnTo>
                    <a:pt x="101568" y="109207"/>
                  </a:lnTo>
                  <a:lnTo>
                    <a:pt x="103011" y="128378"/>
                  </a:lnTo>
                  <a:lnTo>
                    <a:pt x="116603" y="1561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690DCC-C7F6-48EC-BA85-A05E89ACF2E1}"/>
                </a:ext>
              </a:extLst>
            </p:cNvPr>
            <p:cNvSpPr/>
            <p:nvPr/>
          </p:nvSpPr>
          <p:spPr>
            <a:xfrm>
              <a:off x="3194920" y="660139"/>
              <a:ext cx="83173" cy="165806"/>
            </a:xfrm>
            <a:custGeom>
              <a:avLst/>
              <a:gdLst/>
              <a:ahLst/>
              <a:cxnLst/>
              <a:rect l="0" t="0" r="0" b="0"/>
              <a:pathLst>
                <a:path w="83173" h="165806">
                  <a:moveTo>
                    <a:pt x="0" y="28858"/>
                  </a:moveTo>
                  <a:lnTo>
                    <a:pt x="7053" y="88101"/>
                  </a:lnTo>
                  <a:lnTo>
                    <a:pt x="11805" y="142684"/>
                  </a:lnTo>
                  <a:lnTo>
                    <a:pt x="13052" y="145337"/>
                  </a:lnTo>
                  <a:lnTo>
                    <a:pt x="13884" y="143651"/>
                  </a:lnTo>
                  <a:lnTo>
                    <a:pt x="13944" y="132564"/>
                  </a:lnTo>
                  <a:lnTo>
                    <a:pt x="8429" y="72071"/>
                  </a:lnTo>
                  <a:lnTo>
                    <a:pt x="11987" y="22851"/>
                  </a:lnTo>
                  <a:lnTo>
                    <a:pt x="20874" y="8626"/>
                  </a:lnTo>
                  <a:lnTo>
                    <a:pt x="26872" y="2414"/>
                  </a:lnTo>
                  <a:lnTo>
                    <a:pt x="32598" y="0"/>
                  </a:lnTo>
                  <a:lnTo>
                    <a:pt x="38143" y="118"/>
                  </a:lnTo>
                  <a:lnTo>
                    <a:pt x="48910" y="4856"/>
                  </a:lnTo>
                  <a:lnTo>
                    <a:pt x="59453" y="12720"/>
                  </a:lnTo>
                  <a:lnTo>
                    <a:pt x="75101" y="35113"/>
                  </a:lnTo>
                  <a:lnTo>
                    <a:pt x="82425" y="67755"/>
                  </a:lnTo>
                  <a:lnTo>
                    <a:pt x="83172" y="116612"/>
                  </a:lnTo>
                  <a:lnTo>
                    <a:pt x="72916" y="148045"/>
                  </a:lnTo>
                  <a:lnTo>
                    <a:pt x="63789" y="162732"/>
                  </a:lnTo>
                  <a:lnTo>
                    <a:pt x="58073" y="165612"/>
                  </a:lnTo>
                  <a:lnTo>
                    <a:pt x="51671" y="165805"/>
                  </a:lnTo>
                  <a:lnTo>
                    <a:pt x="31094" y="16100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13C46F-E6A5-4F9F-AA92-9A4995B47B58}"/>
                </a:ext>
              </a:extLst>
            </p:cNvPr>
            <p:cNvSpPr/>
            <p:nvPr/>
          </p:nvSpPr>
          <p:spPr>
            <a:xfrm>
              <a:off x="3374033" y="664628"/>
              <a:ext cx="131829" cy="156520"/>
            </a:xfrm>
            <a:custGeom>
              <a:avLst/>
              <a:gdLst/>
              <a:ahLst/>
              <a:cxnLst/>
              <a:rect l="0" t="0" r="0" b="0"/>
              <a:pathLst>
                <a:path w="131829" h="156520">
                  <a:moveTo>
                    <a:pt x="15225" y="24369"/>
                  </a:moveTo>
                  <a:lnTo>
                    <a:pt x="9883" y="44714"/>
                  </a:lnTo>
                  <a:lnTo>
                    <a:pt x="7665" y="108003"/>
                  </a:lnTo>
                  <a:lnTo>
                    <a:pt x="6651" y="137633"/>
                  </a:lnTo>
                  <a:lnTo>
                    <a:pt x="5190" y="138746"/>
                  </a:lnTo>
                  <a:lnTo>
                    <a:pt x="3353" y="136897"/>
                  </a:lnTo>
                  <a:lnTo>
                    <a:pt x="0" y="79425"/>
                  </a:lnTo>
                  <a:lnTo>
                    <a:pt x="10526" y="18415"/>
                  </a:lnTo>
                  <a:lnTo>
                    <a:pt x="14683" y="11762"/>
                  </a:lnTo>
                  <a:lnTo>
                    <a:pt x="26213" y="2067"/>
                  </a:lnTo>
                  <a:lnTo>
                    <a:pt x="32915" y="0"/>
                  </a:lnTo>
                  <a:lnTo>
                    <a:pt x="47271" y="7"/>
                  </a:lnTo>
                  <a:lnTo>
                    <a:pt x="59986" y="7495"/>
                  </a:lnTo>
                  <a:lnTo>
                    <a:pt x="70532" y="19461"/>
                  </a:lnTo>
                  <a:lnTo>
                    <a:pt x="78097" y="33416"/>
                  </a:lnTo>
                  <a:lnTo>
                    <a:pt x="83086" y="59967"/>
                  </a:lnTo>
                  <a:lnTo>
                    <a:pt x="79647" y="75027"/>
                  </a:lnTo>
                  <a:lnTo>
                    <a:pt x="76311" y="81462"/>
                  </a:lnTo>
                  <a:lnTo>
                    <a:pt x="72360" y="84024"/>
                  </a:lnTo>
                  <a:lnTo>
                    <a:pt x="67998" y="84005"/>
                  </a:lnTo>
                  <a:lnTo>
                    <a:pt x="63363" y="82264"/>
                  </a:lnTo>
                  <a:lnTo>
                    <a:pt x="62001" y="82831"/>
                  </a:lnTo>
                  <a:lnTo>
                    <a:pt x="62819" y="84937"/>
                  </a:lnTo>
                  <a:lnTo>
                    <a:pt x="103264" y="131738"/>
                  </a:lnTo>
                  <a:lnTo>
                    <a:pt x="131828" y="15651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29FC43-AAF2-4E66-AD18-ACA1C126BE9E}"/>
                </a:ext>
              </a:extLst>
            </p:cNvPr>
            <p:cNvSpPr/>
            <p:nvPr/>
          </p:nvSpPr>
          <p:spPr>
            <a:xfrm>
              <a:off x="3568049" y="660866"/>
              <a:ext cx="103559" cy="173344"/>
            </a:xfrm>
            <a:custGeom>
              <a:avLst/>
              <a:gdLst/>
              <a:ahLst/>
              <a:cxnLst/>
              <a:rect l="0" t="0" r="0" b="0"/>
              <a:pathLst>
                <a:path w="103559" h="173344">
                  <a:moveTo>
                    <a:pt x="0" y="66999"/>
                  </a:moveTo>
                  <a:lnTo>
                    <a:pt x="0" y="129996"/>
                  </a:lnTo>
                  <a:lnTo>
                    <a:pt x="0" y="173343"/>
                  </a:lnTo>
                  <a:lnTo>
                    <a:pt x="863" y="119397"/>
                  </a:lnTo>
                  <a:lnTo>
                    <a:pt x="10819" y="60698"/>
                  </a:lnTo>
                  <a:lnTo>
                    <a:pt x="21683" y="17705"/>
                  </a:lnTo>
                  <a:lnTo>
                    <a:pt x="30078" y="3056"/>
                  </a:lnTo>
                  <a:lnTo>
                    <a:pt x="34735" y="186"/>
                  </a:lnTo>
                  <a:lnTo>
                    <a:pt x="39568" y="0"/>
                  </a:lnTo>
                  <a:lnTo>
                    <a:pt x="44517" y="1603"/>
                  </a:lnTo>
                  <a:lnTo>
                    <a:pt x="54622" y="10295"/>
                  </a:lnTo>
                  <a:lnTo>
                    <a:pt x="75185" y="41114"/>
                  </a:lnTo>
                  <a:lnTo>
                    <a:pt x="95422" y="103480"/>
                  </a:lnTo>
                  <a:lnTo>
                    <a:pt x="103513" y="128480"/>
                  </a:lnTo>
                  <a:lnTo>
                    <a:pt x="103558" y="132170"/>
                  </a:lnTo>
                  <a:lnTo>
                    <a:pt x="101860" y="132903"/>
                  </a:lnTo>
                  <a:lnTo>
                    <a:pt x="68724" y="118992"/>
                  </a:lnTo>
                  <a:lnTo>
                    <a:pt x="36102" y="116089"/>
                  </a:lnTo>
                  <a:lnTo>
                    <a:pt x="0" y="12141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7DEA42-2443-410D-AD2B-5C56A9137030}"/>
                </a:ext>
              </a:extLst>
            </p:cNvPr>
            <p:cNvSpPr/>
            <p:nvPr/>
          </p:nvSpPr>
          <p:spPr>
            <a:xfrm>
              <a:off x="3754614" y="642356"/>
              <a:ext cx="132151" cy="23321"/>
            </a:xfrm>
            <a:custGeom>
              <a:avLst/>
              <a:gdLst/>
              <a:ahLst/>
              <a:cxnLst/>
              <a:rect l="0" t="0" r="0" b="0"/>
              <a:pathLst>
                <a:path w="132151" h="23321">
                  <a:moveTo>
                    <a:pt x="0" y="23320"/>
                  </a:moveTo>
                  <a:lnTo>
                    <a:pt x="60090" y="17114"/>
                  </a:lnTo>
                  <a:lnTo>
                    <a:pt x="119116" y="2243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561A44-5279-4C7A-862C-AC5E4F6D9080}"/>
                </a:ext>
              </a:extLst>
            </p:cNvPr>
            <p:cNvSpPr/>
            <p:nvPr/>
          </p:nvSpPr>
          <p:spPr>
            <a:xfrm>
              <a:off x="3809028" y="650129"/>
              <a:ext cx="46643" cy="163245"/>
            </a:xfrm>
            <a:custGeom>
              <a:avLst/>
              <a:gdLst/>
              <a:ahLst/>
              <a:cxnLst/>
              <a:rect l="0" t="0" r="0" b="0"/>
              <a:pathLst>
                <a:path w="46643" h="163245">
                  <a:moveTo>
                    <a:pt x="0" y="0"/>
                  </a:moveTo>
                  <a:lnTo>
                    <a:pt x="4127" y="43279"/>
                  </a:lnTo>
                  <a:lnTo>
                    <a:pt x="20819" y="106202"/>
                  </a:lnTo>
                  <a:lnTo>
                    <a:pt x="46642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697F2D-26BA-4F20-95EE-345BBD849E31}"/>
                </a:ext>
              </a:extLst>
            </p:cNvPr>
            <p:cNvSpPr/>
            <p:nvPr/>
          </p:nvSpPr>
          <p:spPr>
            <a:xfrm>
              <a:off x="3956189" y="642356"/>
              <a:ext cx="109367" cy="194601"/>
            </a:xfrm>
            <a:custGeom>
              <a:avLst/>
              <a:gdLst/>
              <a:ahLst/>
              <a:cxnLst/>
              <a:rect l="0" t="0" r="0" b="0"/>
              <a:pathLst>
                <a:path w="109367" h="194601">
                  <a:moveTo>
                    <a:pt x="109366" y="0"/>
                  </a:moveTo>
                  <a:lnTo>
                    <a:pt x="80063" y="1727"/>
                  </a:lnTo>
                  <a:lnTo>
                    <a:pt x="39640" y="21639"/>
                  </a:lnTo>
                  <a:lnTo>
                    <a:pt x="20280" y="36546"/>
                  </a:lnTo>
                  <a:lnTo>
                    <a:pt x="17154" y="43366"/>
                  </a:lnTo>
                  <a:lnTo>
                    <a:pt x="15984" y="60156"/>
                  </a:lnTo>
                  <a:lnTo>
                    <a:pt x="18608" y="67743"/>
                  </a:lnTo>
                  <a:lnTo>
                    <a:pt x="28434" y="80780"/>
                  </a:lnTo>
                  <a:lnTo>
                    <a:pt x="48534" y="93704"/>
                  </a:lnTo>
                  <a:lnTo>
                    <a:pt x="51537" y="98746"/>
                  </a:lnTo>
                  <a:lnTo>
                    <a:pt x="51811" y="104698"/>
                  </a:lnTo>
                  <a:lnTo>
                    <a:pt x="50266" y="111258"/>
                  </a:lnTo>
                  <a:lnTo>
                    <a:pt x="46645" y="116494"/>
                  </a:lnTo>
                  <a:lnTo>
                    <a:pt x="3259" y="153128"/>
                  </a:lnTo>
                  <a:lnTo>
                    <a:pt x="624" y="159091"/>
                  </a:lnTo>
                  <a:lnTo>
                    <a:pt x="0" y="172626"/>
                  </a:lnTo>
                  <a:lnTo>
                    <a:pt x="2770" y="179000"/>
                  </a:lnTo>
                  <a:lnTo>
                    <a:pt x="12757" y="190688"/>
                  </a:lnTo>
                  <a:lnTo>
                    <a:pt x="19048" y="193632"/>
                  </a:lnTo>
                  <a:lnTo>
                    <a:pt x="32948" y="194600"/>
                  </a:lnTo>
                  <a:lnTo>
                    <a:pt x="86045" y="18656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5D993D-972F-4425-B12D-8EA24109C065}"/>
                </a:ext>
              </a:extLst>
            </p:cNvPr>
            <p:cNvSpPr/>
            <p:nvPr/>
          </p:nvSpPr>
          <p:spPr>
            <a:xfrm>
              <a:off x="4141972" y="625625"/>
              <a:ext cx="94426" cy="211070"/>
            </a:xfrm>
            <a:custGeom>
              <a:avLst/>
              <a:gdLst/>
              <a:ahLst/>
              <a:cxnLst/>
              <a:rect l="0" t="0" r="0" b="0"/>
              <a:pathLst>
                <a:path w="94426" h="211070">
                  <a:moveTo>
                    <a:pt x="55733" y="8957"/>
                  </a:moveTo>
                  <a:lnTo>
                    <a:pt x="63986" y="704"/>
                  </a:lnTo>
                  <a:lnTo>
                    <a:pt x="62963" y="0"/>
                  </a:lnTo>
                  <a:lnTo>
                    <a:pt x="38799" y="11283"/>
                  </a:lnTo>
                  <a:lnTo>
                    <a:pt x="24886" y="21219"/>
                  </a:lnTo>
                  <a:lnTo>
                    <a:pt x="8205" y="41381"/>
                  </a:lnTo>
                  <a:lnTo>
                    <a:pt x="636" y="56189"/>
                  </a:lnTo>
                  <a:lnTo>
                    <a:pt x="0" y="63766"/>
                  </a:lnTo>
                  <a:lnTo>
                    <a:pt x="3899" y="79094"/>
                  </a:lnTo>
                  <a:lnTo>
                    <a:pt x="13694" y="92241"/>
                  </a:lnTo>
                  <a:lnTo>
                    <a:pt x="26684" y="102978"/>
                  </a:lnTo>
                  <a:lnTo>
                    <a:pt x="58440" y="116909"/>
                  </a:lnTo>
                  <a:lnTo>
                    <a:pt x="75938" y="123443"/>
                  </a:lnTo>
                  <a:lnTo>
                    <a:pt x="89473" y="132105"/>
                  </a:lnTo>
                  <a:lnTo>
                    <a:pt x="92909" y="137697"/>
                  </a:lnTo>
                  <a:lnTo>
                    <a:pt x="94425" y="150820"/>
                  </a:lnTo>
                  <a:lnTo>
                    <a:pt x="89916" y="162986"/>
                  </a:lnTo>
                  <a:lnTo>
                    <a:pt x="86295" y="168649"/>
                  </a:lnTo>
                  <a:lnTo>
                    <a:pt x="64692" y="184872"/>
                  </a:lnTo>
                  <a:lnTo>
                    <a:pt x="16865" y="21106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F9AD5E0-5CBD-49DF-BA62-3AAFA6FF5C5F}"/>
              </a:ext>
            </a:extLst>
          </p:cNvPr>
          <p:cNvGrpSpPr/>
          <p:nvPr/>
        </p:nvGrpSpPr>
        <p:grpSpPr>
          <a:xfrm>
            <a:off x="1013196" y="1045640"/>
            <a:ext cx="5578756" cy="1897681"/>
            <a:chOff x="1013196" y="1045640"/>
            <a:chExt cx="5578756" cy="189768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EF65D4-AA38-4A5C-816C-1CDCA509A94B}"/>
                </a:ext>
              </a:extLst>
            </p:cNvPr>
            <p:cNvSpPr/>
            <p:nvPr/>
          </p:nvSpPr>
          <p:spPr>
            <a:xfrm>
              <a:off x="1013196" y="1185184"/>
              <a:ext cx="222796" cy="152426"/>
            </a:xfrm>
            <a:custGeom>
              <a:avLst/>
              <a:gdLst/>
              <a:ahLst/>
              <a:cxnLst/>
              <a:rect l="0" t="0" r="0" b="0"/>
              <a:pathLst>
                <a:path w="222796" h="152426">
                  <a:moveTo>
                    <a:pt x="51777" y="1319"/>
                  </a:moveTo>
                  <a:lnTo>
                    <a:pt x="27572" y="40471"/>
                  </a:lnTo>
                  <a:lnTo>
                    <a:pt x="3349" y="100824"/>
                  </a:lnTo>
                  <a:lnTo>
                    <a:pt x="0" y="130322"/>
                  </a:lnTo>
                  <a:lnTo>
                    <a:pt x="2278" y="147617"/>
                  </a:lnTo>
                  <a:lnTo>
                    <a:pt x="4958" y="151538"/>
                  </a:lnTo>
                  <a:lnTo>
                    <a:pt x="8472" y="152425"/>
                  </a:lnTo>
                  <a:lnTo>
                    <a:pt x="12542" y="151288"/>
                  </a:lnTo>
                  <a:lnTo>
                    <a:pt x="16120" y="147076"/>
                  </a:lnTo>
                  <a:lnTo>
                    <a:pt x="22398" y="133182"/>
                  </a:lnTo>
                  <a:lnTo>
                    <a:pt x="29962" y="77651"/>
                  </a:lnTo>
                  <a:lnTo>
                    <a:pt x="46953" y="21160"/>
                  </a:lnTo>
                  <a:lnTo>
                    <a:pt x="53376" y="3227"/>
                  </a:lnTo>
                  <a:lnTo>
                    <a:pt x="58025" y="0"/>
                  </a:lnTo>
                  <a:lnTo>
                    <a:pt x="63716" y="439"/>
                  </a:lnTo>
                  <a:lnTo>
                    <a:pt x="70101" y="3324"/>
                  </a:lnTo>
                  <a:lnTo>
                    <a:pt x="79499" y="18045"/>
                  </a:lnTo>
                  <a:lnTo>
                    <a:pt x="96697" y="54431"/>
                  </a:lnTo>
                  <a:lnTo>
                    <a:pt x="111632" y="74541"/>
                  </a:lnTo>
                  <a:lnTo>
                    <a:pt x="126460" y="81367"/>
                  </a:lnTo>
                  <a:lnTo>
                    <a:pt x="135251" y="83187"/>
                  </a:lnTo>
                  <a:lnTo>
                    <a:pt x="142839" y="82673"/>
                  </a:lnTo>
                  <a:lnTo>
                    <a:pt x="155877" y="77495"/>
                  </a:lnTo>
                  <a:lnTo>
                    <a:pt x="167430" y="64830"/>
                  </a:lnTo>
                  <a:lnTo>
                    <a:pt x="200474" y="2477"/>
                  </a:lnTo>
                  <a:lnTo>
                    <a:pt x="202732" y="363"/>
                  </a:lnTo>
                  <a:lnTo>
                    <a:pt x="204237" y="2409"/>
                  </a:lnTo>
                  <a:lnTo>
                    <a:pt x="206983" y="55573"/>
                  </a:lnTo>
                  <a:lnTo>
                    <a:pt x="211322" y="97160"/>
                  </a:lnTo>
                  <a:lnTo>
                    <a:pt x="222795" y="12569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5D58007-FB54-43A8-BF2F-DE5238101A0A}"/>
                </a:ext>
              </a:extLst>
            </p:cNvPr>
            <p:cNvSpPr/>
            <p:nvPr/>
          </p:nvSpPr>
          <p:spPr>
            <a:xfrm>
              <a:off x="1297079" y="1216989"/>
              <a:ext cx="67616" cy="87787"/>
            </a:xfrm>
            <a:custGeom>
              <a:avLst/>
              <a:gdLst/>
              <a:ahLst/>
              <a:cxnLst/>
              <a:rect l="0" t="0" r="0" b="0"/>
              <a:pathLst>
                <a:path w="67616" h="87787">
                  <a:moveTo>
                    <a:pt x="32194" y="16155"/>
                  </a:moveTo>
                  <a:lnTo>
                    <a:pt x="36321" y="3775"/>
                  </a:lnTo>
                  <a:lnTo>
                    <a:pt x="34945" y="992"/>
                  </a:lnTo>
                  <a:lnTo>
                    <a:pt x="31437" y="0"/>
                  </a:lnTo>
                  <a:lnTo>
                    <a:pt x="26507" y="203"/>
                  </a:lnTo>
                  <a:lnTo>
                    <a:pt x="21493" y="3792"/>
                  </a:lnTo>
                  <a:lnTo>
                    <a:pt x="11315" y="16994"/>
                  </a:lnTo>
                  <a:lnTo>
                    <a:pt x="0" y="43851"/>
                  </a:lnTo>
                  <a:lnTo>
                    <a:pt x="899" y="61286"/>
                  </a:lnTo>
                  <a:lnTo>
                    <a:pt x="3557" y="69563"/>
                  </a:lnTo>
                  <a:lnTo>
                    <a:pt x="13421" y="81062"/>
                  </a:lnTo>
                  <a:lnTo>
                    <a:pt x="19679" y="85338"/>
                  </a:lnTo>
                  <a:lnTo>
                    <a:pt x="33541" y="87786"/>
                  </a:lnTo>
                  <a:lnTo>
                    <a:pt x="40866" y="87230"/>
                  </a:lnTo>
                  <a:lnTo>
                    <a:pt x="53611" y="82005"/>
                  </a:lnTo>
                  <a:lnTo>
                    <a:pt x="59428" y="78193"/>
                  </a:lnTo>
                  <a:lnTo>
                    <a:pt x="63306" y="72197"/>
                  </a:lnTo>
                  <a:lnTo>
                    <a:pt x="67615" y="56322"/>
                  </a:lnTo>
                  <a:lnTo>
                    <a:pt x="64923" y="40053"/>
                  </a:lnTo>
                  <a:lnTo>
                    <a:pt x="61787" y="32087"/>
                  </a:lnTo>
                  <a:lnTo>
                    <a:pt x="56241" y="26776"/>
                  </a:lnTo>
                  <a:lnTo>
                    <a:pt x="40867" y="20875"/>
                  </a:lnTo>
                  <a:lnTo>
                    <a:pt x="34521" y="21029"/>
                  </a:lnTo>
                  <a:lnTo>
                    <a:pt x="29427" y="22860"/>
                  </a:lnTo>
                  <a:lnTo>
                    <a:pt x="16647" y="3170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CC20DA-0EE5-4ADC-B9E6-55466642EF7C}"/>
                </a:ext>
              </a:extLst>
            </p:cNvPr>
            <p:cNvSpPr/>
            <p:nvPr/>
          </p:nvSpPr>
          <p:spPr>
            <a:xfrm>
              <a:off x="1431950" y="1163717"/>
              <a:ext cx="192718" cy="147163"/>
            </a:xfrm>
            <a:custGeom>
              <a:avLst/>
              <a:gdLst/>
              <a:ahLst/>
              <a:cxnLst/>
              <a:rect l="0" t="0" r="0" b="0"/>
              <a:pathLst>
                <a:path w="192718" h="147163">
                  <a:moveTo>
                    <a:pt x="6153" y="46106"/>
                  </a:moveTo>
                  <a:lnTo>
                    <a:pt x="0" y="73777"/>
                  </a:lnTo>
                  <a:lnTo>
                    <a:pt x="1163" y="99507"/>
                  </a:lnTo>
                  <a:lnTo>
                    <a:pt x="5662" y="115617"/>
                  </a:lnTo>
                  <a:lnTo>
                    <a:pt x="13420" y="131415"/>
                  </a:lnTo>
                  <a:lnTo>
                    <a:pt x="18771" y="135800"/>
                  </a:lnTo>
                  <a:lnTo>
                    <a:pt x="24930" y="137860"/>
                  </a:lnTo>
                  <a:lnTo>
                    <a:pt x="31626" y="138370"/>
                  </a:lnTo>
                  <a:lnTo>
                    <a:pt x="43674" y="134329"/>
                  </a:lnTo>
                  <a:lnTo>
                    <a:pt x="49305" y="130833"/>
                  </a:lnTo>
                  <a:lnTo>
                    <a:pt x="57865" y="120039"/>
                  </a:lnTo>
                  <a:lnTo>
                    <a:pt x="63685" y="105741"/>
                  </a:lnTo>
                  <a:lnTo>
                    <a:pt x="66272" y="87870"/>
                  </a:lnTo>
                  <a:lnTo>
                    <a:pt x="67825" y="86041"/>
                  </a:lnTo>
                  <a:lnTo>
                    <a:pt x="69724" y="89140"/>
                  </a:lnTo>
                  <a:lnTo>
                    <a:pt x="78979" y="116891"/>
                  </a:lnTo>
                  <a:lnTo>
                    <a:pt x="88616" y="127374"/>
                  </a:lnTo>
                  <a:lnTo>
                    <a:pt x="94813" y="131379"/>
                  </a:lnTo>
                  <a:lnTo>
                    <a:pt x="101536" y="132322"/>
                  </a:lnTo>
                  <a:lnTo>
                    <a:pt x="115916" y="128762"/>
                  </a:lnTo>
                  <a:lnTo>
                    <a:pt x="134452" y="117046"/>
                  </a:lnTo>
                  <a:lnTo>
                    <a:pt x="155012" y="94381"/>
                  </a:lnTo>
                  <a:lnTo>
                    <a:pt x="172761" y="55770"/>
                  </a:lnTo>
                  <a:lnTo>
                    <a:pt x="183169" y="4555"/>
                  </a:lnTo>
                  <a:lnTo>
                    <a:pt x="182897" y="267"/>
                  </a:lnTo>
                  <a:lnTo>
                    <a:pt x="181852" y="0"/>
                  </a:lnTo>
                  <a:lnTo>
                    <a:pt x="180291" y="2413"/>
                  </a:lnTo>
                  <a:lnTo>
                    <a:pt x="177444" y="54220"/>
                  </a:lnTo>
                  <a:lnTo>
                    <a:pt x="185662" y="107998"/>
                  </a:lnTo>
                  <a:lnTo>
                    <a:pt x="192717" y="14716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EE643C-9404-40B1-B94F-DC4C69E4C5B4}"/>
                </a:ext>
              </a:extLst>
            </p:cNvPr>
            <p:cNvSpPr/>
            <p:nvPr/>
          </p:nvSpPr>
          <p:spPr>
            <a:xfrm>
              <a:off x="1585800" y="1159330"/>
              <a:ext cx="194339" cy="151550"/>
            </a:xfrm>
            <a:custGeom>
              <a:avLst/>
              <a:gdLst/>
              <a:ahLst/>
              <a:cxnLst/>
              <a:rect l="0" t="0" r="0" b="0"/>
              <a:pathLst>
                <a:path w="194339" h="151550">
                  <a:moveTo>
                    <a:pt x="0" y="73814"/>
                  </a:moveTo>
                  <a:lnTo>
                    <a:pt x="58945" y="43961"/>
                  </a:lnTo>
                  <a:lnTo>
                    <a:pt x="98325" y="25374"/>
                  </a:lnTo>
                  <a:lnTo>
                    <a:pt x="109343" y="15145"/>
                  </a:lnTo>
                  <a:lnTo>
                    <a:pt x="118674" y="0"/>
                  </a:lnTo>
                  <a:lnTo>
                    <a:pt x="118847" y="1284"/>
                  </a:lnTo>
                  <a:lnTo>
                    <a:pt x="110041" y="58426"/>
                  </a:lnTo>
                  <a:lnTo>
                    <a:pt x="102836" y="112361"/>
                  </a:lnTo>
                  <a:lnTo>
                    <a:pt x="102242" y="122833"/>
                  </a:lnTo>
                  <a:lnTo>
                    <a:pt x="103574" y="126359"/>
                  </a:lnTo>
                  <a:lnTo>
                    <a:pt x="106189" y="125255"/>
                  </a:lnTo>
                  <a:lnTo>
                    <a:pt x="112838" y="115678"/>
                  </a:lnTo>
                  <a:lnTo>
                    <a:pt x="123165" y="96583"/>
                  </a:lnTo>
                  <a:lnTo>
                    <a:pt x="135066" y="85085"/>
                  </a:lnTo>
                  <a:lnTo>
                    <a:pt x="141867" y="82192"/>
                  </a:lnTo>
                  <a:lnTo>
                    <a:pt x="156334" y="81280"/>
                  </a:lnTo>
                  <a:lnTo>
                    <a:pt x="162956" y="84837"/>
                  </a:lnTo>
                  <a:lnTo>
                    <a:pt x="174920" y="98003"/>
                  </a:lnTo>
                  <a:lnTo>
                    <a:pt x="181389" y="115371"/>
                  </a:lnTo>
                  <a:lnTo>
                    <a:pt x="187334" y="137663"/>
                  </a:lnTo>
                  <a:lnTo>
                    <a:pt x="194338" y="15154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12B4FC9-DAFD-4231-AB48-E0F4DD8A53D4}"/>
                </a:ext>
              </a:extLst>
            </p:cNvPr>
            <p:cNvSpPr/>
            <p:nvPr/>
          </p:nvSpPr>
          <p:spPr>
            <a:xfrm>
              <a:off x="1892134" y="1194276"/>
              <a:ext cx="346643" cy="30882"/>
            </a:xfrm>
            <a:custGeom>
              <a:avLst/>
              <a:gdLst/>
              <a:ahLst/>
              <a:cxnLst/>
              <a:rect l="0" t="0" r="0" b="0"/>
              <a:pathLst>
                <a:path w="346643" h="30882">
                  <a:moveTo>
                    <a:pt x="12380" y="23321"/>
                  </a:moveTo>
                  <a:lnTo>
                    <a:pt x="0" y="27447"/>
                  </a:lnTo>
                  <a:lnTo>
                    <a:pt x="672" y="28663"/>
                  </a:lnTo>
                  <a:lnTo>
                    <a:pt x="55132" y="30881"/>
                  </a:lnTo>
                  <a:lnTo>
                    <a:pt x="118505" y="25733"/>
                  </a:lnTo>
                  <a:lnTo>
                    <a:pt x="174554" y="23638"/>
                  </a:lnTo>
                  <a:lnTo>
                    <a:pt x="236467" y="17210"/>
                  </a:lnTo>
                  <a:lnTo>
                    <a:pt x="291481" y="11749"/>
                  </a:lnTo>
                  <a:lnTo>
                    <a:pt x="34664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9A722D-9D5F-4371-9AF9-11AB6EFACBAE}"/>
                </a:ext>
              </a:extLst>
            </p:cNvPr>
            <p:cNvSpPr/>
            <p:nvPr/>
          </p:nvSpPr>
          <p:spPr>
            <a:xfrm>
              <a:off x="2199908" y="1168727"/>
              <a:ext cx="41562" cy="87738"/>
            </a:xfrm>
            <a:custGeom>
              <a:avLst/>
              <a:gdLst/>
              <a:ahLst/>
              <a:cxnLst/>
              <a:rect l="0" t="0" r="0" b="0"/>
              <a:pathLst>
                <a:path w="41562" h="87738">
                  <a:moveTo>
                    <a:pt x="31094" y="10002"/>
                  </a:moveTo>
                  <a:lnTo>
                    <a:pt x="22841" y="1749"/>
                  </a:lnTo>
                  <a:lnTo>
                    <a:pt x="23001" y="181"/>
                  </a:lnTo>
                  <a:lnTo>
                    <a:pt x="25699" y="0"/>
                  </a:lnTo>
                  <a:lnTo>
                    <a:pt x="30088" y="743"/>
                  </a:lnTo>
                  <a:lnTo>
                    <a:pt x="33879" y="3829"/>
                  </a:lnTo>
                  <a:lnTo>
                    <a:pt x="40393" y="14168"/>
                  </a:lnTo>
                  <a:lnTo>
                    <a:pt x="41561" y="29704"/>
                  </a:lnTo>
                  <a:lnTo>
                    <a:pt x="40664" y="38684"/>
                  </a:lnTo>
                  <a:lnTo>
                    <a:pt x="32756" y="55571"/>
                  </a:lnTo>
                  <a:lnTo>
                    <a:pt x="16039" y="75040"/>
                  </a:lnTo>
                  <a:lnTo>
                    <a:pt x="0" y="8773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5E999D-6FD8-4D82-9F47-2904BCB1DFC1}"/>
                </a:ext>
              </a:extLst>
            </p:cNvPr>
            <p:cNvSpPr/>
            <p:nvPr/>
          </p:nvSpPr>
          <p:spPr>
            <a:xfrm>
              <a:off x="2460081" y="1086726"/>
              <a:ext cx="143488" cy="332681"/>
            </a:xfrm>
            <a:custGeom>
              <a:avLst/>
              <a:gdLst/>
              <a:ahLst/>
              <a:cxnLst/>
              <a:rect l="0" t="0" r="0" b="0"/>
              <a:pathLst>
                <a:path w="143488" h="332681">
                  <a:moveTo>
                    <a:pt x="4127" y="200833"/>
                  </a:moveTo>
                  <a:lnTo>
                    <a:pt x="0" y="213213"/>
                  </a:lnTo>
                  <a:lnTo>
                    <a:pt x="1376" y="215996"/>
                  </a:lnTo>
                  <a:lnTo>
                    <a:pt x="4884" y="216987"/>
                  </a:lnTo>
                  <a:lnTo>
                    <a:pt x="9814" y="216785"/>
                  </a:lnTo>
                  <a:lnTo>
                    <a:pt x="33260" y="204120"/>
                  </a:lnTo>
                  <a:lnTo>
                    <a:pt x="90986" y="152674"/>
                  </a:lnTo>
                  <a:lnTo>
                    <a:pt x="113927" y="122797"/>
                  </a:lnTo>
                  <a:lnTo>
                    <a:pt x="138704" y="60897"/>
                  </a:lnTo>
                  <a:lnTo>
                    <a:pt x="142467" y="33458"/>
                  </a:lnTo>
                  <a:lnTo>
                    <a:pt x="136437" y="15887"/>
                  </a:lnTo>
                  <a:lnTo>
                    <a:pt x="131201" y="7574"/>
                  </a:lnTo>
                  <a:lnTo>
                    <a:pt x="124256" y="2895"/>
                  </a:lnTo>
                  <a:lnTo>
                    <a:pt x="107326" y="0"/>
                  </a:lnTo>
                  <a:lnTo>
                    <a:pt x="90589" y="6199"/>
                  </a:lnTo>
                  <a:lnTo>
                    <a:pt x="82497" y="11480"/>
                  </a:lnTo>
                  <a:lnTo>
                    <a:pt x="71204" y="26560"/>
                  </a:lnTo>
                  <a:lnTo>
                    <a:pt x="64169" y="45643"/>
                  </a:lnTo>
                  <a:lnTo>
                    <a:pt x="61043" y="68519"/>
                  </a:lnTo>
                  <a:lnTo>
                    <a:pt x="67536" y="105678"/>
                  </a:lnTo>
                  <a:lnTo>
                    <a:pt x="90549" y="154333"/>
                  </a:lnTo>
                  <a:lnTo>
                    <a:pt x="122253" y="210993"/>
                  </a:lnTo>
                  <a:lnTo>
                    <a:pt x="139773" y="255402"/>
                  </a:lnTo>
                  <a:lnTo>
                    <a:pt x="143487" y="304841"/>
                  </a:lnTo>
                  <a:lnTo>
                    <a:pt x="139194" y="320763"/>
                  </a:lnTo>
                  <a:lnTo>
                    <a:pt x="135630" y="327427"/>
                  </a:lnTo>
                  <a:lnTo>
                    <a:pt x="129800" y="331006"/>
                  </a:lnTo>
                  <a:lnTo>
                    <a:pt x="114108" y="332680"/>
                  </a:lnTo>
                  <a:lnTo>
                    <a:pt x="106815" y="330190"/>
                  </a:lnTo>
                  <a:lnTo>
                    <a:pt x="94104" y="320513"/>
                  </a:lnTo>
                  <a:lnTo>
                    <a:pt x="81363" y="296370"/>
                  </a:lnTo>
                  <a:lnTo>
                    <a:pt x="79625" y="277267"/>
                  </a:lnTo>
                  <a:lnTo>
                    <a:pt x="87774" y="228301"/>
                  </a:lnTo>
                  <a:lnTo>
                    <a:pt x="97409" y="20083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A39576-64A5-41D6-B250-FE8B1DED7860}"/>
                </a:ext>
              </a:extLst>
            </p:cNvPr>
            <p:cNvSpPr/>
            <p:nvPr/>
          </p:nvSpPr>
          <p:spPr>
            <a:xfrm>
              <a:off x="2679500" y="1119522"/>
              <a:ext cx="305535" cy="226348"/>
            </a:xfrm>
            <a:custGeom>
              <a:avLst/>
              <a:gdLst/>
              <a:ahLst/>
              <a:cxnLst/>
              <a:rect l="0" t="0" r="0" b="0"/>
              <a:pathLst>
                <a:path w="305535" h="226348">
                  <a:moveTo>
                    <a:pt x="64555" y="199131"/>
                  </a:moveTo>
                  <a:lnTo>
                    <a:pt x="52175" y="203257"/>
                  </a:lnTo>
                  <a:lnTo>
                    <a:pt x="50255" y="206200"/>
                  </a:lnTo>
                  <a:lnTo>
                    <a:pt x="50704" y="209890"/>
                  </a:lnTo>
                  <a:lnTo>
                    <a:pt x="52729" y="214077"/>
                  </a:lnTo>
                  <a:lnTo>
                    <a:pt x="54944" y="214277"/>
                  </a:lnTo>
                  <a:lnTo>
                    <a:pt x="57284" y="211820"/>
                  </a:lnTo>
                  <a:lnTo>
                    <a:pt x="59708" y="207590"/>
                  </a:lnTo>
                  <a:lnTo>
                    <a:pt x="63119" y="185130"/>
                  </a:lnTo>
                  <a:lnTo>
                    <a:pt x="60003" y="160721"/>
                  </a:lnTo>
                  <a:lnTo>
                    <a:pt x="49482" y="141205"/>
                  </a:lnTo>
                  <a:lnTo>
                    <a:pt x="44142" y="138057"/>
                  </a:lnTo>
                  <a:lnTo>
                    <a:pt x="31298" y="136862"/>
                  </a:lnTo>
                  <a:lnTo>
                    <a:pt x="19256" y="141513"/>
                  </a:lnTo>
                  <a:lnTo>
                    <a:pt x="13627" y="145172"/>
                  </a:lnTo>
                  <a:lnTo>
                    <a:pt x="5068" y="158450"/>
                  </a:lnTo>
                  <a:lnTo>
                    <a:pt x="1576" y="166828"/>
                  </a:lnTo>
                  <a:lnTo>
                    <a:pt x="0" y="185350"/>
                  </a:lnTo>
                  <a:lnTo>
                    <a:pt x="3042" y="203371"/>
                  </a:lnTo>
                  <a:lnTo>
                    <a:pt x="10153" y="217138"/>
                  </a:lnTo>
                  <a:lnTo>
                    <a:pt x="16195" y="221500"/>
                  </a:lnTo>
                  <a:lnTo>
                    <a:pt x="32121" y="226347"/>
                  </a:lnTo>
                  <a:lnTo>
                    <a:pt x="39477" y="225048"/>
                  </a:lnTo>
                  <a:lnTo>
                    <a:pt x="52258" y="216696"/>
                  </a:lnTo>
                  <a:lnTo>
                    <a:pt x="78422" y="179431"/>
                  </a:lnTo>
                  <a:lnTo>
                    <a:pt x="83301" y="177361"/>
                  </a:lnTo>
                  <a:lnTo>
                    <a:pt x="88281" y="177707"/>
                  </a:lnTo>
                  <a:lnTo>
                    <a:pt x="112812" y="186550"/>
                  </a:lnTo>
                  <a:lnTo>
                    <a:pt x="127461" y="186917"/>
                  </a:lnTo>
                  <a:lnTo>
                    <a:pt x="142610" y="183338"/>
                  </a:lnTo>
                  <a:lnTo>
                    <a:pt x="157979" y="175989"/>
                  </a:lnTo>
                  <a:lnTo>
                    <a:pt x="168841" y="164661"/>
                  </a:lnTo>
                  <a:lnTo>
                    <a:pt x="179812" y="141413"/>
                  </a:lnTo>
                  <a:lnTo>
                    <a:pt x="186230" y="110340"/>
                  </a:lnTo>
                  <a:lnTo>
                    <a:pt x="184271" y="61150"/>
                  </a:lnTo>
                  <a:lnTo>
                    <a:pt x="174703" y="17780"/>
                  </a:lnTo>
                  <a:lnTo>
                    <a:pt x="166485" y="3079"/>
                  </a:lnTo>
                  <a:lnTo>
                    <a:pt x="161875" y="195"/>
                  </a:lnTo>
                  <a:lnTo>
                    <a:pt x="157074" y="0"/>
                  </a:lnTo>
                  <a:lnTo>
                    <a:pt x="152146" y="1598"/>
                  </a:lnTo>
                  <a:lnTo>
                    <a:pt x="147997" y="6981"/>
                  </a:lnTo>
                  <a:lnTo>
                    <a:pt x="141084" y="24479"/>
                  </a:lnTo>
                  <a:lnTo>
                    <a:pt x="136678" y="69174"/>
                  </a:lnTo>
                  <a:lnTo>
                    <a:pt x="145507" y="121140"/>
                  </a:lnTo>
                  <a:lnTo>
                    <a:pt x="157097" y="168498"/>
                  </a:lnTo>
                  <a:lnTo>
                    <a:pt x="168737" y="184364"/>
                  </a:lnTo>
                  <a:lnTo>
                    <a:pt x="184851" y="192568"/>
                  </a:lnTo>
                  <a:lnTo>
                    <a:pt x="193984" y="194756"/>
                  </a:lnTo>
                  <a:lnTo>
                    <a:pt x="211043" y="192580"/>
                  </a:lnTo>
                  <a:lnTo>
                    <a:pt x="219219" y="189581"/>
                  </a:lnTo>
                  <a:lnTo>
                    <a:pt x="243107" y="168854"/>
                  </a:lnTo>
                  <a:lnTo>
                    <a:pt x="283624" y="106456"/>
                  </a:lnTo>
                  <a:lnTo>
                    <a:pt x="287473" y="106254"/>
                  </a:lnTo>
                  <a:lnTo>
                    <a:pt x="290902" y="108710"/>
                  </a:lnTo>
                  <a:lnTo>
                    <a:pt x="299855" y="128673"/>
                  </a:lnTo>
                  <a:lnTo>
                    <a:pt x="305534" y="16026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56DB3B-BB3A-4180-81C5-51680E83C6F9}"/>
                </a:ext>
              </a:extLst>
            </p:cNvPr>
            <p:cNvSpPr/>
            <p:nvPr/>
          </p:nvSpPr>
          <p:spPr>
            <a:xfrm>
              <a:off x="2985034" y="1108767"/>
              <a:ext cx="23322" cy="1"/>
            </a:xfrm>
            <a:custGeom>
              <a:avLst/>
              <a:gdLst/>
              <a:ahLst/>
              <a:cxnLst/>
              <a:rect l="0" t="0" r="0" b="0"/>
              <a:pathLst>
                <a:path w="23322" h="1">
                  <a:moveTo>
                    <a:pt x="23321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FDD4B2-C429-4107-8519-EBAE3FDBBBCA}"/>
                </a:ext>
              </a:extLst>
            </p:cNvPr>
            <p:cNvSpPr/>
            <p:nvPr/>
          </p:nvSpPr>
          <p:spPr>
            <a:xfrm>
              <a:off x="3101637" y="1170956"/>
              <a:ext cx="108831" cy="104306"/>
            </a:xfrm>
            <a:custGeom>
              <a:avLst/>
              <a:gdLst/>
              <a:ahLst/>
              <a:cxnLst/>
              <a:rect l="0" t="0" r="0" b="0"/>
              <a:pathLst>
                <a:path w="108831" h="104306">
                  <a:moveTo>
                    <a:pt x="0" y="31094"/>
                  </a:moveTo>
                  <a:lnTo>
                    <a:pt x="5342" y="51439"/>
                  </a:lnTo>
                  <a:lnTo>
                    <a:pt x="8781" y="81556"/>
                  </a:lnTo>
                  <a:lnTo>
                    <a:pt x="15707" y="99299"/>
                  </a:lnTo>
                  <a:lnTo>
                    <a:pt x="20836" y="103339"/>
                  </a:lnTo>
                  <a:lnTo>
                    <a:pt x="26847" y="104305"/>
                  </a:lnTo>
                  <a:lnTo>
                    <a:pt x="33445" y="103222"/>
                  </a:lnTo>
                  <a:lnTo>
                    <a:pt x="45383" y="95109"/>
                  </a:lnTo>
                  <a:lnTo>
                    <a:pt x="61816" y="73669"/>
                  </a:lnTo>
                  <a:lnTo>
                    <a:pt x="101905" y="10509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D60B9A-7239-4EDF-B0F8-1B65C32C439F}"/>
                </a:ext>
              </a:extLst>
            </p:cNvPr>
            <p:cNvSpPr/>
            <p:nvPr/>
          </p:nvSpPr>
          <p:spPr>
            <a:xfrm>
              <a:off x="3241561" y="1178869"/>
              <a:ext cx="163245" cy="80201"/>
            </a:xfrm>
            <a:custGeom>
              <a:avLst/>
              <a:gdLst/>
              <a:ahLst/>
              <a:cxnLst/>
              <a:rect l="0" t="0" r="0" b="0"/>
              <a:pathLst>
                <a:path w="163245" h="80201">
                  <a:moveTo>
                    <a:pt x="0" y="46501"/>
                  </a:moveTo>
                  <a:lnTo>
                    <a:pt x="48126" y="78921"/>
                  </a:lnTo>
                  <a:lnTo>
                    <a:pt x="62848" y="80200"/>
                  </a:lnTo>
                  <a:lnTo>
                    <a:pt x="77165" y="77025"/>
                  </a:lnTo>
                  <a:lnTo>
                    <a:pt x="89286" y="69857"/>
                  </a:lnTo>
                  <a:lnTo>
                    <a:pt x="98128" y="58609"/>
                  </a:lnTo>
                  <a:lnTo>
                    <a:pt x="110842" y="26148"/>
                  </a:lnTo>
                  <a:lnTo>
                    <a:pt x="111035" y="18249"/>
                  </a:lnTo>
                  <a:lnTo>
                    <a:pt x="106642" y="4866"/>
                  </a:lnTo>
                  <a:lnTo>
                    <a:pt x="100462" y="1470"/>
                  </a:lnTo>
                  <a:lnTo>
                    <a:pt x="82078" y="0"/>
                  </a:lnTo>
                  <a:lnTo>
                    <a:pt x="64118" y="4529"/>
                  </a:lnTo>
                  <a:lnTo>
                    <a:pt x="48363" y="13163"/>
                  </a:lnTo>
                  <a:lnTo>
                    <a:pt x="35602" y="25638"/>
                  </a:lnTo>
                  <a:lnTo>
                    <a:pt x="32372" y="33456"/>
                  </a:lnTo>
                  <a:lnTo>
                    <a:pt x="31086" y="51356"/>
                  </a:lnTo>
                  <a:lnTo>
                    <a:pt x="35697" y="66221"/>
                  </a:lnTo>
                  <a:lnTo>
                    <a:pt x="39345" y="72604"/>
                  </a:lnTo>
                  <a:lnTo>
                    <a:pt x="44368" y="75995"/>
                  </a:lnTo>
                  <a:lnTo>
                    <a:pt x="56859" y="77460"/>
                  </a:lnTo>
                  <a:lnTo>
                    <a:pt x="116698" y="66447"/>
                  </a:lnTo>
                  <a:lnTo>
                    <a:pt x="163244" y="7759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F679FE-769B-4ACB-BA52-E7672FB3F5AA}"/>
                </a:ext>
              </a:extLst>
            </p:cNvPr>
            <p:cNvSpPr/>
            <p:nvPr/>
          </p:nvSpPr>
          <p:spPr>
            <a:xfrm>
              <a:off x="3609892" y="1112058"/>
              <a:ext cx="355533" cy="128860"/>
            </a:xfrm>
            <a:custGeom>
              <a:avLst/>
              <a:gdLst/>
              <a:ahLst/>
              <a:cxnLst/>
              <a:rect l="0" t="0" r="0" b="0"/>
              <a:pathLst>
                <a:path w="355533" h="128860">
                  <a:moveTo>
                    <a:pt x="12572" y="89992"/>
                  </a:moveTo>
                  <a:lnTo>
                    <a:pt x="192" y="81738"/>
                  </a:lnTo>
                  <a:lnTo>
                    <a:pt x="0" y="78443"/>
                  </a:lnTo>
                  <a:lnTo>
                    <a:pt x="3327" y="75383"/>
                  </a:lnTo>
                  <a:lnTo>
                    <a:pt x="29363" y="64265"/>
                  </a:lnTo>
                  <a:lnTo>
                    <a:pt x="89816" y="59369"/>
                  </a:lnTo>
                  <a:lnTo>
                    <a:pt x="146619" y="52807"/>
                  </a:lnTo>
                  <a:lnTo>
                    <a:pt x="208887" y="51346"/>
                  </a:lnTo>
                  <a:lnTo>
                    <a:pt x="270384" y="45801"/>
                  </a:lnTo>
                  <a:lnTo>
                    <a:pt x="327873" y="39547"/>
                  </a:lnTo>
                  <a:lnTo>
                    <a:pt x="333329" y="35632"/>
                  </a:lnTo>
                  <a:lnTo>
                    <a:pt x="336103" y="30431"/>
                  </a:lnTo>
                  <a:lnTo>
                    <a:pt x="336882" y="17743"/>
                  </a:lnTo>
                  <a:lnTo>
                    <a:pt x="334349" y="3466"/>
                  </a:lnTo>
                  <a:lnTo>
                    <a:pt x="335056" y="350"/>
                  </a:lnTo>
                  <a:lnTo>
                    <a:pt x="337255" y="0"/>
                  </a:lnTo>
                  <a:lnTo>
                    <a:pt x="340447" y="1495"/>
                  </a:lnTo>
                  <a:lnTo>
                    <a:pt x="353195" y="15978"/>
                  </a:lnTo>
                  <a:lnTo>
                    <a:pt x="355393" y="22511"/>
                  </a:lnTo>
                  <a:lnTo>
                    <a:pt x="355532" y="36679"/>
                  </a:lnTo>
                  <a:lnTo>
                    <a:pt x="342501" y="63351"/>
                  </a:lnTo>
                  <a:lnTo>
                    <a:pt x="310631" y="102201"/>
                  </a:lnTo>
                  <a:lnTo>
                    <a:pt x="276872" y="12885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489F80-C9B1-4E22-A286-A615D28712EE}"/>
                </a:ext>
              </a:extLst>
            </p:cNvPr>
            <p:cNvSpPr/>
            <p:nvPr/>
          </p:nvSpPr>
          <p:spPr>
            <a:xfrm>
              <a:off x="4139164" y="1045640"/>
              <a:ext cx="214598" cy="258352"/>
            </a:xfrm>
            <a:custGeom>
              <a:avLst/>
              <a:gdLst/>
              <a:ahLst/>
              <a:cxnLst/>
              <a:rect l="0" t="0" r="0" b="0"/>
              <a:pathLst>
                <a:path w="214598" h="258352">
                  <a:moveTo>
                    <a:pt x="4126" y="234145"/>
                  </a:moveTo>
                  <a:lnTo>
                    <a:pt x="0" y="246525"/>
                  </a:lnTo>
                  <a:lnTo>
                    <a:pt x="1375" y="251036"/>
                  </a:lnTo>
                  <a:lnTo>
                    <a:pt x="4883" y="254906"/>
                  </a:lnTo>
                  <a:lnTo>
                    <a:pt x="9813" y="258351"/>
                  </a:lnTo>
                  <a:lnTo>
                    <a:pt x="14827" y="258056"/>
                  </a:lnTo>
                  <a:lnTo>
                    <a:pt x="25005" y="250818"/>
                  </a:lnTo>
                  <a:lnTo>
                    <a:pt x="50093" y="219716"/>
                  </a:lnTo>
                  <a:lnTo>
                    <a:pt x="76388" y="167498"/>
                  </a:lnTo>
                  <a:lnTo>
                    <a:pt x="99292" y="110742"/>
                  </a:lnTo>
                  <a:lnTo>
                    <a:pt x="118096" y="47494"/>
                  </a:lnTo>
                  <a:lnTo>
                    <a:pt x="131089" y="2122"/>
                  </a:lnTo>
                  <a:lnTo>
                    <a:pt x="132817" y="0"/>
                  </a:lnTo>
                  <a:lnTo>
                    <a:pt x="133970" y="2041"/>
                  </a:lnTo>
                  <a:lnTo>
                    <a:pt x="146961" y="60480"/>
                  </a:lnTo>
                  <a:lnTo>
                    <a:pt x="162216" y="123320"/>
                  </a:lnTo>
                  <a:lnTo>
                    <a:pt x="177737" y="178475"/>
                  </a:lnTo>
                  <a:lnTo>
                    <a:pt x="205300" y="222282"/>
                  </a:lnTo>
                  <a:lnTo>
                    <a:pt x="210795" y="228827"/>
                  </a:lnTo>
                  <a:lnTo>
                    <a:pt x="213595" y="230600"/>
                  </a:lnTo>
                  <a:lnTo>
                    <a:pt x="214597" y="229190"/>
                  </a:lnTo>
                  <a:lnTo>
                    <a:pt x="214402" y="225660"/>
                  </a:lnTo>
                  <a:lnTo>
                    <a:pt x="196334" y="196896"/>
                  </a:lnTo>
                  <a:lnTo>
                    <a:pt x="185713" y="184192"/>
                  </a:lnTo>
                  <a:lnTo>
                    <a:pt x="147929" y="162825"/>
                  </a:lnTo>
                  <a:lnTo>
                    <a:pt x="120151" y="153224"/>
                  </a:lnTo>
                  <a:lnTo>
                    <a:pt x="97439" y="150675"/>
                  </a:lnTo>
                  <a:lnTo>
                    <a:pt x="77557" y="154149"/>
                  </a:lnTo>
                  <a:lnTo>
                    <a:pt x="61810" y="161451"/>
                  </a:lnTo>
                  <a:lnTo>
                    <a:pt x="42994" y="17973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060ACE6-05EA-4B2D-BB79-6CFBD473432C}"/>
                </a:ext>
              </a:extLst>
            </p:cNvPr>
            <p:cNvSpPr/>
            <p:nvPr/>
          </p:nvSpPr>
          <p:spPr>
            <a:xfrm>
              <a:off x="4368722" y="1175993"/>
              <a:ext cx="239373" cy="228423"/>
            </a:xfrm>
            <a:custGeom>
              <a:avLst/>
              <a:gdLst/>
              <a:ahLst/>
              <a:cxnLst/>
              <a:rect l="0" t="0" r="0" b="0"/>
              <a:pathLst>
                <a:path w="239373" h="228423">
                  <a:moveTo>
                    <a:pt x="0" y="41604"/>
                  </a:moveTo>
                  <a:lnTo>
                    <a:pt x="8254" y="29224"/>
                  </a:lnTo>
                  <a:lnTo>
                    <a:pt x="11549" y="29032"/>
                  </a:lnTo>
                  <a:lnTo>
                    <a:pt x="14609" y="32359"/>
                  </a:lnTo>
                  <a:lnTo>
                    <a:pt x="33631" y="84967"/>
                  </a:lnTo>
                  <a:lnTo>
                    <a:pt x="36240" y="87787"/>
                  </a:lnTo>
                  <a:lnTo>
                    <a:pt x="38843" y="86212"/>
                  </a:lnTo>
                  <a:lnTo>
                    <a:pt x="41443" y="81707"/>
                  </a:lnTo>
                  <a:lnTo>
                    <a:pt x="52543" y="21052"/>
                  </a:lnTo>
                  <a:lnTo>
                    <a:pt x="57326" y="3967"/>
                  </a:lnTo>
                  <a:lnTo>
                    <a:pt x="60675" y="965"/>
                  </a:lnTo>
                  <a:lnTo>
                    <a:pt x="64634" y="1556"/>
                  </a:lnTo>
                  <a:lnTo>
                    <a:pt x="73640" y="9121"/>
                  </a:lnTo>
                  <a:lnTo>
                    <a:pt x="87558" y="28812"/>
                  </a:lnTo>
                  <a:lnTo>
                    <a:pt x="102741" y="61374"/>
                  </a:lnTo>
                  <a:lnTo>
                    <a:pt x="107362" y="67740"/>
                  </a:lnTo>
                  <a:lnTo>
                    <a:pt x="111306" y="69392"/>
                  </a:lnTo>
                  <a:lnTo>
                    <a:pt x="114799" y="67903"/>
                  </a:lnTo>
                  <a:lnTo>
                    <a:pt x="120984" y="59338"/>
                  </a:lnTo>
                  <a:lnTo>
                    <a:pt x="142484" y="2518"/>
                  </a:lnTo>
                  <a:lnTo>
                    <a:pt x="145085" y="0"/>
                  </a:lnTo>
                  <a:lnTo>
                    <a:pt x="147684" y="912"/>
                  </a:lnTo>
                  <a:lnTo>
                    <a:pt x="152874" y="8835"/>
                  </a:lnTo>
                  <a:lnTo>
                    <a:pt x="170154" y="48185"/>
                  </a:lnTo>
                  <a:lnTo>
                    <a:pt x="181862" y="56909"/>
                  </a:lnTo>
                  <a:lnTo>
                    <a:pt x="188612" y="56989"/>
                  </a:lnTo>
                  <a:lnTo>
                    <a:pt x="203022" y="50169"/>
                  </a:lnTo>
                  <a:lnTo>
                    <a:pt x="213457" y="38501"/>
                  </a:lnTo>
                  <a:lnTo>
                    <a:pt x="227193" y="9897"/>
                  </a:lnTo>
                  <a:lnTo>
                    <a:pt x="230062" y="7510"/>
                  </a:lnTo>
                  <a:lnTo>
                    <a:pt x="232837" y="8510"/>
                  </a:lnTo>
                  <a:lnTo>
                    <a:pt x="235551" y="11768"/>
                  </a:lnTo>
                  <a:lnTo>
                    <a:pt x="239372" y="41113"/>
                  </a:lnTo>
                  <a:lnTo>
                    <a:pt x="234615" y="94066"/>
                  </a:lnTo>
                  <a:lnTo>
                    <a:pt x="227185" y="148129"/>
                  </a:lnTo>
                  <a:lnTo>
                    <a:pt x="210831" y="193124"/>
                  </a:lnTo>
                  <a:lnTo>
                    <a:pt x="196442" y="215098"/>
                  </a:lnTo>
                  <a:lnTo>
                    <a:pt x="184045" y="224662"/>
                  </a:lnTo>
                  <a:lnTo>
                    <a:pt x="177111" y="228422"/>
                  </a:lnTo>
                  <a:lnTo>
                    <a:pt x="170761" y="227474"/>
                  </a:lnTo>
                  <a:lnTo>
                    <a:pt x="164801" y="223387"/>
                  </a:lnTo>
                  <a:lnTo>
                    <a:pt x="155299" y="211360"/>
                  </a:lnTo>
                  <a:lnTo>
                    <a:pt x="147697" y="18930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3E6E5E-D093-45B1-A739-F3F8569714DE}"/>
                </a:ext>
              </a:extLst>
            </p:cNvPr>
            <p:cNvSpPr/>
            <p:nvPr/>
          </p:nvSpPr>
          <p:spPr>
            <a:xfrm>
              <a:off x="4679664" y="1077673"/>
              <a:ext cx="23321" cy="194339"/>
            </a:xfrm>
            <a:custGeom>
              <a:avLst/>
              <a:gdLst/>
              <a:ahLst/>
              <a:cxnLst/>
              <a:rect l="0" t="0" r="0" b="0"/>
              <a:pathLst>
                <a:path w="23321" h="194339">
                  <a:moveTo>
                    <a:pt x="0" y="0"/>
                  </a:moveTo>
                  <a:lnTo>
                    <a:pt x="8253" y="8254"/>
                  </a:lnTo>
                  <a:lnTo>
                    <a:pt x="9820" y="14140"/>
                  </a:lnTo>
                  <a:lnTo>
                    <a:pt x="8067" y="68157"/>
                  </a:lnTo>
                  <a:lnTo>
                    <a:pt x="7812" y="123425"/>
                  </a:lnTo>
                  <a:lnTo>
                    <a:pt x="20171" y="183463"/>
                  </a:lnTo>
                  <a:lnTo>
                    <a:pt x="23320" y="19433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39F9C-E8BD-4904-9009-949FBA87B953}"/>
                </a:ext>
              </a:extLst>
            </p:cNvPr>
            <p:cNvSpPr/>
            <p:nvPr/>
          </p:nvSpPr>
          <p:spPr>
            <a:xfrm>
              <a:off x="4768357" y="1098452"/>
              <a:ext cx="439907" cy="165556"/>
            </a:xfrm>
            <a:custGeom>
              <a:avLst/>
              <a:gdLst/>
              <a:ahLst/>
              <a:cxnLst/>
              <a:rect l="0" t="0" r="0" b="0"/>
              <a:pathLst>
                <a:path w="439907" h="165556">
                  <a:moveTo>
                    <a:pt x="4589" y="111371"/>
                  </a:moveTo>
                  <a:lnTo>
                    <a:pt x="19535" y="143830"/>
                  </a:lnTo>
                  <a:lnTo>
                    <a:pt x="33401" y="154013"/>
                  </a:lnTo>
                  <a:lnTo>
                    <a:pt x="41935" y="157937"/>
                  </a:lnTo>
                  <a:lnTo>
                    <a:pt x="50216" y="158826"/>
                  </a:lnTo>
                  <a:lnTo>
                    <a:pt x="66326" y="155207"/>
                  </a:lnTo>
                  <a:lnTo>
                    <a:pt x="72523" y="150960"/>
                  </a:lnTo>
                  <a:lnTo>
                    <a:pt x="81711" y="139331"/>
                  </a:lnTo>
                  <a:lnTo>
                    <a:pt x="87612" y="114089"/>
                  </a:lnTo>
                  <a:lnTo>
                    <a:pt x="84386" y="97032"/>
                  </a:lnTo>
                  <a:lnTo>
                    <a:pt x="81108" y="88856"/>
                  </a:lnTo>
                  <a:lnTo>
                    <a:pt x="70555" y="77468"/>
                  </a:lnTo>
                  <a:lnTo>
                    <a:pt x="64114" y="73222"/>
                  </a:lnTo>
                  <a:lnTo>
                    <a:pt x="50046" y="70807"/>
                  </a:lnTo>
                  <a:lnTo>
                    <a:pt x="42667" y="71373"/>
                  </a:lnTo>
                  <a:lnTo>
                    <a:pt x="29862" y="76608"/>
                  </a:lnTo>
                  <a:lnTo>
                    <a:pt x="18412" y="85556"/>
                  </a:lnTo>
                  <a:lnTo>
                    <a:pt x="7565" y="98170"/>
                  </a:lnTo>
                  <a:lnTo>
                    <a:pt x="1593" y="114717"/>
                  </a:lnTo>
                  <a:lnTo>
                    <a:pt x="0" y="123967"/>
                  </a:lnTo>
                  <a:lnTo>
                    <a:pt x="2837" y="138850"/>
                  </a:lnTo>
                  <a:lnTo>
                    <a:pt x="6012" y="145238"/>
                  </a:lnTo>
                  <a:lnTo>
                    <a:pt x="16450" y="154638"/>
                  </a:lnTo>
                  <a:lnTo>
                    <a:pt x="22860" y="158354"/>
                  </a:lnTo>
                  <a:lnTo>
                    <a:pt x="36893" y="160180"/>
                  </a:lnTo>
                  <a:lnTo>
                    <a:pt x="50904" y="157248"/>
                  </a:lnTo>
                  <a:lnTo>
                    <a:pt x="62890" y="150187"/>
                  </a:lnTo>
                  <a:lnTo>
                    <a:pt x="79349" y="132373"/>
                  </a:lnTo>
                  <a:lnTo>
                    <a:pt x="86387" y="128827"/>
                  </a:lnTo>
                  <a:lnTo>
                    <a:pt x="136299" y="119902"/>
                  </a:lnTo>
                  <a:lnTo>
                    <a:pt x="159065" y="106605"/>
                  </a:lnTo>
                  <a:lnTo>
                    <a:pt x="188090" y="71876"/>
                  </a:lnTo>
                  <a:lnTo>
                    <a:pt x="194111" y="52071"/>
                  </a:lnTo>
                  <a:lnTo>
                    <a:pt x="195059" y="31465"/>
                  </a:lnTo>
                  <a:lnTo>
                    <a:pt x="189723" y="16548"/>
                  </a:lnTo>
                  <a:lnTo>
                    <a:pt x="186744" y="14471"/>
                  </a:lnTo>
                  <a:lnTo>
                    <a:pt x="183896" y="15677"/>
                  </a:lnTo>
                  <a:lnTo>
                    <a:pt x="181133" y="19072"/>
                  </a:lnTo>
                  <a:lnTo>
                    <a:pt x="180366" y="32057"/>
                  </a:lnTo>
                  <a:lnTo>
                    <a:pt x="183768" y="47618"/>
                  </a:lnTo>
                  <a:lnTo>
                    <a:pt x="191038" y="60292"/>
                  </a:lnTo>
                  <a:lnTo>
                    <a:pt x="253161" y="103526"/>
                  </a:lnTo>
                  <a:lnTo>
                    <a:pt x="267081" y="114794"/>
                  </a:lnTo>
                  <a:lnTo>
                    <a:pt x="276147" y="128439"/>
                  </a:lnTo>
                  <a:lnTo>
                    <a:pt x="278449" y="143141"/>
                  </a:lnTo>
                  <a:lnTo>
                    <a:pt x="277853" y="150690"/>
                  </a:lnTo>
                  <a:lnTo>
                    <a:pt x="274865" y="156585"/>
                  </a:lnTo>
                  <a:lnTo>
                    <a:pt x="264635" y="165440"/>
                  </a:lnTo>
                  <a:lnTo>
                    <a:pt x="258280" y="165555"/>
                  </a:lnTo>
                  <a:lnTo>
                    <a:pt x="244308" y="158773"/>
                  </a:lnTo>
                  <a:lnTo>
                    <a:pt x="240409" y="153337"/>
                  </a:lnTo>
                  <a:lnTo>
                    <a:pt x="238674" y="147122"/>
                  </a:lnTo>
                  <a:lnTo>
                    <a:pt x="238381" y="140388"/>
                  </a:lnTo>
                  <a:lnTo>
                    <a:pt x="240777" y="134170"/>
                  </a:lnTo>
                  <a:lnTo>
                    <a:pt x="250348" y="122656"/>
                  </a:lnTo>
                  <a:lnTo>
                    <a:pt x="307575" y="97416"/>
                  </a:lnTo>
                  <a:lnTo>
                    <a:pt x="361806" y="72372"/>
                  </a:lnTo>
                  <a:lnTo>
                    <a:pt x="395305" y="51748"/>
                  </a:lnTo>
                  <a:lnTo>
                    <a:pt x="413064" y="36219"/>
                  </a:lnTo>
                  <a:lnTo>
                    <a:pt x="419339" y="21252"/>
                  </a:lnTo>
                  <a:lnTo>
                    <a:pt x="421012" y="12424"/>
                  </a:lnTo>
                  <a:lnTo>
                    <a:pt x="418673" y="6539"/>
                  </a:lnTo>
                  <a:lnTo>
                    <a:pt x="413659" y="2615"/>
                  </a:lnTo>
                  <a:lnTo>
                    <a:pt x="406861" y="0"/>
                  </a:lnTo>
                  <a:lnTo>
                    <a:pt x="399738" y="847"/>
                  </a:lnTo>
                  <a:lnTo>
                    <a:pt x="384913" y="8698"/>
                  </a:lnTo>
                  <a:lnTo>
                    <a:pt x="362000" y="27687"/>
                  </a:lnTo>
                  <a:lnTo>
                    <a:pt x="353458" y="46827"/>
                  </a:lnTo>
                  <a:lnTo>
                    <a:pt x="351388" y="68865"/>
                  </a:lnTo>
                  <a:lnTo>
                    <a:pt x="356227" y="90176"/>
                  </a:lnTo>
                  <a:lnTo>
                    <a:pt x="368664" y="113345"/>
                  </a:lnTo>
                  <a:lnTo>
                    <a:pt x="382906" y="123189"/>
                  </a:lnTo>
                  <a:lnTo>
                    <a:pt x="400754" y="129579"/>
                  </a:lnTo>
                  <a:lnTo>
                    <a:pt x="439906" y="13469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912A6A-A065-42E4-957D-0942091BF889}"/>
                </a:ext>
              </a:extLst>
            </p:cNvPr>
            <p:cNvSpPr/>
            <p:nvPr/>
          </p:nvSpPr>
          <p:spPr>
            <a:xfrm>
              <a:off x="4842907" y="1337516"/>
              <a:ext cx="69963" cy="214343"/>
            </a:xfrm>
            <a:custGeom>
              <a:avLst/>
              <a:gdLst/>
              <a:ahLst/>
              <a:cxnLst/>
              <a:rect l="0" t="0" r="0" b="0"/>
              <a:pathLst>
                <a:path w="69963" h="214343">
                  <a:moveTo>
                    <a:pt x="0" y="20004"/>
                  </a:moveTo>
                  <a:lnTo>
                    <a:pt x="20634" y="3497"/>
                  </a:lnTo>
                  <a:lnTo>
                    <a:pt x="28439" y="363"/>
                  </a:lnTo>
                  <a:lnTo>
                    <a:pt x="35371" y="0"/>
                  </a:lnTo>
                  <a:lnTo>
                    <a:pt x="41719" y="1486"/>
                  </a:lnTo>
                  <a:lnTo>
                    <a:pt x="45951" y="5931"/>
                  </a:lnTo>
                  <a:lnTo>
                    <a:pt x="50654" y="20083"/>
                  </a:lnTo>
                  <a:lnTo>
                    <a:pt x="53672" y="75074"/>
                  </a:lnTo>
                  <a:lnTo>
                    <a:pt x="56572" y="129827"/>
                  </a:lnTo>
                  <a:lnTo>
                    <a:pt x="67848" y="192655"/>
                  </a:lnTo>
                  <a:lnTo>
                    <a:pt x="69962" y="21434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7944822-5A4D-418F-9D1A-905CB02C798D}"/>
                </a:ext>
              </a:extLst>
            </p:cNvPr>
            <p:cNvSpPr/>
            <p:nvPr/>
          </p:nvSpPr>
          <p:spPr>
            <a:xfrm>
              <a:off x="4788493" y="1497444"/>
              <a:ext cx="178792" cy="80774"/>
            </a:xfrm>
            <a:custGeom>
              <a:avLst/>
              <a:gdLst/>
              <a:ahLst/>
              <a:cxnLst/>
              <a:rect l="0" t="0" r="0" b="0"/>
              <a:pathLst>
                <a:path w="178792" h="80774">
                  <a:moveTo>
                    <a:pt x="0" y="62188"/>
                  </a:moveTo>
                  <a:lnTo>
                    <a:pt x="29302" y="63915"/>
                  </a:lnTo>
                  <a:lnTo>
                    <a:pt x="78442" y="80773"/>
                  </a:lnTo>
                  <a:lnTo>
                    <a:pt x="97339" y="79661"/>
                  </a:lnTo>
                  <a:lnTo>
                    <a:pt x="131528" y="61799"/>
                  </a:lnTo>
                  <a:lnTo>
                    <a:pt x="156630" y="34625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C92E985-22FB-4AFA-BE7C-A445ABD1C0E1}"/>
                </a:ext>
              </a:extLst>
            </p:cNvPr>
            <p:cNvSpPr/>
            <p:nvPr/>
          </p:nvSpPr>
          <p:spPr>
            <a:xfrm>
              <a:off x="3594779" y="1590462"/>
              <a:ext cx="206477" cy="289152"/>
            </a:xfrm>
            <a:custGeom>
              <a:avLst/>
              <a:gdLst/>
              <a:ahLst/>
              <a:cxnLst/>
              <a:rect l="0" t="0" r="0" b="0"/>
              <a:pathLst>
                <a:path w="206477" h="289152">
                  <a:moveTo>
                    <a:pt x="206476" y="77999"/>
                  </a:moveTo>
                  <a:lnTo>
                    <a:pt x="188721" y="70930"/>
                  </a:lnTo>
                  <a:lnTo>
                    <a:pt x="172905" y="57670"/>
                  </a:lnTo>
                  <a:lnTo>
                    <a:pt x="127209" y="4204"/>
                  </a:lnTo>
                  <a:lnTo>
                    <a:pt x="103300" y="0"/>
                  </a:lnTo>
                  <a:lnTo>
                    <a:pt x="75111" y="1874"/>
                  </a:lnTo>
                  <a:lnTo>
                    <a:pt x="41545" y="12641"/>
                  </a:lnTo>
                  <a:lnTo>
                    <a:pt x="26360" y="21888"/>
                  </a:lnTo>
                  <a:lnTo>
                    <a:pt x="8098" y="45059"/>
                  </a:lnTo>
                  <a:lnTo>
                    <a:pt x="0" y="73806"/>
                  </a:lnTo>
                  <a:lnTo>
                    <a:pt x="2712" y="93986"/>
                  </a:lnTo>
                  <a:lnTo>
                    <a:pt x="5854" y="104204"/>
                  </a:lnTo>
                  <a:lnTo>
                    <a:pt x="18558" y="122468"/>
                  </a:lnTo>
                  <a:lnTo>
                    <a:pt x="45134" y="145014"/>
                  </a:lnTo>
                  <a:lnTo>
                    <a:pt x="98384" y="188192"/>
                  </a:lnTo>
                  <a:lnTo>
                    <a:pt x="112932" y="210553"/>
                  </a:lnTo>
                  <a:lnTo>
                    <a:pt x="122713" y="233590"/>
                  </a:lnTo>
                  <a:lnTo>
                    <a:pt x="123758" y="249070"/>
                  </a:lnTo>
                  <a:lnTo>
                    <a:pt x="122828" y="256826"/>
                  </a:lnTo>
                  <a:lnTo>
                    <a:pt x="114884" y="270050"/>
                  </a:lnTo>
                  <a:lnTo>
                    <a:pt x="101853" y="280822"/>
                  </a:lnTo>
                  <a:lnTo>
                    <a:pt x="84545" y="288488"/>
                  </a:lnTo>
                  <a:lnTo>
                    <a:pt x="75957" y="289151"/>
                  </a:lnTo>
                  <a:lnTo>
                    <a:pt x="59504" y="285280"/>
                  </a:lnTo>
                  <a:lnTo>
                    <a:pt x="54079" y="279238"/>
                  </a:lnTo>
                  <a:lnTo>
                    <a:pt x="43232" y="24124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465418-21A8-44A0-85E2-87D7948EF1DF}"/>
                </a:ext>
              </a:extLst>
            </p:cNvPr>
            <p:cNvSpPr/>
            <p:nvPr/>
          </p:nvSpPr>
          <p:spPr>
            <a:xfrm>
              <a:off x="3856750" y="1660688"/>
              <a:ext cx="6694" cy="178792"/>
            </a:xfrm>
            <a:custGeom>
              <a:avLst/>
              <a:gdLst/>
              <a:ahLst/>
              <a:cxnLst/>
              <a:rect l="0" t="0" r="0" b="0"/>
              <a:pathLst>
                <a:path w="6694" h="178792">
                  <a:moveTo>
                    <a:pt x="6693" y="0"/>
                  </a:moveTo>
                  <a:lnTo>
                    <a:pt x="4390" y="54585"/>
                  </a:lnTo>
                  <a:lnTo>
                    <a:pt x="0" y="110398"/>
                  </a:lnTo>
                  <a:lnTo>
                    <a:pt x="5214" y="162949"/>
                  </a:lnTo>
                  <a:lnTo>
                    <a:pt x="6693" y="17879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B58592-0861-45A3-8B78-C8DEE2147AA3}"/>
                </a:ext>
              </a:extLst>
            </p:cNvPr>
            <p:cNvSpPr/>
            <p:nvPr/>
          </p:nvSpPr>
          <p:spPr>
            <a:xfrm>
              <a:off x="3832349" y="1753970"/>
              <a:ext cx="93283" cy="62189"/>
            </a:xfrm>
            <a:custGeom>
              <a:avLst/>
              <a:gdLst/>
              <a:ahLst/>
              <a:cxnLst/>
              <a:rect l="0" t="0" r="0" b="0"/>
              <a:pathLst>
                <a:path w="93283" h="62189">
                  <a:moveTo>
                    <a:pt x="0" y="62188"/>
                  </a:moveTo>
                  <a:lnTo>
                    <a:pt x="7070" y="44434"/>
                  </a:lnTo>
                  <a:lnTo>
                    <a:pt x="14946" y="33856"/>
                  </a:lnTo>
                  <a:lnTo>
                    <a:pt x="33219" y="22316"/>
                  </a:lnTo>
                  <a:lnTo>
                    <a:pt x="93282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E15F6F-1123-4C93-B86E-5D209F9136FB}"/>
                </a:ext>
              </a:extLst>
            </p:cNvPr>
            <p:cNvSpPr/>
            <p:nvPr/>
          </p:nvSpPr>
          <p:spPr>
            <a:xfrm>
              <a:off x="3972060" y="1750247"/>
              <a:ext cx="225646" cy="104985"/>
            </a:xfrm>
            <a:custGeom>
              <a:avLst/>
              <a:gdLst/>
              <a:ahLst/>
              <a:cxnLst/>
              <a:rect l="0" t="0" r="0" b="0"/>
              <a:pathLst>
                <a:path w="225646" h="104985">
                  <a:moveTo>
                    <a:pt x="31306" y="65911"/>
                  </a:moveTo>
                  <a:lnTo>
                    <a:pt x="31306" y="82418"/>
                  </a:lnTo>
                  <a:lnTo>
                    <a:pt x="35913" y="95129"/>
                  </a:lnTo>
                  <a:lnTo>
                    <a:pt x="39560" y="100937"/>
                  </a:lnTo>
                  <a:lnTo>
                    <a:pt x="44582" y="103945"/>
                  </a:lnTo>
                  <a:lnTo>
                    <a:pt x="57072" y="104984"/>
                  </a:lnTo>
                  <a:lnTo>
                    <a:pt x="68957" y="100263"/>
                  </a:lnTo>
                  <a:lnTo>
                    <a:pt x="74545" y="96586"/>
                  </a:lnTo>
                  <a:lnTo>
                    <a:pt x="83058" y="83288"/>
                  </a:lnTo>
                  <a:lnTo>
                    <a:pt x="88856" y="65861"/>
                  </a:lnTo>
                  <a:lnTo>
                    <a:pt x="91434" y="46599"/>
                  </a:lnTo>
                  <a:lnTo>
                    <a:pt x="87973" y="28825"/>
                  </a:lnTo>
                  <a:lnTo>
                    <a:pt x="84631" y="20458"/>
                  </a:lnTo>
                  <a:lnTo>
                    <a:pt x="74008" y="8857"/>
                  </a:lnTo>
                  <a:lnTo>
                    <a:pt x="67548" y="4555"/>
                  </a:lnTo>
                  <a:lnTo>
                    <a:pt x="53459" y="2077"/>
                  </a:lnTo>
                  <a:lnTo>
                    <a:pt x="38561" y="4719"/>
                  </a:lnTo>
                  <a:lnTo>
                    <a:pt x="23302" y="11651"/>
                  </a:lnTo>
                  <a:lnTo>
                    <a:pt x="10186" y="25097"/>
                  </a:lnTo>
                  <a:lnTo>
                    <a:pt x="4271" y="33520"/>
                  </a:lnTo>
                  <a:lnTo>
                    <a:pt x="0" y="49788"/>
                  </a:lnTo>
                  <a:lnTo>
                    <a:pt x="71" y="57753"/>
                  </a:lnTo>
                  <a:lnTo>
                    <a:pt x="4756" y="71211"/>
                  </a:lnTo>
                  <a:lnTo>
                    <a:pt x="8423" y="77218"/>
                  </a:lnTo>
                  <a:lnTo>
                    <a:pt x="19409" y="86195"/>
                  </a:lnTo>
                  <a:lnTo>
                    <a:pt x="25966" y="89799"/>
                  </a:lnTo>
                  <a:lnTo>
                    <a:pt x="40162" y="91499"/>
                  </a:lnTo>
                  <a:lnTo>
                    <a:pt x="54244" y="88512"/>
                  </a:lnTo>
                  <a:lnTo>
                    <a:pt x="66261" y="81426"/>
                  </a:lnTo>
                  <a:lnTo>
                    <a:pt x="75057" y="70216"/>
                  </a:lnTo>
                  <a:lnTo>
                    <a:pt x="78612" y="63598"/>
                  </a:lnTo>
                  <a:lnTo>
                    <a:pt x="80259" y="49336"/>
                  </a:lnTo>
                  <a:lnTo>
                    <a:pt x="79488" y="41905"/>
                  </a:lnTo>
                  <a:lnTo>
                    <a:pt x="79838" y="39543"/>
                  </a:lnTo>
                  <a:lnTo>
                    <a:pt x="80935" y="40559"/>
                  </a:lnTo>
                  <a:lnTo>
                    <a:pt x="100388" y="78123"/>
                  </a:lnTo>
                  <a:lnTo>
                    <a:pt x="105864" y="80962"/>
                  </a:lnTo>
                  <a:lnTo>
                    <a:pt x="118858" y="81814"/>
                  </a:lnTo>
                  <a:lnTo>
                    <a:pt x="130967" y="77010"/>
                  </a:lnTo>
                  <a:lnTo>
                    <a:pt x="142107" y="68253"/>
                  </a:lnTo>
                  <a:lnTo>
                    <a:pt x="152816" y="55724"/>
                  </a:lnTo>
                  <a:lnTo>
                    <a:pt x="158728" y="36911"/>
                  </a:lnTo>
                  <a:lnTo>
                    <a:pt x="159627" y="16746"/>
                  </a:lnTo>
                  <a:lnTo>
                    <a:pt x="154269" y="2025"/>
                  </a:lnTo>
                  <a:lnTo>
                    <a:pt x="153013" y="0"/>
                  </a:lnTo>
                  <a:lnTo>
                    <a:pt x="153039" y="1241"/>
                  </a:lnTo>
                  <a:lnTo>
                    <a:pt x="153920" y="4660"/>
                  </a:lnTo>
                  <a:lnTo>
                    <a:pt x="161809" y="10761"/>
                  </a:lnTo>
                  <a:lnTo>
                    <a:pt x="167541" y="13597"/>
                  </a:lnTo>
                  <a:lnTo>
                    <a:pt x="183122" y="14446"/>
                  </a:lnTo>
                  <a:lnTo>
                    <a:pt x="192114" y="13463"/>
                  </a:lnTo>
                  <a:lnTo>
                    <a:pt x="206711" y="16977"/>
                  </a:lnTo>
                  <a:lnTo>
                    <a:pt x="213022" y="20333"/>
                  </a:lnTo>
                  <a:lnTo>
                    <a:pt x="217230" y="26024"/>
                  </a:lnTo>
                  <a:lnTo>
                    <a:pt x="223982" y="53074"/>
                  </a:lnTo>
                  <a:lnTo>
                    <a:pt x="225645" y="6591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F3423F-77C0-4F40-A6B7-13DE6DE0C486}"/>
                </a:ext>
              </a:extLst>
            </p:cNvPr>
            <p:cNvSpPr/>
            <p:nvPr/>
          </p:nvSpPr>
          <p:spPr>
            <a:xfrm>
              <a:off x="4267095" y="1650347"/>
              <a:ext cx="241552" cy="175604"/>
            </a:xfrm>
            <a:custGeom>
              <a:avLst/>
              <a:gdLst/>
              <a:ahLst/>
              <a:cxnLst/>
              <a:rect l="0" t="0" r="0" b="0"/>
              <a:pathLst>
                <a:path w="241552" h="175604">
                  <a:moveTo>
                    <a:pt x="62760" y="111397"/>
                  </a:moveTo>
                  <a:lnTo>
                    <a:pt x="50379" y="107270"/>
                  </a:lnTo>
                  <a:lnTo>
                    <a:pt x="45005" y="107782"/>
                  </a:lnTo>
                  <a:lnTo>
                    <a:pt x="34427" y="112957"/>
                  </a:lnTo>
                  <a:lnTo>
                    <a:pt x="3178" y="140264"/>
                  </a:lnTo>
                  <a:lnTo>
                    <a:pt x="581" y="146188"/>
                  </a:lnTo>
                  <a:lnTo>
                    <a:pt x="0" y="159681"/>
                  </a:lnTo>
                  <a:lnTo>
                    <a:pt x="2782" y="165180"/>
                  </a:lnTo>
                  <a:lnTo>
                    <a:pt x="12782" y="173592"/>
                  </a:lnTo>
                  <a:lnTo>
                    <a:pt x="28167" y="175603"/>
                  </a:lnTo>
                  <a:lnTo>
                    <a:pt x="45657" y="172755"/>
                  </a:lnTo>
                  <a:lnTo>
                    <a:pt x="70072" y="160575"/>
                  </a:lnTo>
                  <a:lnTo>
                    <a:pt x="85875" y="147937"/>
                  </a:lnTo>
                  <a:lnTo>
                    <a:pt x="96930" y="129076"/>
                  </a:lnTo>
                  <a:lnTo>
                    <a:pt x="105706" y="91875"/>
                  </a:lnTo>
                  <a:lnTo>
                    <a:pt x="104544" y="37003"/>
                  </a:lnTo>
                  <a:lnTo>
                    <a:pt x="98365" y="5861"/>
                  </a:lnTo>
                  <a:lnTo>
                    <a:pt x="95134" y="1308"/>
                  </a:lnTo>
                  <a:lnTo>
                    <a:pt x="91252" y="0"/>
                  </a:lnTo>
                  <a:lnTo>
                    <a:pt x="86937" y="856"/>
                  </a:lnTo>
                  <a:lnTo>
                    <a:pt x="84060" y="4881"/>
                  </a:lnTo>
                  <a:lnTo>
                    <a:pt x="80864" y="18567"/>
                  </a:lnTo>
                  <a:lnTo>
                    <a:pt x="87100" y="69347"/>
                  </a:lnTo>
                  <a:lnTo>
                    <a:pt x="99171" y="122526"/>
                  </a:lnTo>
                  <a:lnTo>
                    <a:pt x="104279" y="144270"/>
                  </a:lnTo>
                  <a:lnTo>
                    <a:pt x="107714" y="149723"/>
                  </a:lnTo>
                  <a:lnTo>
                    <a:pt x="111731" y="151631"/>
                  </a:lnTo>
                  <a:lnTo>
                    <a:pt x="116136" y="151175"/>
                  </a:lnTo>
                  <a:lnTo>
                    <a:pt x="125638" y="143759"/>
                  </a:lnTo>
                  <a:lnTo>
                    <a:pt x="149940" y="122012"/>
                  </a:lnTo>
                  <a:lnTo>
                    <a:pt x="169165" y="116115"/>
                  </a:lnTo>
                  <a:lnTo>
                    <a:pt x="189514" y="115221"/>
                  </a:lnTo>
                  <a:lnTo>
                    <a:pt x="204316" y="120582"/>
                  </a:lnTo>
                  <a:lnTo>
                    <a:pt x="214350" y="131026"/>
                  </a:lnTo>
                  <a:lnTo>
                    <a:pt x="241551" y="16581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E354AE-5E4A-42A2-A8E3-353B22091D4F}"/>
                </a:ext>
              </a:extLst>
            </p:cNvPr>
            <p:cNvSpPr/>
            <p:nvPr/>
          </p:nvSpPr>
          <p:spPr>
            <a:xfrm>
              <a:off x="4547514" y="1715102"/>
              <a:ext cx="839542" cy="62190"/>
            </a:xfrm>
            <a:custGeom>
              <a:avLst/>
              <a:gdLst/>
              <a:ahLst/>
              <a:cxnLst/>
              <a:rect l="0" t="0" r="0" b="0"/>
              <a:pathLst>
                <a:path w="839542" h="62190">
                  <a:moveTo>
                    <a:pt x="0" y="62189"/>
                  </a:moveTo>
                  <a:lnTo>
                    <a:pt x="60953" y="56846"/>
                  </a:lnTo>
                  <a:lnTo>
                    <a:pt x="114215" y="54895"/>
                  </a:lnTo>
                  <a:lnTo>
                    <a:pt x="167143" y="52254"/>
                  </a:lnTo>
                  <a:lnTo>
                    <a:pt x="228891" y="48305"/>
                  </a:lnTo>
                  <a:lnTo>
                    <a:pt x="274474" y="47381"/>
                  </a:lnTo>
                  <a:lnTo>
                    <a:pt x="323524" y="46970"/>
                  </a:lnTo>
                  <a:lnTo>
                    <a:pt x="374115" y="44484"/>
                  </a:lnTo>
                  <a:lnTo>
                    <a:pt x="425391" y="40501"/>
                  </a:lnTo>
                  <a:lnTo>
                    <a:pt x="476970" y="35851"/>
                  </a:lnTo>
                  <a:lnTo>
                    <a:pt x="528686" y="33208"/>
                  </a:lnTo>
                  <a:lnTo>
                    <a:pt x="590826" y="31170"/>
                  </a:lnTo>
                  <a:lnTo>
                    <a:pt x="634000" y="29417"/>
                  </a:lnTo>
                  <a:lnTo>
                    <a:pt x="681783" y="27385"/>
                  </a:lnTo>
                  <a:lnTo>
                    <a:pt x="744090" y="22824"/>
                  </a:lnTo>
                  <a:lnTo>
                    <a:pt x="796288" y="15401"/>
                  </a:lnTo>
                  <a:lnTo>
                    <a:pt x="823558" y="7730"/>
                  </a:lnTo>
                  <a:lnTo>
                    <a:pt x="839541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3EE195-3A65-46D0-8C67-86EC37B030F4}"/>
                </a:ext>
              </a:extLst>
            </p:cNvPr>
            <p:cNvSpPr/>
            <p:nvPr/>
          </p:nvSpPr>
          <p:spPr>
            <a:xfrm>
              <a:off x="5293772" y="1668461"/>
              <a:ext cx="71728" cy="116604"/>
            </a:xfrm>
            <a:custGeom>
              <a:avLst/>
              <a:gdLst/>
              <a:ahLst/>
              <a:cxnLst/>
              <a:rect l="0" t="0" r="0" b="0"/>
              <a:pathLst>
                <a:path w="71728" h="116604">
                  <a:moveTo>
                    <a:pt x="0" y="0"/>
                  </a:moveTo>
                  <a:lnTo>
                    <a:pt x="27382" y="25655"/>
                  </a:lnTo>
                  <a:lnTo>
                    <a:pt x="66850" y="45211"/>
                  </a:lnTo>
                  <a:lnTo>
                    <a:pt x="71342" y="52597"/>
                  </a:lnTo>
                  <a:lnTo>
                    <a:pt x="71727" y="72321"/>
                  </a:lnTo>
                  <a:lnTo>
                    <a:pt x="66820" y="81900"/>
                  </a:lnTo>
                  <a:lnTo>
                    <a:pt x="31094" y="11660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43421F-45EC-47AD-B60B-40EF1E040167}"/>
                </a:ext>
              </a:extLst>
            </p:cNvPr>
            <p:cNvSpPr/>
            <p:nvPr/>
          </p:nvSpPr>
          <p:spPr>
            <a:xfrm>
              <a:off x="5519205" y="1599498"/>
              <a:ext cx="248753" cy="255529"/>
            </a:xfrm>
            <a:custGeom>
              <a:avLst/>
              <a:gdLst/>
              <a:ahLst/>
              <a:cxnLst/>
              <a:rect l="0" t="0" r="0" b="0"/>
              <a:pathLst>
                <a:path w="248753" h="255529">
                  <a:moveTo>
                    <a:pt x="0" y="255528"/>
                  </a:moveTo>
                  <a:lnTo>
                    <a:pt x="7916" y="200764"/>
                  </a:lnTo>
                  <a:lnTo>
                    <a:pt x="18498" y="142462"/>
                  </a:lnTo>
                  <a:lnTo>
                    <a:pt x="31141" y="79762"/>
                  </a:lnTo>
                  <a:lnTo>
                    <a:pt x="49398" y="20833"/>
                  </a:lnTo>
                  <a:lnTo>
                    <a:pt x="55927" y="1795"/>
                  </a:lnTo>
                  <a:lnTo>
                    <a:pt x="58014" y="0"/>
                  </a:lnTo>
                  <a:lnTo>
                    <a:pt x="59405" y="3122"/>
                  </a:lnTo>
                  <a:lnTo>
                    <a:pt x="72703" y="60613"/>
                  </a:lnTo>
                  <a:lnTo>
                    <a:pt x="91232" y="98408"/>
                  </a:lnTo>
                  <a:lnTo>
                    <a:pt x="103599" y="110265"/>
                  </a:lnTo>
                  <a:lnTo>
                    <a:pt x="110525" y="114636"/>
                  </a:lnTo>
                  <a:lnTo>
                    <a:pt x="125129" y="117189"/>
                  </a:lnTo>
                  <a:lnTo>
                    <a:pt x="132652" y="116661"/>
                  </a:lnTo>
                  <a:lnTo>
                    <a:pt x="147920" y="109164"/>
                  </a:lnTo>
                  <a:lnTo>
                    <a:pt x="171083" y="88073"/>
                  </a:lnTo>
                  <a:lnTo>
                    <a:pt x="189751" y="62245"/>
                  </a:lnTo>
                  <a:lnTo>
                    <a:pt x="206689" y="22301"/>
                  </a:lnTo>
                  <a:lnTo>
                    <a:pt x="209482" y="22308"/>
                  </a:lnTo>
                  <a:lnTo>
                    <a:pt x="212208" y="24904"/>
                  </a:lnTo>
                  <a:lnTo>
                    <a:pt x="216581" y="67170"/>
                  </a:lnTo>
                  <a:lnTo>
                    <a:pt x="219749" y="123632"/>
                  </a:lnTo>
                  <a:lnTo>
                    <a:pt x="231752" y="173507"/>
                  </a:lnTo>
                  <a:lnTo>
                    <a:pt x="248752" y="20111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C0AAF6-61AA-400C-8249-53AB300E02CB}"/>
                </a:ext>
              </a:extLst>
            </p:cNvPr>
            <p:cNvSpPr/>
            <p:nvPr/>
          </p:nvSpPr>
          <p:spPr>
            <a:xfrm>
              <a:off x="5789002" y="1635059"/>
              <a:ext cx="251030" cy="177458"/>
            </a:xfrm>
            <a:custGeom>
              <a:avLst/>
              <a:gdLst/>
              <a:ahLst/>
              <a:cxnLst/>
              <a:rect l="0" t="0" r="0" b="0"/>
              <a:pathLst>
                <a:path w="251030" h="177458">
                  <a:moveTo>
                    <a:pt x="72238" y="111138"/>
                  </a:moveTo>
                  <a:lnTo>
                    <a:pt x="76364" y="98757"/>
                  </a:lnTo>
                  <a:lnTo>
                    <a:pt x="73784" y="85770"/>
                  </a:lnTo>
                  <a:lnTo>
                    <a:pt x="62619" y="66193"/>
                  </a:lnTo>
                  <a:lnTo>
                    <a:pt x="58052" y="60445"/>
                  </a:lnTo>
                  <a:lnTo>
                    <a:pt x="51552" y="57477"/>
                  </a:lnTo>
                  <a:lnTo>
                    <a:pt x="35117" y="56482"/>
                  </a:lnTo>
                  <a:lnTo>
                    <a:pt x="28489" y="60017"/>
                  </a:lnTo>
                  <a:lnTo>
                    <a:pt x="18820" y="73158"/>
                  </a:lnTo>
                  <a:lnTo>
                    <a:pt x="0" y="129809"/>
                  </a:lnTo>
                  <a:lnTo>
                    <a:pt x="258" y="156401"/>
                  </a:lnTo>
                  <a:lnTo>
                    <a:pt x="3522" y="162906"/>
                  </a:lnTo>
                  <a:lnTo>
                    <a:pt x="14058" y="172438"/>
                  </a:lnTo>
                  <a:lnTo>
                    <a:pt x="20496" y="174461"/>
                  </a:lnTo>
                  <a:lnTo>
                    <a:pt x="34558" y="174406"/>
                  </a:lnTo>
                  <a:lnTo>
                    <a:pt x="47141" y="169200"/>
                  </a:lnTo>
                  <a:lnTo>
                    <a:pt x="58492" y="160264"/>
                  </a:lnTo>
                  <a:lnTo>
                    <a:pt x="73731" y="139801"/>
                  </a:lnTo>
                  <a:lnTo>
                    <a:pt x="80963" y="121862"/>
                  </a:lnTo>
                  <a:lnTo>
                    <a:pt x="82449" y="104676"/>
                  </a:lnTo>
                  <a:lnTo>
                    <a:pt x="81637" y="96465"/>
                  </a:lnTo>
                  <a:lnTo>
                    <a:pt x="80230" y="93582"/>
                  </a:lnTo>
                  <a:lnTo>
                    <a:pt x="78431" y="94252"/>
                  </a:lnTo>
                  <a:lnTo>
                    <a:pt x="76366" y="97289"/>
                  </a:lnTo>
                  <a:lnTo>
                    <a:pt x="77588" y="122197"/>
                  </a:lnTo>
                  <a:lnTo>
                    <a:pt x="87546" y="148676"/>
                  </a:lnTo>
                  <a:lnTo>
                    <a:pt x="101438" y="168805"/>
                  </a:lnTo>
                  <a:lnTo>
                    <a:pt x="116021" y="175636"/>
                  </a:lnTo>
                  <a:lnTo>
                    <a:pt x="124747" y="177457"/>
                  </a:lnTo>
                  <a:lnTo>
                    <a:pt x="132292" y="176944"/>
                  </a:lnTo>
                  <a:lnTo>
                    <a:pt x="145282" y="171767"/>
                  </a:lnTo>
                  <a:lnTo>
                    <a:pt x="162306" y="155014"/>
                  </a:lnTo>
                  <a:lnTo>
                    <a:pt x="180302" y="118547"/>
                  </a:lnTo>
                  <a:lnTo>
                    <a:pt x="193058" y="66720"/>
                  </a:lnTo>
                  <a:lnTo>
                    <a:pt x="193608" y="15895"/>
                  </a:lnTo>
                  <a:lnTo>
                    <a:pt x="192019" y="6184"/>
                  </a:lnTo>
                  <a:lnTo>
                    <a:pt x="189232" y="1437"/>
                  </a:lnTo>
                  <a:lnTo>
                    <a:pt x="185646" y="0"/>
                  </a:lnTo>
                  <a:lnTo>
                    <a:pt x="181529" y="769"/>
                  </a:lnTo>
                  <a:lnTo>
                    <a:pt x="177920" y="4737"/>
                  </a:lnTo>
                  <a:lnTo>
                    <a:pt x="171607" y="18359"/>
                  </a:lnTo>
                  <a:lnTo>
                    <a:pt x="171450" y="49578"/>
                  </a:lnTo>
                  <a:lnTo>
                    <a:pt x="179999" y="96227"/>
                  </a:lnTo>
                  <a:lnTo>
                    <a:pt x="193514" y="119484"/>
                  </a:lnTo>
                  <a:lnTo>
                    <a:pt x="213546" y="140674"/>
                  </a:lnTo>
                  <a:lnTo>
                    <a:pt x="238922" y="154144"/>
                  </a:lnTo>
                  <a:lnTo>
                    <a:pt x="251029" y="15777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9D3350-54D5-42C3-9212-447F20342B72}"/>
                </a:ext>
              </a:extLst>
            </p:cNvPr>
            <p:cNvSpPr/>
            <p:nvPr/>
          </p:nvSpPr>
          <p:spPr>
            <a:xfrm>
              <a:off x="6109993" y="1604356"/>
              <a:ext cx="157216" cy="204051"/>
            </a:xfrm>
            <a:custGeom>
              <a:avLst/>
              <a:gdLst/>
              <a:ahLst/>
              <a:cxnLst/>
              <a:rect l="0" t="0" r="0" b="0"/>
              <a:pathLst>
                <a:path w="157216" h="204051">
                  <a:moveTo>
                    <a:pt x="0" y="40785"/>
                  </a:moveTo>
                  <a:lnTo>
                    <a:pt x="10819" y="1633"/>
                  </a:lnTo>
                  <a:lnTo>
                    <a:pt x="12395" y="0"/>
                  </a:lnTo>
                  <a:lnTo>
                    <a:pt x="13445" y="2366"/>
                  </a:lnTo>
                  <a:lnTo>
                    <a:pt x="15362" y="60722"/>
                  </a:lnTo>
                  <a:lnTo>
                    <a:pt x="15510" y="119387"/>
                  </a:lnTo>
                  <a:lnTo>
                    <a:pt x="15535" y="157165"/>
                  </a:lnTo>
                  <a:lnTo>
                    <a:pt x="16403" y="160694"/>
                  </a:lnTo>
                  <a:lnTo>
                    <a:pt x="17845" y="158728"/>
                  </a:lnTo>
                  <a:lnTo>
                    <a:pt x="29669" y="126310"/>
                  </a:lnTo>
                  <a:lnTo>
                    <a:pt x="37946" y="114497"/>
                  </a:lnTo>
                  <a:lnTo>
                    <a:pt x="49686" y="105791"/>
                  </a:lnTo>
                  <a:lnTo>
                    <a:pt x="56445" y="102261"/>
                  </a:lnTo>
                  <a:lnTo>
                    <a:pt x="62678" y="101634"/>
                  </a:lnTo>
                  <a:lnTo>
                    <a:pt x="74210" y="105545"/>
                  </a:lnTo>
                  <a:lnTo>
                    <a:pt x="77976" y="110734"/>
                  </a:lnTo>
                  <a:lnTo>
                    <a:pt x="82160" y="125712"/>
                  </a:lnTo>
                  <a:lnTo>
                    <a:pt x="82648" y="179577"/>
                  </a:lnTo>
                  <a:lnTo>
                    <a:pt x="88843" y="193449"/>
                  </a:lnTo>
                  <a:lnTo>
                    <a:pt x="92914" y="199567"/>
                  </a:lnTo>
                  <a:lnTo>
                    <a:pt x="99083" y="202782"/>
                  </a:lnTo>
                  <a:lnTo>
                    <a:pt x="115150" y="204050"/>
                  </a:lnTo>
                  <a:lnTo>
                    <a:pt x="139492" y="195782"/>
                  </a:lnTo>
                  <a:lnTo>
                    <a:pt x="150671" y="184816"/>
                  </a:lnTo>
                  <a:lnTo>
                    <a:pt x="154862" y="178265"/>
                  </a:lnTo>
                  <a:lnTo>
                    <a:pt x="157215" y="161772"/>
                  </a:lnTo>
                  <a:lnTo>
                    <a:pt x="154518" y="143789"/>
                  </a:lnTo>
                  <a:lnTo>
                    <a:pt x="147561" y="127160"/>
                  </a:lnTo>
                  <a:lnTo>
                    <a:pt x="138711" y="115738"/>
                  </a:lnTo>
                  <a:lnTo>
                    <a:pt x="124376" y="10297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06D586-03BD-47B4-86CC-989EC6875259}"/>
                </a:ext>
              </a:extLst>
            </p:cNvPr>
            <p:cNvSpPr/>
            <p:nvPr/>
          </p:nvSpPr>
          <p:spPr>
            <a:xfrm>
              <a:off x="6334921" y="1644380"/>
              <a:ext cx="257031" cy="202366"/>
            </a:xfrm>
            <a:custGeom>
              <a:avLst/>
              <a:gdLst/>
              <a:ahLst/>
              <a:cxnLst/>
              <a:rect l="0" t="0" r="0" b="0"/>
              <a:pathLst>
                <a:path w="257031" h="202366">
                  <a:moveTo>
                    <a:pt x="47145" y="132911"/>
                  </a:moveTo>
                  <a:lnTo>
                    <a:pt x="29391" y="125841"/>
                  </a:lnTo>
                  <a:lnTo>
                    <a:pt x="18812" y="117964"/>
                  </a:lnTo>
                  <a:lnTo>
                    <a:pt x="7273" y="99691"/>
                  </a:lnTo>
                  <a:lnTo>
                    <a:pt x="5816" y="85325"/>
                  </a:lnTo>
                  <a:lnTo>
                    <a:pt x="8910" y="70303"/>
                  </a:lnTo>
                  <a:lnTo>
                    <a:pt x="20365" y="48141"/>
                  </a:lnTo>
                  <a:lnTo>
                    <a:pt x="29773" y="35926"/>
                  </a:lnTo>
                  <a:lnTo>
                    <a:pt x="32109" y="29387"/>
                  </a:lnTo>
                  <a:lnTo>
                    <a:pt x="32400" y="15211"/>
                  </a:lnTo>
                  <a:lnTo>
                    <a:pt x="29542" y="9530"/>
                  </a:lnTo>
                  <a:lnTo>
                    <a:pt x="19455" y="915"/>
                  </a:lnTo>
                  <a:lnTo>
                    <a:pt x="14002" y="0"/>
                  </a:lnTo>
                  <a:lnTo>
                    <a:pt x="8639" y="1117"/>
                  </a:lnTo>
                  <a:lnTo>
                    <a:pt x="3336" y="3590"/>
                  </a:lnTo>
                  <a:lnTo>
                    <a:pt x="665" y="7829"/>
                  </a:lnTo>
                  <a:lnTo>
                    <a:pt x="0" y="19449"/>
                  </a:lnTo>
                  <a:lnTo>
                    <a:pt x="8608" y="40559"/>
                  </a:lnTo>
                  <a:lnTo>
                    <a:pt x="59857" y="98795"/>
                  </a:lnTo>
                  <a:lnTo>
                    <a:pt x="91174" y="134409"/>
                  </a:lnTo>
                  <a:lnTo>
                    <a:pt x="102609" y="160802"/>
                  </a:lnTo>
                  <a:lnTo>
                    <a:pt x="101738" y="178128"/>
                  </a:lnTo>
                  <a:lnTo>
                    <a:pt x="99088" y="186376"/>
                  </a:lnTo>
                  <a:lnTo>
                    <a:pt x="89233" y="197844"/>
                  </a:lnTo>
                  <a:lnTo>
                    <a:pt x="82977" y="202111"/>
                  </a:lnTo>
                  <a:lnTo>
                    <a:pt x="77080" y="202365"/>
                  </a:lnTo>
                  <a:lnTo>
                    <a:pt x="71419" y="199943"/>
                  </a:lnTo>
                  <a:lnTo>
                    <a:pt x="65919" y="195737"/>
                  </a:lnTo>
                  <a:lnTo>
                    <a:pt x="63979" y="190342"/>
                  </a:lnTo>
                  <a:lnTo>
                    <a:pt x="66431" y="177438"/>
                  </a:lnTo>
                  <a:lnTo>
                    <a:pt x="88287" y="148040"/>
                  </a:lnTo>
                  <a:lnTo>
                    <a:pt x="110007" y="126741"/>
                  </a:lnTo>
                  <a:lnTo>
                    <a:pt x="172243" y="87605"/>
                  </a:lnTo>
                  <a:lnTo>
                    <a:pt x="211028" y="60534"/>
                  </a:lnTo>
                  <a:lnTo>
                    <a:pt x="222477" y="50071"/>
                  </a:lnTo>
                  <a:lnTo>
                    <a:pt x="224493" y="44863"/>
                  </a:lnTo>
                  <a:lnTo>
                    <a:pt x="224110" y="39663"/>
                  </a:lnTo>
                  <a:lnTo>
                    <a:pt x="222128" y="34469"/>
                  </a:lnTo>
                  <a:lnTo>
                    <a:pt x="219078" y="32734"/>
                  </a:lnTo>
                  <a:lnTo>
                    <a:pt x="215318" y="33305"/>
                  </a:lnTo>
                  <a:lnTo>
                    <a:pt x="211084" y="35413"/>
                  </a:lnTo>
                  <a:lnTo>
                    <a:pt x="196872" y="50759"/>
                  </a:lnTo>
                  <a:lnTo>
                    <a:pt x="185846" y="75844"/>
                  </a:lnTo>
                  <a:lnTo>
                    <a:pt x="185362" y="105157"/>
                  </a:lnTo>
                  <a:lnTo>
                    <a:pt x="190916" y="120864"/>
                  </a:lnTo>
                  <a:lnTo>
                    <a:pt x="212684" y="149149"/>
                  </a:lnTo>
                  <a:lnTo>
                    <a:pt x="234390" y="163730"/>
                  </a:lnTo>
                  <a:lnTo>
                    <a:pt x="257030" y="17177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2BC7C9-417F-4CE4-9354-4370578C04AD}"/>
                </a:ext>
              </a:extLst>
            </p:cNvPr>
            <p:cNvSpPr/>
            <p:nvPr/>
          </p:nvSpPr>
          <p:spPr>
            <a:xfrm>
              <a:off x="3307002" y="1383117"/>
              <a:ext cx="1276060" cy="707908"/>
            </a:xfrm>
            <a:custGeom>
              <a:avLst/>
              <a:gdLst/>
              <a:ahLst/>
              <a:cxnLst/>
              <a:rect l="0" t="0" r="0" b="0"/>
              <a:pathLst>
                <a:path w="1276060" h="707908">
                  <a:moveTo>
                    <a:pt x="338782" y="83233"/>
                  </a:moveTo>
                  <a:lnTo>
                    <a:pt x="292937" y="87359"/>
                  </a:lnTo>
                  <a:lnTo>
                    <a:pt x="234750" y="112325"/>
                  </a:lnTo>
                  <a:lnTo>
                    <a:pt x="180958" y="154637"/>
                  </a:lnTo>
                  <a:lnTo>
                    <a:pt x="119087" y="212277"/>
                  </a:lnTo>
                  <a:lnTo>
                    <a:pt x="75104" y="270719"/>
                  </a:lnTo>
                  <a:lnTo>
                    <a:pt x="45876" y="319015"/>
                  </a:lnTo>
                  <a:lnTo>
                    <a:pt x="23108" y="371616"/>
                  </a:lnTo>
                  <a:lnTo>
                    <a:pt x="7725" y="425494"/>
                  </a:lnTo>
                  <a:lnTo>
                    <a:pt x="0" y="477446"/>
                  </a:lnTo>
                  <a:lnTo>
                    <a:pt x="2317" y="525661"/>
                  </a:lnTo>
                  <a:lnTo>
                    <a:pt x="11315" y="556260"/>
                  </a:lnTo>
                  <a:lnTo>
                    <a:pt x="37532" y="597766"/>
                  </a:lnTo>
                  <a:lnTo>
                    <a:pt x="78217" y="635688"/>
                  </a:lnTo>
                  <a:lnTo>
                    <a:pt x="129044" y="664102"/>
                  </a:lnTo>
                  <a:lnTo>
                    <a:pt x="190073" y="687205"/>
                  </a:lnTo>
                  <a:lnTo>
                    <a:pt x="240443" y="696579"/>
                  </a:lnTo>
                  <a:lnTo>
                    <a:pt x="294500" y="703624"/>
                  </a:lnTo>
                  <a:lnTo>
                    <a:pt x="351059" y="707907"/>
                  </a:lnTo>
                  <a:lnTo>
                    <a:pt x="410745" y="706932"/>
                  </a:lnTo>
                  <a:lnTo>
                    <a:pt x="474125" y="703619"/>
                  </a:lnTo>
                  <a:lnTo>
                    <a:pt x="506746" y="701526"/>
                  </a:lnTo>
                  <a:lnTo>
                    <a:pt x="538858" y="699268"/>
                  </a:lnTo>
                  <a:lnTo>
                    <a:pt x="602177" y="694455"/>
                  </a:lnTo>
                  <a:lnTo>
                    <a:pt x="634437" y="690235"/>
                  </a:lnTo>
                  <a:lnTo>
                    <a:pt x="667172" y="684830"/>
                  </a:lnTo>
                  <a:lnTo>
                    <a:pt x="700223" y="678636"/>
                  </a:lnTo>
                  <a:lnTo>
                    <a:pt x="733486" y="671915"/>
                  </a:lnTo>
                  <a:lnTo>
                    <a:pt x="766890" y="664843"/>
                  </a:lnTo>
                  <a:lnTo>
                    <a:pt x="800387" y="657538"/>
                  </a:lnTo>
                  <a:lnTo>
                    <a:pt x="862942" y="642511"/>
                  </a:lnTo>
                  <a:lnTo>
                    <a:pt x="922415" y="626331"/>
                  </a:lnTo>
                  <a:lnTo>
                    <a:pt x="980517" y="607624"/>
                  </a:lnTo>
                  <a:lnTo>
                    <a:pt x="1033404" y="585490"/>
                  </a:lnTo>
                  <a:lnTo>
                    <a:pt x="1081957" y="561257"/>
                  </a:lnTo>
                  <a:lnTo>
                    <a:pt x="1126568" y="536091"/>
                  </a:lnTo>
                  <a:lnTo>
                    <a:pt x="1186405" y="497644"/>
                  </a:lnTo>
                  <a:lnTo>
                    <a:pt x="1223950" y="455707"/>
                  </a:lnTo>
                  <a:lnTo>
                    <a:pt x="1255608" y="406838"/>
                  </a:lnTo>
                  <a:lnTo>
                    <a:pt x="1272557" y="364966"/>
                  </a:lnTo>
                  <a:lnTo>
                    <a:pt x="1276059" y="326202"/>
                  </a:lnTo>
                  <a:lnTo>
                    <a:pt x="1266015" y="272690"/>
                  </a:lnTo>
                  <a:lnTo>
                    <a:pt x="1250983" y="239125"/>
                  </a:lnTo>
                  <a:lnTo>
                    <a:pt x="1212520" y="187101"/>
                  </a:lnTo>
                  <a:lnTo>
                    <a:pt x="1161488" y="139344"/>
                  </a:lnTo>
                  <a:lnTo>
                    <a:pt x="1119881" y="111050"/>
                  </a:lnTo>
                  <a:lnTo>
                    <a:pt x="1070871" y="86383"/>
                  </a:lnTo>
                  <a:lnTo>
                    <a:pt x="1016555" y="63903"/>
                  </a:lnTo>
                  <a:lnTo>
                    <a:pt x="957866" y="42396"/>
                  </a:lnTo>
                  <a:lnTo>
                    <a:pt x="897232" y="25928"/>
                  </a:lnTo>
                  <a:lnTo>
                    <a:pt x="834872" y="13714"/>
                  </a:lnTo>
                  <a:lnTo>
                    <a:pt x="802522" y="9247"/>
                  </a:lnTo>
                  <a:lnTo>
                    <a:pt x="769727" y="5406"/>
                  </a:lnTo>
                  <a:lnTo>
                    <a:pt x="736636" y="2845"/>
                  </a:lnTo>
                  <a:lnTo>
                    <a:pt x="703347" y="1138"/>
                  </a:lnTo>
                  <a:lnTo>
                    <a:pt x="669925" y="0"/>
                  </a:lnTo>
                  <a:lnTo>
                    <a:pt x="637280" y="969"/>
                  </a:lnTo>
                  <a:lnTo>
                    <a:pt x="605151" y="3342"/>
                  </a:lnTo>
                  <a:lnTo>
                    <a:pt x="542677" y="11449"/>
                  </a:lnTo>
                  <a:lnTo>
                    <a:pt x="483241" y="23690"/>
                  </a:lnTo>
                  <a:lnTo>
                    <a:pt x="425155" y="42374"/>
                  </a:lnTo>
                  <a:lnTo>
                    <a:pt x="364374" y="65656"/>
                  </a:lnTo>
                  <a:lnTo>
                    <a:pt x="338782" y="7545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8C7FD62-1CB9-4003-B378-A9DC4AA719F0}"/>
                </a:ext>
              </a:extLst>
            </p:cNvPr>
            <p:cNvSpPr/>
            <p:nvPr/>
          </p:nvSpPr>
          <p:spPr>
            <a:xfrm>
              <a:off x="3824575" y="2103779"/>
              <a:ext cx="48871" cy="272074"/>
            </a:xfrm>
            <a:custGeom>
              <a:avLst/>
              <a:gdLst/>
              <a:ahLst/>
              <a:cxnLst/>
              <a:rect l="0" t="0" r="0" b="0"/>
              <a:pathLst>
                <a:path w="48871" h="272074">
                  <a:moveTo>
                    <a:pt x="38868" y="0"/>
                  </a:moveTo>
                  <a:lnTo>
                    <a:pt x="47122" y="8253"/>
                  </a:lnTo>
                  <a:lnTo>
                    <a:pt x="48870" y="26125"/>
                  </a:lnTo>
                  <a:lnTo>
                    <a:pt x="40685" y="86693"/>
                  </a:lnTo>
                  <a:lnTo>
                    <a:pt x="37948" y="105901"/>
                  </a:lnTo>
                  <a:lnTo>
                    <a:pt x="19491" y="161419"/>
                  </a:lnTo>
                  <a:lnTo>
                    <a:pt x="11720" y="209173"/>
                  </a:lnTo>
                  <a:lnTo>
                    <a:pt x="0" y="27207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4ACB64-99F8-43DB-8A07-1D63D44DB338}"/>
                </a:ext>
              </a:extLst>
            </p:cNvPr>
            <p:cNvSpPr/>
            <p:nvPr/>
          </p:nvSpPr>
          <p:spPr>
            <a:xfrm>
              <a:off x="3742714" y="2305891"/>
              <a:ext cx="229560" cy="38868"/>
            </a:xfrm>
            <a:custGeom>
              <a:avLst/>
              <a:gdLst/>
              <a:ahLst/>
              <a:cxnLst/>
              <a:rect l="0" t="0" r="0" b="0"/>
              <a:pathLst>
                <a:path w="229560" h="38868">
                  <a:moveTo>
                    <a:pt x="4126" y="38867"/>
                  </a:moveTo>
                  <a:lnTo>
                    <a:pt x="0" y="26487"/>
                  </a:lnTo>
                  <a:lnTo>
                    <a:pt x="24696" y="21113"/>
                  </a:lnTo>
                  <a:lnTo>
                    <a:pt x="67072" y="15802"/>
                  </a:lnTo>
                  <a:lnTo>
                    <a:pt x="121234" y="10535"/>
                  </a:lnTo>
                  <a:lnTo>
                    <a:pt x="181414" y="4682"/>
                  </a:lnTo>
                  <a:lnTo>
                    <a:pt x="22955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EC45B72-234D-48CF-933B-1B468BAC974F}"/>
                </a:ext>
              </a:extLst>
            </p:cNvPr>
            <p:cNvSpPr/>
            <p:nvPr/>
          </p:nvSpPr>
          <p:spPr>
            <a:xfrm>
              <a:off x="3731293" y="2350966"/>
              <a:ext cx="246893" cy="140404"/>
            </a:xfrm>
            <a:custGeom>
              <a:avLst/>
              <a:gdLst/>
              <a:ahLst/>
              <a:cxnLst/>
              <a:rect l="0" t="0" r="0" b="0"/>
              <a:pathLst>
                <a:path w="246893" h="140404">
                  <a:moveTo>
                    <a:pt x="0" y="48207"/>
                  </a:moveTo>
                  <a:lnTo>
                    <a:pt x="8254" y="56460"/>
                  </a:lnTo>
                  <a:lnTo>
                    <a:pt x="29243" y="117211"/>
                  </a:lnTo>
                  <a:lnTo>
                    <a:pt x="37757" y="133290"/>
                  </a:lnTo>
                  <a:lnTo>
                    <a:pt x="44173" y="137751"/>
                  </a:lnTo>
                  <a:lnTo>
                    <a:pt x="60516" y="140403"/>
                  </a:lnTo>
                  <a:lnTo>
                    <a:pt x="67983" y="138174"/>
                  </a:lnTo>
                  <a:lnTo>
                    <a:pt x="97863" y="113062"/>
                  </a:lnTo>
                  <a:lnTo>
                    <a:pt x="150278" y="53604"/>
                  </a:lnTo>
                  <a:lnTo>
                    <a:pt x="202566" y="11939"/>
                  </a:lnTo>
                  <a:lnTo>
                    <a:pt x="225567" y="513"/>
                  </a:lnTo>
                  <a:lnTo>
                    <a:pt x="232432" y="0"/>
                  </a:lnTo>
                  <a:lnTo>
                    <a:pt x="244666" y="4037"/>
                  </a:lnTo>
                  <a:lnTo>
                    <a:pt x="246892" y="7532"/>
                  </a:lnTo>
                  <a:lnTo>
                    <a:pt x="246649" y="11589"/>
                  </a:lnTo>
                  <a:lnTo>
                    <a:pt x="244759" y="16021"/>
                  </a:lnTo>
                  <a:lnTo>
                    <a:pt x="235750" y="23250"/>
                  </a:lnTo>
                  <a:lnTo>
                    <a:pt x="217659" y="3266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7718EB-ABF3-4D74-8921-B73E67E406F4}"/>
                </a:ext>
              </a:extLst>
            </p:cNvPr>
            <p:cNvSpPr/>
            <p:nvPr/>
          </p:nvSpPr>
          <p:spPr>
            <a:xfrm>
              <a:off x="3166718" y="2557064"/>
              <a:ext cx="191447" cy="280825"/>
            </a:xfrm>
            <a:custGeom>
              <a:avLst/>
              <a:gdLst/>
              <a:ahLst/>
              <a:cxnLst/>
              <a:rect l="0" t="0" r="0" b="0"/>
              <a:pathLst>
                <a:path w="191447" h="280825">
                  <a:moveTo>
                    <a:pt x="191446" y="59768"/>
                  </a:moveTo>
                  <a:lnTo>
                    <a:pt x="191446" y="43261"/>
                  </a:lnTo>
                  <a:lnTo>
                    <a:pt x="183193" y="20616"/>
                  </a:lnTo>
                  <a:lnTo>
                    <a:pt x="172231" y="9833"/>
                  </a:lnTo>
                  <a:lnTo>
                    <a:pt x="157858" y="3026"/>
                  </a:lnTo>
                  <a:lnTo>
                    <a:pt x="139953" y="0"/>
                  </a:lnTo>
                  <a:lnTo>
                    <a:pt x="120479" y="5565"/>
                  </a:lnTo>
                  <a:lnTo>
                    <a:pt x="76598" y="26814"/>
                  </a:lnTo>
                  <a:lnTo>
                    <a:pt x="37061" y="68060"/>
                  </a:lnTo>
                  <a:lnTo>
                    <a:pt x="6869" y="124289"/>
                  </a:lnTo>
                  <a:lnTo>
                    <a:pt x="0" y="158348"/>
                  </a:lnTo>
                  <a:lnTo>
                    <a:pt x="1806" y="216285"/>
                  </a:lnTo>
                  <a:lnTo>
                    <a:pt x="8121" y="237584"/>
                  </a:lnTo>
                  <a:lnTo>
                    <a:pt x="12223" y="245683"/>
                  </a:lnTo>
                  <a:lnTo>
                    <a:pt x="38631" y="269460"/>
                  </a:lnTo>
                  <a:lnTo>
                    <a:pt x="61628" y="278204"/>
                  </a:lnTo>
                  <a:lnTo>
                    <a:pt x="101158" y="280824"/>
                  </a:lnTo>
                  <a:lnTo>
                    <a:pt x="129725" y="276345"/>
                  </a:lnTo>
                  <a:lnTo>
                    <a:pt x="183672" y="25410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3CE3C69-D8EF-4CD5-A1C0-8B349209D5FA}"/>
                </a:ext>
              </a:extLst>
            </p:cNvPr>
            <p:cNvSpPr/>
            <p:nvPr/>
          </p:nvSpPr>
          <p:spPr>
            <a:xfrm>
              <a:off x="3399532" y="2661643"/>
              <a:ext cx="152971" cy="131504"/>
            </a:xfrm>
            <a:custGeom>
              <a:avLst/>
              <a:gdLst/>
              <a:ahLst/>
              <a:cxnLst/>
              <a:rect l="0" t="0" r="0" b="0"/>
              <a:pathLst>
                <a:path w="152971" h="131504">
                  <a:moveTo>
                    <a:pt x="67461" y="87339"/>
                  </a:moveTo>
                  <a:lnTo>
                    <a:pt x="85216" y="74063"/>
                  </a:lnTo>
                  <a:lnTo>
                    <a:pt x="95793" y="61572"/>
                  </a:lnTo>
                  <a:lnTo>
                    <a:pt x="98441" y="54614"/>
                  </a:lnTo>
                  <a:lnTo>
                    <a:pt x="99080" y="39973"/>
                  </a:lnTo>
                  <a:lnTo>
                    <a:pt x="90458" y="17162"/>
                  </a:lnTo>
                  <a:lnTo>
                    <a:pt x="77106" y="6341"/>
                  </a:lnTo>
                  <a:lnTo>
                    <a:pt x="68709" y="2246"/>
                  </a:lnTo>
                  <a:lnTo>
                    <a:pt x="52469" y="0"/>
                  </a:lnTo>
                  <a:lnTo>
                    <a:pt x="36614" y="2744"/>
                  </a:lnTo>
                  <a:lnTo>
                    <a:pt x="20930" y="9721"/>
                  </a:lnTo>
                  <a:lnTo>
                    <a:pt x="9928" y="23188"/>
                  </a:lnTo>
                  <a:lnTo>
                    <a:pt x="3023" y="40689"/>
                  </a:lnTo>
                  <a:lnTo>
                    <a:pt x="0" y="69102"/>
                  </a:lnTo>
                  <a:lnTo>
                    <a:pt x="5054" y="94315"/>
                  </a:lnTo>
                  <a:lnTo>
                    <a:pt x="12661" y="110305"/>
                  </a:lnTo>
                  <a:lnTo>
                    <a:pt x="24104" y="121442"/>
                  </a:lnTo>
                  <a:lnTo>
                    <a:pt x="38690" y="128408"/>
                  </a:lnTo>
                  <a:lnTo>
                    <a:pt x="56690" y="131503"/>
                  </a:lnTo>
                  <a:lnTo>
                    <a:pt x="73902" y="128273"/>
                  </a:lnTo>
                  <a:lnTo>
                    <a:pt x="82120" y="124993"/>
                  </a:lnTo>
                  <a:lnTo>
                    <a:pt x="88462" y="119351"/>
                  </a:lnTo>
                  <a:lnTo>
                    <a:pt x="101515" y="94904"/>
                  </a:lnTo>
                  <a:lnTo>
                    <a:pt x="111360" y="55692"/>
                  </a:lnTo>
                  <a:lnTo>
                    <a:pt x="110987" y="27290"/>
                  </a:lnTo>
                  <a:lnTo>
                    <a:pt x="109434" y="18803"/>
                  </a:lnTo>
                  <a:lnTo>
                    <a:pt x="107535" y="16600"/>
                  </a:lnTo>
                  <a:lnTo>
                    <a:pt x="105406" y="18586"/>
                  </a:lnTo>
                  <a:lnTo>
                    <a:pt x="103122" y="23366"/>
                  </a:lnTo>
                  <a:lnTo>
                    <a:pt x="102888" y="35586"/>
                  </a:lnTo>
                  <a:lnTo>
                    <a:pt x="110254" y="94187"/>
                  </a:lnTo>
                  <a:lnTo>
                    <a:pt x="121216" y="114032"/>
                  </a:lnTo>
                  <a:lnTo>
                    <a:pt x="126618" y="116363"/>
                  </a:lnTo>
                  <a:lnTo>
                    <a:pt x="132811" y="116189"/>
                  </a:lnTo>
                  <a:lnTo>
                    <a:pt x="152970" y="11065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C9DA6F8-8F57-4027-B5BA-6FE65148013F}"/>
                </a:ext>
              </a:extLst>
            </p:cNvPr>
            <p:cNvSpPr/>
            <p:nvPr/>
          </p:nvSpPr>
          <p:spPr>
            <a:xfrm>
              <a:off x="3599143" y="2640152"/>
              <a:ext cx="62190" cy="101297"/>
            </a:xfrm>
            <a:custGeom>
              <a:avLst/>
              <a:gdLst/>
              <a:ahLst/>
              <a:cxnLst/>
              <a:rect l="0" t="0" r="0" b="0"/>
              <a:pathLst>
                <a:path w="62190" h="101297">
                  <a:moveTo>
                    <a:pt x="0" y="15547"/>
                  </a:moveTo>
                  <a:lnTo>
                    <a:pt x="19955" y="78869"/>
                  </a:lnTo>
                  <a:lnTo>
                    <a:pt x="21460" y="101296"/>
                  </a:lnTo>
                  <a:lnTo>
                    <a:pt x="20353" y="101216"/>
                  </a:lnTo>
                  <a:lnTo>
                    <a:pt x="18751" y="98572"/>
                  </a:lnTo>
                  <a:lnTo>
                    <a:pt x="16497" y="74216"/>
                  </a:lnTo>
                  <a:lnTo>
                    <a:pt x="19955" y="43775"/>
                  </a:lnTo>
                  <a:lnTo>
                    <a:pt x="30577" y="17001"/>
                  </a:lnTo>
                  <a:lnTo>
                    <a:pt x="35932" y="11334"/>
                  </a:lnTo>
                  <a:lnTo>
                    <a:pt x="6218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1E4F95-8D7D-437A-8AAC-AEAE474EC421}"/>
                </a:ext>
              </a:extLst>
            </p:cNvPr>
            <p:cNvSpPr/>
            <p:nvPr/>
          </p:nvSpPr>
          <p:spPr>
            <a:xfrm>
              <a:off x="3726815" y="2560500"/>
              <a:ext cx="123347" cy="225068"/>
            </a:xfrm>
            <a:custGeom>
              <a:avLst/>
              <a:gdLst/>
              <a:ahLst/>
              <a:cxnLst/>
              <a:rect l="0" t="0" r="0" b="0"/>
              <a:pathLst>
                <a:path w="123347" h="225068">
                  <a:moveTo>
                    <a:pt x="4478" y="40785"/>
                  </a:moveTo>
                  <a:lnTo>
                    <a:pt x="2175" y="9264"/>
                  </a:lnTo>
                  <a:lnTo>
                    <a:pt x="0" y="0"/>
                  </a:lnTo>
                  <a:lnTo>
                    <a:pt x="8379" y="62425"/>
                  </a:lnTo>
                  <a:lnTo>
                    <a:pt x="14045" y="121210"/>
                  </a:lnTo>
                  <a:lnTo>
                    <a:pt x="20102" y="175176"/>
                  </a:lnTo>
                  <a:lnTo>
                    <a:pt x="23802" y="193797"/>
                  </a:lnTo>
                  <a:lnTo>
                    <a:pt x="25134" y="196344"/>
                  </a:lnTo>
                  <a:lnTo>
                    <a:pt x="26022" y="194587"/>
                  </a:lnTo>
                  <a:lnTo>
                    <a:pt x="31821" y="138242"/>
                  </a:lnTo>
                  <a:lnTo>
                    <a:pt x="38512" y="122678"/>
                  </a:lnTo>
                  <a:lnTo>
                    <a:pt x="42714" y="116110"/>
                  </a:lnTo>
                  <a:lnTo>
                    <a:pt x="48971" y="112595"/>
                  </a:lnTo>
                  <a:lnTo>
                    <a:pt x="65136" y="110992"/>
                  </a:lnTo>
                  <a:lnTo>
                    <a:pt x="81533" y="115462"/>
                  </a:lnTo>
                  <a:lnTo>
                    <a:pt x="89533" y="119072"/>
                  </a:lnTo>
                  <a:lnTo>
                    <a:pt x="103029" y="132297"/>
                  </a:lnTo>
                  <a:lnTo>
                    <a:pt x="121642" y="164811"/>
                  </a:lnTo>
                  <a:lnTo>
                    <a:pt x="123346" y="180553"/>
                  </a:lnTo>
                  <a:lnTo>
                    <a:pt x="120360" y="195322"/>
                  </a:lnTo>
                  <a:lnTo>
                    <a:pt x="113275" y="207645"/>
                  </a:lnTo>
                  <a:lnTo>
                    <a:pt x="102065" y="216576"/>
                  </a:lnTo>
                  <a:lnTo>
                    <a:pt x="87581" y="222561"/>
                  </a:lnTo>
                  <a:lnTo>
                    <a:pt x="62595" y="225067"/>
                  </a:lnTo>
                  <a:lnTo>
                    <a:pt x="43346" y="21957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F28BFE4-E020-43B9-B943-E607098C153A}"/>
                </a:ext>
              </a:extLst>
            </p:cNvPr>
            <p:cNvSpPr/>
            <p:nvPr/>
          </p:nvSpPr>
          <p:spPr>
            <a:xfrm>
              <a:off x="3894537" y="2694567"/>
              <a:ext cx="63168" cy="87080"/>
            </a:xfrm>
            <a:custGeom>
              <a:avLst/>
              <a:gdLst/>
              <a:ahLst/>
              <a:cxnLst/>
              <a:rect l="0" t="0" r="0" b="0"/>
              <a:pathLst>
                <a:path w="63168" h="87080">
                  <a:moveTo>
                    <a:pt x="15547" y="0"/>
                  </a:moveTo>
                  <a:lnTo>
                    <a:pt x="7293" y="12380"/>
                  </a:lnTo>
                  <a:lnTo>
                    <a:pt x="2161" y="40712"/>
                  </a:lnTo>
                  <a:lnTo>
                    <a:pt x="4767" y="68205"/>
                  </a:lnTo>
                  <a:lnTo>
                    <a:pt x="8360" y="74837"/>
                  </a:lnTo>
                  <a:lnTo>
                    <a:pt x="19263" y="84508"/>
                  </a:lnTo>
                  <a:lnTo>
                    <a:pt x="35049" y="87079"/>
                  </a:lnTo>
                  <a:lnTo>
                    <a:pt x="44095" y="86556"/>
                  </a:lnTo>
                  <a:lnTo>
                    <a:pt x="50990" y="83616"/>
                  </a:lnTo>
                  <a:lnTo>
                    <a:pt x="60955" y="73439"/>
                  </a:lnTo>
                  <a:lnTo>
                    <a:pt x="63093" y="67098"/>
                  </a:lnTo>
                  <a:lnTo>
                    <a:pt x="63167" y="53142"/>
                  </a:lnTo>
                  <a:lnTo>
                    <a:pt x="54225" y="30717"/>
                  </a:lnTo>
                  <a:lnTo>
                    <a:pt x="43102" y="1998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1940E09-E445-4E40-8410-B5CD3DD9EDFA}"/>
                </a:ext>
              </a:extLst>
            </p:cNvPr>
            <p:cNvSpPr/>
            <p:nvPr/>
          </p:nvSpPr>
          <p:spPr>
            <a:xfrm>
              <a:off x="4014787" y="2580075"/>
              <a:ext cx="136278" cy="173620"/>
            </a:xfrm>
            <a:custGeom>
              <a:avLst/>
              <a:gdLst/>
              <a:ahLst/>
              <a:cxnLst/>
              <a:rect l="0" t="0" r="0" b="0"/>
              <a:pathLst>
                <a:path w="136278" h="173620">
                  <a:moveTo>
                    <a:pt x="4127" y="13436"/>
                  </a:moveTo>
                  <a:lnTo>
                    <a:pt x="0" y="1056"/>
                  </a:lnTo>
                  <a:lnTo>
                    <a:pt x="512" y="0"/>
                  </a:lnTo>
                  <a:lnTo>
                    <a:pt x="5687" y="5737"/>
                  </a:lnTo>
                  <a:lnTo>
                    <a:pt x="19538" y="48549"/>
                  </a:lnTo>
                  <a:lnTo>
                    <a:pt x="25885" y="101274"/>
                  </a:lnTo>
                  <a:lnTo>
                    <a:pt x="27241" y="160075"/>
                  </a:lnTo>
                  <a:lnTo>
                    <a:pt x="27356" y="173619"/>
                  </a:lnTo>
                  <a:lnTo>
                    <a:pt x="27407" y="165243"/>
                  </a:lnTo>
                  <a:lnTo>
                    <a:pt x="35689" y="144500"/>
                  </a:lnTo>
                  <a:lnTo>
                    <a:pt x="63992" y="102976"/>
                  </a:lnTo>
                  <a:lnTo>
                    <a:pt x="69949" y="99905"/>
                  </a:lnTo>
                  <a:lnTo>
                    <a:pt x="83477" y="98796"/>
                  </a:lnTo>
                  <a:lnTo>
                    <a:pt x="88985" y="101437"/>
                  </a:lnTo>
                  <a:lnTo>
                    <a:pt x="97408" y="111281"/>
                  </a:lnTo>
                  <a:lnTo>
                    <a:pt x="123329" y="158809"/>
                  </a:lnTo>
                  <a:lnTo>
                    <a:pt x="136277" y="16890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CB45374-35A4-4497-BAB6-7BF134495208}"/>
                </a:ext>
              </a:extLst>
            </p:cNvPr>
            <p:cNvSpPr/>
            <p:nvPr/>
          </p:nvSpPr>
          <p:spPr>
            <a:xfrm>
              <a:off x="4088875" y="2654900"/>
              <a:ext cx="185850" cy="288421"/>
            </a:xfrm>
            <a:custGeom>
              <a:avLst/>
              <a:gdLst/>
              <a:ahLst/>
              <a:cxnLst/>
              <a:rect l="0" t="0" r="0" b="0"/>
              <a:pathLst>
                <a:path w="185850" h="288421">
                  <a:moveTo>
                    <a:pt x="93283" y="24120"/>
                  </a:moveTo>
                  <a:lnTo>
                    <a:pt x="93283" y="3486"/>
                  </a:lnTo>
                  <a:lnTo>
                    <a:pt x="92419" y="0"/>
                  </a:lnTo>
                  <a:lnTo>
                    <a:pt x="90980" y="266"/>
                  </a:lnTo>
                  <a:lnTo>
                    <a:pt x="89156" y="3035"/>
                  </a:lnTo>
                  <a:lnTo>
                    <a:pt x="89433" y="13022"/>
                  </a:lnTo>
                  <a:lnTo>
                    <a:pt x="96649" y="40546"/>
                  </a:lnTo>
                  <a:lnTo>
                    <a:pt x="108004" y="59121"/>
                  </a:lnTo>
                  <a:lnTo>
                    <a:pt x="119691" y="67891"/>
                  </a:lnTo>
                  <a:lnTo>
                    <a:pt x="126436" y="71439"/>
                  </a:lnTo>
                  <a:lnTo>
                    <a:pt x="140839" y="73078"/>
                  </a:lnTo>
                  <a:lnTo>
                    <a:pt x="148308" y="72306"/>
                  </a:lnTo>
                  <a:lnTo>
                    <a:pt x="154150" y="69199"/>
                  </a:lnTo>
                  <a:lnTo>
                    <a:pt x="162945" y="58839"/>
                  </a:lnTo>
                  <a:lnTo>
                    <a:pt x="172753" y="34311"/>
                  </a:lnTo>
                  <a:lnTo>
                    <a:pt x="175629" y="31778"/>
                  </a:lnTo>
                  <a:lnTo>
                    <a:pt x="178411" y="33544"/>
                  </a:lnTo>
                  <a:lnTo>
                    <a:pt x="181129" y="38176"/>
                  </a:lnTo>
                  <a:lnTo>
                    <a:pt x="185849" y="96956"/>
                  </a:lnTo>
                  <a:lnTo>
                    <a:pt x="182297" y="144458"/>
                  </a:lnTo>
                  <a:lnTo>
                    <a:pt x="168280" y="194783"/>
                  </a:lnTo>
                  <a:lnTo>
                    <a:pt x="156483" y="214226"/>
                  </a:lnTo>
                  <a:lnTo>
                    <a:pt x="114239" y="257262"/>
                  </a:lnTo>
                  <a:lnTo>
                    <a:pt x="85042" y="273916"/>
                  </a:lnTo>
                  <a:lnTo>
                    <a:pt x="28122" y="285912"/>
                  </a:lnTo>
                  <a:lnTo>
                    <a:pt x="0" y="28842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FB4501C-E624-4C19-95F3-01E958F5AAB9}"/>
                </a:ext>
              </a:extLst>
            </p:cNvPr>
            <p:cNvSpPr/>
            <p:nvPr/>
          </p:nvSpPr>
          <p:spPr>
            <a:xfrm>
              <a:off x="4420872" y="2542295"/>
              <a:ext cx="476451" cy="193088"/>
            </a:xfrm>
            <a:custGeom>
              <a:avLst/>
              <a:gdLst/>
              <a:ahLst/>
              <a:cxnLst/>
              <a:rect l="0" t="0" r="0" b="0"/>
              <a:pathLst>
                <a:path w="476451" h="193088">
                  <a:moveTo>
                    <a:pt x="95547" y="136725"/>
                  </a:moveTo>
                  <a:lnTo>
                    <a:pt x="80601" y="104266"/>
                  </a:lnTo>
                  <a:lnTo>
                    <a:pt x="74355" y="99538"/>
                  </a:lnTo>
                  <a:lnTo>
                    <a:pt x="58202" y="94286"/>
                  </a:lnTo>
                  <a:lnTo>
                    <a:pt x="41809" y="96558"/>
                  </a:lnTo>
                  <a:lnTo>
                    <a:pt x="20316" y="107549"/>
                  </a:lnTo>
                  <a:lnTo>
                    <a:pt x="9424" y="117712"/>
                  </a:lnTo>
                  <a:lnTo>
                    <a:pt x="1704" y="130866"/>
                  </a:lnTo>
                  <a:lnTo>
                    <a:pt x="0" y="147653"/>
                  </a:lnTo>
                  <a:lnTo>
                    <a:pt x="2986" y="164902"/>
                  </a:lnTo>
                  <a:lnTo>
                    <a:pt x="10071" y="178327"/>
                  </a:lnTo>
                  <a:lnTo>
                    <a:pt x="23585" y="187748"/>
                  </a:lnTo>
                  <a:lnTo>
                    <a:pt x="40244" y="193087"/>
                  </a:lnTo>
                  <a:lnTo>
                    <a:pt x="56285" y="192581"/>
                  </a:lnTo>
                  <a:lnTo>
                    <a:pt x="69748" y="187173"/>
                  </a:lnTo>
                  <a:lnTo>
                    <a:pt x="75757" y="183313"/>
                  </a:lnTo>
                  <a:lnTo>
                    <a:pt x="92466" y="157247"/>
                  </a:lnTo>
                  <a:lnTo>
                    <a:pt x="101176" y="110612"/>
                  </a:lnTo>
                  <a:lnTo>
                    <a:pt x="103038" y="48460"/>
                  </a:lnTo>
                  <a:lnTo>
                    <a:pt x="98787" y="1599"/>
                  </a:lnTo>
                  <a:lnTo>
                    <a:pt x="99434" y="0"/>
                  </a:lnTo>
                  <a:lnTo>
                    <a:pt x="100730" y="1525"/>
                  </a:lnTo>
                  <a:lnTo>
                    <a:pt x="116429" y="58280"/>
                  </a:lnTo>
                  <a:lnTo>
                    <a:pt x="141139" y="121150"/>
                  </a:lnTo>
                  <a:lnTo>
                    <a:pt x="170826" y="163690"/>
                  </a:lnTo>
                  <a:lnTo>
                    <a:pt x="177691" y="166794"/>
                  </a:lnTo>
                  <a:lnTo>
                    <a:pt x="194532" y="167939"/>
                  </a:lnTo>
                  <a:lnTo>
                    <a:pt x="202132" y="165308"/>
                  </a:lnTo>
                  <a:lnTo>
                    <a:pt x="215183" y="155474"/>
                  </a:lnTo>
                  <a:lnTo>
                    <a:pt x="222136" y="137860"/>
                  </a:lnTo>
                  <a:lnTo>
                    <a:pt x="227828" y="91097"/>
                  </a:lnTo>
                  <a:lnTo>
                    <a:pt x="229512" y="90759"/>
                  </a:lnTo>
                  <a:lnTo>
                    <a:pt x="231499" y="93125"/>
                  </a:lnTo>
                  <a:lnTo>
                    <a:pt x="246674" y="100582"/>
                  </a:lnTo>
                  <a:lnTo>
                    <a:pt x="271708" y="104135"/>
                  </a:lnTo>
                  <a:lnTo>
                    <a:pt x="277767" y="108088"/>
                  </a:lnTo>
                  <a:lnTo>
                    <a:pt x="281806" y="114179"/>
                  </a:lnTo>
                  <a:lnTo>
                    <a:pt x="295891" y="151510"/>
                  </a:lnTo>
                  <a:lnTo>
                    <a:pt x="309899" y="169417"/>
                  </a:lnTo>
                  <a:lnTo>
                    <a:pt x="330077" y="184799"/>
                  </a:lnTo>
                  <a:lnTo>
                    <a:pt x="344888" y="192064"/>
                  </a:lnTo>
                  <a:lnTo>
                    <a:pt x="376049" y="192757"/>
                  </a:lnTo>
                  <a:lnTo>
                    <a:pt x="408506" y="179239"/>
                  </a:lnTo>
                  <a:lnTo>
                    <a:pt x="431750" y="162949"/>
                  </a:lnTo>
                  <a:lnTo>
                    <a:pt x="445452" y="143056"/>
                  </a:lnTo>
                  <a:lnTo>
                    <a:pt x="447414" y="126007"/>
                  </a:lnTo>
                  <a:lnTo>
                    <a:pt x="446728" y="116624"/>
                  </a:lnTo>
                  <a:lnTo>
                    <a:pt x="443680" y="109504"/>
                  </a:lnTo>
                  <a:lnTo>
                    <a:pt x="433382" y="99291"/>
                  </a:lnTo>
                  <a:lnTo>
                    <a:pt x="417866" y="96479"/>
                  </a:lnTo>
                  <a:lnTo>
                    <a:pt x="408891" y="96938"/>
                  </a:lnTo>
                  <a:lnTo>
                    <a:pt x="394312" y="104359"/>
                  </a:lnTo>
                  <a:lnTo>
                    <a:pt x="382939" y="116294"/>
                  </a:lnTo>
                  <a:lnTo>
                    <a:pt x="375005" y="130236"/>
                  </a:lnTo>
                  <a:lnTo>
                    <a:pt x="374271" y="136717"/>
                  </a:lnTo>
                  <a:lnTo>
                    <a:pt x="378061" y="148526"/>
                  </a:lnTo>
                  <a:lnTo>
                    <a:pt x="387809" y="157229"/>
                  </a:lnTo>
                  <a:lnTo>
                    <a:pt x="394035" y="160759"/>
                  </a:lnTo>
                  <a:lnTo>
                    <a:pt x="400777" y="161385"/>
                  </a:lnTo>
                  <a:lnTo>
                    <a:pt x="415179" y="157474"/>
                  </a:lnTo>
                  <a:lnTo>
                    <a:pt x="433727" y="145560"/>
                  </a:lnTo>
                  <a:lnTo>
                    <a:pt x="440195" y="144342"/>
                  </a:lnTo>
                  <a:lnTo>
                    <a:pt x="454291" y="147596"/>
                  </a:lnTo>
                  <a:lnTo>
                    <a:pt x="459950" y="151746"/>
                  </a:lnTo>
                  <a:lnTo>
                    <a:pt x="476450" y="17559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0DF6D9B-0E2B-49E5-9BD8-1098DB98625A}"/>
                </a:ext>
              </a:extLst>
            </p:cNvPr>
            <p:cNvSpPr/>
            <p:nvPr/>
          </p:nvSpPr>
          <p:spPr>
            <a:xfrm>
              <a:off x="4936190" y="2489224"/>
              <a:ext cx="195156" cy="208136"/>
            </a:xfrm>
            <a:custGeom>
              <a:avLst/>
              <a:gdLst/>
              <a:ahLst/>
              <a:cxnLst/>
              <a:rect l="0" t="0" r="0" b="0"/>
              <a:pathLst>
                <a:path w="195156" h="208136">
                  <a:moveTo>
                    <a:pt x="0" y="18778"/>
                  </a:moveTo>
                  <a:lnTo>
                    <a:pt x="4127" y="2271"/>
                  </a:lnTo>
                  <a:lnTo>
                    <a:pt x="7070" y="0"/>
                  </a:lnTo>
                  <a:lnTo>
                    <a:pt x="10759" y="1077"/>
                  </a:lnTo>
                  <a:lnTo>
                    <a:pt x="14946" y="4386"/>
                  </a:lnTo>
                  <a:lnTo>
                    <a:pt x="33405" y="56269"/>
                  </a:lnTo>
                  <a:lnTo>
                    <a:pt x="40451" y="114001"/>
                  </a:lnTo>
                  <a:lnTo>
                    <a:pt x="45418" y="172617"/>
                  </a:lnTo>
                  <a:lnTo>
                    <a:pt x="50406" y="202556"/>
                  </a:lnTo>
                  <a:lnTo>
                    <a:pt x="54333" y="206940"/>
                  </a:lnTo>
                  <a:lnTo>
                    <a:pt x="59543" y="208135"/>
                  </a:lnTo>
                  <a:lnTo>
                    <a:pt x="65607" y="207204"/>
                  </a:lnTo>
                  <a:lnTo>
                    <a:pt x="76951" y="201564"/>
                  </a:lnTo>
                  <a:lnTo>
                    <a:pt x="133952" y="156300"/>
                  </a:lnTo>
                  <a:lnTo>
                    <a:pt x="181149" y="96420"/>
                  </a:lnTo>
                  <a:lnTo>
                    <a:pt x="191644" y="80925"/>
                  </a:lnTo>
                  <a:lnTo>
                    <a:pt x="195155" y="63098"/>
                  </a:lnTo>
                  <a:lnTo>
                    <a:pt x="194883" y="53507"/>
                  </a:lnTo>
                  <a:lnTo>
                    <a:pt x="192110" y="48840"/>
                  </a:lnTo>
                  <a:lnTo>
                    <a:pt x="187671" y="47457"/>
                  </a:lnTo>
                  <a:lnTo>
                    <a:pt x="182119" y="48262"/>
                  </a:lnTo>
                  <a:lnTo>
                    <a:pt x="171346" y="53763"/>
                  </a:lnTo>
                  <a:lnTo>
                    <a:pt x="160799" y="63694"/>
                  </a:lnTo>
                  <a:lnTo>
                    <a:pt x="138887" y="103889"/>
                  </a:lnTo>
                  <a:lnTo>
                    <a:pt x="126884" y="151558"/>
                  </a:lnTo>
                  <a:lnTo>
                    <a:pt x="124376" y="18202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CFAC4E1-93E0-464D-8457-3B5184FCE6C1}"/>
              </a:ext>
            </a:extLst>
          </p:cNvPr>
          <p:cNvSpPr/>
          <p:nvPr/>
        </p:nvSpPr>
        <p:spPr>
          <a:xfrm>
            <a:off x="514617" y="1046579"/>
            <a:ext cx="729148" cy="2088574"/>
          </a:xfrm>
          <a:custGeom>
            <a:avLst/>
            <a:gdLst/>
            <a:ahLst/>
            <a:cxnLst/>
            <a:rect l="0" t="0" r="0" b="0"/>
            <a:pathLst>
              <a:path w="729148" h="2088574">
                <a:moveTo>
                  <a:pt x="729147" y="0"/>
                </a:moveTo>
                <a:lnTo>
                  <a:pt x="676108" y="8456"/>
                </a:lnTo>
                <a:lnTo>
                  <a:pt x="621070" y="18273"/>
                </a:lnTo>
                <a:lnTo>
                  <a:pt x="557887" y="31112"/>
                </a:lnTo>
                <a:lnTo>
                  <a:pt x="506258" y="41462"/>
                </a:lnTo>
                <a:lnTo>
                  <a:pt x="453610" y="46482"/>
                </a:lnTo>
                <a:lnTo>
                  <a:pt x="396505" y="52592"/>
                </a:lnTo>
                <a:lnTo>
                  <a:pt x="336526" y="59517"/>
                </a:lnTo>
                <a:lnTo>
                  <a:pt x="273209" y="61954"/>
                </a:lnTo>
                <a:lnTo>
                  <a:pt x="225418" y="66284"/>
                </a:lnTo>
                <a:lnTo>
                  <a:pt x="218855" y="70101"/>
                </a:lnTo>
                <a:lnTo>
                  <a:pt x="209260" y="81252"/>
                </a:lnTo>
                <a:lnTo>
                  <a:pt x="203129" y="114478"/>
                </a:lnTo>
                <a:lnTo>
                  <a:pt x="200887" y="172700"/>
                </a:lnTo>
                <a:lnTo>
                  <a:pt x="200615" y="227300"/>
                </a:lnTo>
                <a:lnTo>
                  <a:pt x="200561" y="289717"/>
                </a:lnTo>
                <a:lnTo>
                  <a:pt x="199688" y="345919"/>
                </a:lnTo>
                <a:lnTo>
                  <a:pt x="194343" y="402975"/>
                </a:lnTo>
                <a:lnTo>
                  <a:pt x="189728" y="445991"/>
                </a:lnTo>
                <a:lnTo>
                  <a:pt x="184798" y="491021"/>
                </a:lnTo>
                <a:lnTo>
                  <a:pt x="179728" y="537810"/>
                </a:lnTo>
                <a:lnTo>
                  <a:pt x="174596" y="587396"/>
                </a:lnTo>
                <a:lnTo>
                  <a:pt x="169436" y="638225"/>
                </a:lnTo>
                <a:lnTo>
                  <a:pt x="163399" y="689606"/>
                </a:lnTo>
                <a:lnTo>
                  <a:pt x="154959" y="741234"/>
                </a:lnTo>
                <a:lnTo>
                  <a:pt x="147752" y="795273"/>
                </a:lnTo>
                <a:lnTo>
                  <a:pt x="144621" y="822985"/>
                </a:lnTo>
                <a:lnTo>
                  <a:pt x="139943" y="860462"/>
                </a:lnTo>
                <a:lnTo>
                  <a:pt x="134233" y="904448"/>
                </a:lnTo>
                <a:lnTo>
                  <a:pt x="127835" y="952774"/>
                </a:lnTo>
                <a:lnTo>
                  <a:pt x="122706" y="994493"/>
                </a:lnTo>
                <a:lnTo>
                  <a:pt x="118423" y="1031806"/>
                </a:lnTo>
                <a:lnTo>
                  <a:pt x="114703" y="1066182"/>
                </a:lnTo>
                <a:lnTo>
                  <a:pt x="110497" y="1098601"/>
                </a:lnTo>
                <a:lnTo>
                  <a:pt x="101216" y="1159957"/>
                </a:lnTo>
                <a:lnTo>
                  <a:pt x="93636" y="1216594"/>
                </a:lnTo>
                <a:lnTo>
                  <a:pt x="87388" y="1271420"/>
                </a:lnTo>
                <a:lnTo>
                  <a:pt x="81732" y="1327457"/>
                </a:lnTo>
                <a:lnTo>
                  <a:pt x="74036" y="1381729"/>
                </a:lnTo>
                <a:lnTo>
                  <a:pt x="65721" y="1435505"/>
                </a:lnTo>
                <a:lnTo>
                  <a:pt x="59147" y="1491075"/>
                </a:lnTo>
                <a:lnTo>
                  <a:pt x="53346" y="1542836"/>
                </a:lnTo>
                <a:lnTo>
                  <a:pt x="47888" y="1592616"/>
                </a:lnTo>
                <a:lnTo>
                  <a:pt x="42584" y="1643532"/>
                </a:lnTo>
                <a:lnTo>
                  <a:pt x="35044" y="1692649"/>
                </a:lnTo>
                <a:lnTo>
                  <a:pt x="26798" y="1739526"/>
                </a:lnTo>
                <a:lnTo>
                  <a:pt x="20254" y="1783394"/>
                </a:lnTo>
                <a:lnTo>
                  <a:pt x="11714" y="1842811"/>
                </a:lnTo>
                <a:lnTo>
                  <a:pt x="3714" y="1898708"/>
                </a:lnTo>
                <a:lnTo>
                  <a:pt x="0" y="1949435"/>
                </a:lnTo>
                <a:lnTo>
                  <a:pt x="472" y="2007662"/>
                </a:lnTo>
                <a:lnTo>
                  <a:pt x="10939" y="2049376"/>
                </a:lnTo>
                <a:lnTo>
                  <a:pt x="20116" y="2067074"/>
                </a:lnTo>
                <a:lnTo>
                  <a:pt x="32256" y="2078395"/>
                </a:lnTo>
                <a:lnTo>
                  <a:pt x="39121" y="2082623"/>
                </a:lnTo>
                <a:lnTo>
                  <a:pt x="69416" y="2088573"/>
                </a:lnTo>
                <a:lnTo>
                  <a:pt x="119207" y="2083514"/>
                </a:lnTo>
                <a:lnTo>
                  <a:pt x="180354" y="2069079"/>
                </a:lnTo>
                <a:lnTo>
                  <a:pt x="223530" y="2061436"/>
                </a:lnTo>
                <a:lnTo>
                  <a:pt x="255601" y="2055769"/>
                </a:lnTo>
                <a:lnTo>
                  <a:pt x="291664" y="2049401"/>
                </a:lnTo>
                <a:lnTo>
                  <a:pt x="352464" y="2040022"/>
                </a:lnTo>
                <a:lnTo>
                  <a:pt x="406262" y="2032974"/>
                </a:lnTo>
                <a:lnTo>
                  <a:pt x="458963" y="2026963"/>
                </a:lnTo>
                <a:lnTo>
                  <a:pt x="508873" y="2021412"/>
                </a:lnTo>
                <a:lnTo>
                  <a:pt x="557831" y="2016930"/>
                </a:lnTo>
                <a:lnTo>
                  <a:pt x="608381" y="2014937"/>
                </a:lnTo>
                <a:lnTo>
                  <a:pt x="659186" y="2013344"/>
                </a:lnTo>
              </a:path>
            </a:pathLst>
          </a:custGeom>
          <a:ln w="127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90660A2-BDF1-4E7F-B1F4-F52B5D864DD6}"/>
              </a:ext>
            </a:extLst>
          </p:cNvPr>
          <p:cNvSpPr/>
          <p:nvPr/>
        </p:nvSpPr>
        <p:spPr>
          <a:xfrm>
            <a:off x="6654140" y="751185"/>
            <a:ext cx="559536" cy="1307686"/>
          </a:xfrm>
          <a:custGeom>
            <a:avLst/>
            <a:gdLst/>
            <a:ahLst/>
            <a:cxnLst/>
            <a:rect l="0" t="0" r="0" b="0"/>
            <a:pathLst>
              <a:path w="559536" h="1307686">
                <a:moveTo>
                  <a:pt x="0" y="0"/>
                </a:moveTo>
                <a:lnTo>
                  <a:pt x="50736" y="0"/>
                </a:lnTo>
                <a:lnTo>
                  <a:pt x="105511" y="0"/>
                </a:lnTo>
                <a:lnTo>
                  <a:pt x="158781" y="0"/>
                </a:lnTo>
                <a:lnTo>
                  <a:pt x="218312" y="0"/>
                </a:lnTo>
                <a:lnTo>
                  <a:pt x="279976" y="0"/>
                </a:lnTo>
                <a:lnTo>
                  <a:pt x="341197" y="0"/>
                </a:lnTo>
                <a:lnTo>
                  <a:pt x="395772" y="0"/>
                </a:lnTo>
                <a:lnTo>
                  <a:pt x="454070" y="864"/>
                </a:lnTo>
                <a:lnTo>
                  <a:pt x="480605" y="7070"/>
                </a:lnTo>
                <a:lnTo>
                  <a:pt x="496903" y="14946"/>
                </a:lnTo>
                <a:lnTo>
                  <a:pt x="516520" y="33219"/>
                </a:lnTo>
                <a:lnTo>
                  <a:pt x="523230" y="52192"/>
                </a:lnTo>
                <a:lnTo>
                  <a:pt x="528756" y="105946"/>
                </a:lnTo>
                <a:lnTo>
                  <a:pt x="535199" y="162150"/>
                </a:lnTo>
                <a:lnTo>
                  <a:pt x="542346" y="219842"/>
                </a:lnTo>
                <a:lnTo>
                  <a:pt x="548699" y="270897"/>
                </a:lnTo>
                <a:lnTo>
                  <a:pt x="551829" y="325180"/>
                </a:lnTo>
                <a:lnTo>
                  <a:pt x="556980" y="384642"/>
                </a:lnTo>
                <a:lnTo>
                  <a:pt x="558889" y="446886"/>
                </a:lnTo>
                <a:lnTo>
                  <a:pt x="559336" y="491419"/>
                </a:lnTo>
                <a:lnTo>
                  <a:pt x="559535" y="539426"/>
                </a:lnTo>
                <a:lnTo>
                  <a:pt x="558759" y="588690"/>
                </a:lnTo>
                <a:lnTo>
                  <a:pt x="555535" y="636497"/>
                </a:lnTo>
                <a:lnTo>
                  <a:pt x="553526" y="685959"/>
                </a:lnTo>
                <a:lnTo>
                  <a:pt x="551770" y="736733"/>
                </a:lnTo>
                <a:lnTo>
                  <a:pt x="548110" y="788091"/>
                </a:lnTo>
                <a:lnTo>
                  <a:pt x="541301" y="839707"/>
                </a:lnTo>
                <a:lnTo>
                  <a:pt x="533381" y="891438"/>
                </a:lnTo>
                <a:lnTo>
                  <a:pt x="526982" y="943221"/>
                </a:lnTo>
                <a:lnTo>
                  <a:pt x="521258" y="995026"/>
                </a:lnTo>
                <a:lnTo>
                  <a:pt x="515836" y="1046841"/>
                </a:lnTo>
                <a:lnTo>
                  <a:pt x="510547" y="1098662"/>
                </a:lnTo>
                <a:lnTo>
                  <a:pt x="503014" y="1150483"/>
                </a:lnTo>
                <a:lnTo>
                  <a:pt x="494772" y="1202307"/>
                </a:lnTo>
                <a:lnTo>
                  <a:pt x="488229" y="1254129"/>
                </a:lnTo>
                <a:lnTo>
                  <a:pt x="482441" y="1303650"/>
                </a:lnTo>
                <a:lnTo>
                  <a:pt x="481919" y="1307685"/>
                </a:lnTo>
              </a:path>
            </a:pathLst>
          </a:custGeom>
          <a:ln w="127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410388-4DF0-4469-B94E-93837315520B}"/>
              </a:ext>
            </a:extLst>
          </p:cNvPr>
          <p:cNvGrpSpPr/>
          <p:nvPr/>
        </p:nvGrpSpPr>
        <p:grpSpPr>
          <a:xfrm>
            <a:off x="5488110" y="1901667"/>
            <a:ext cx="1224571" cy="198466"/>
            <a:chOff x="5488110" y="1901667"/>
            <a:chExt cx="1224571" cy="198466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2FB1D2C-CC47-4933-A4E7-DE2CF57056A9}"/>
                </a:ext>
              </a:extLst>
            </p:cNvPr>
            <p:cNvSpPr/>
            <p:nvPr/>
          </p:nvSpPr>
          <p:spPr>
            <a:xfrm>
              <a:off x="5506824" y="1901667"/>
              <a:ext cx="1054034" cy="99410"/>
            </a:xfrm>
            <a:custGeom>
              <a:avLst/>
              <a:gdLst/>
              <a:ahLst/>
              <a:cxnLst/>
              <a:rect l="0" t="0" r="0" b="0"/>
              <a:pathLst>
                <a:path w="1054034" h="99410">
                  <a:moveTo>
                    <a:pt x="12381" y="85509"/>
                  </a:moveTo>
                  <a:lnTo>
                    <a:pt x="0" y="89636"/>
                  </a:lnTo>
                  <a:lnTo>
                    <a:pt x="672" y="90851"/>
                  </a:lnTo>
                  <a:lnTo>
                    <a:pt x="52372" y="97089"/>
                  </a:lnTo>
                  <a:lnTo>
                    <a:pt x="107452" y="99409"/>
                  </a:lnTo>
                  <a:lnTo>
                    <a:pt x="164526" y="94749"/>
                  </a:lnTo>
                  <a:lnTo>
                    <a:pt x="218113" y="91414"/>
                  </a:lnTo>
                  <a:lnTo>
                    <a:pt x="277753" y="84955"/>
                  </a:lnTo>
                  <a:lnTo>
                    <a:pt x="320344" y="80080"/>
                  </a:lnTo>
                  <a:lnTo>
                    <a:pt x="368064" y="75035"/>
                  </a:lnTo>
                  <a:lnTo>
                    <a:pt x="418063" y="67610"/>
                  </a:lnTo>
                  <a:lnTo>
                    <a:pt x="469939" y="59416"/>
                  </a:lnTo>
                  <a:lnTo>
                    <a:pt x="524666" y="52895"/>
                  </a:lnTo>
                  <a:lnTo>
                    <a:pt x="580659" y="44814"/>
                  </a:lnTo>
                  <a:lnTo>
                    <a:pt x="636351" y="36328"/>
                  </a:lnTo>
                  <a:lnTo>
                    <a:pt x="689893" y="29678"/>
                  </a:lnTo>
                  <a:lnTo>
                    <a:pt x="742481" y="23843"/>
                  </a:lnTo>
                  <a:lnTo>
                    <a:pt x="793781" y="18370"/>
                  </a:lnTo>
                  <a:lnTo>
                    <a:pt x="842492" y="13059"/>
                  </a:lnTo>
                  <a:lnTo>
                    <a:pt x="887749" y="7820"/>
                  </a:lnTo>
                  <a:lnTo>
                    <a:pt x="947470" y="2317"/>
                  </a:lnTo>
                  <a:lnTo>
                    <a:pt x="1005824" y="458"/>
                  </a:lnTo>
                  <a:lnTo>
                    <a:pt x="105403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DC684EE-4179-4E0C-85E5-1DF65B678DF3}"/>
                </a:ext>
              </a:extLst>
            </p:cNvPr>
            <p:cNvSpPr/>
            <p:nvPr/>
          </p:nvSpPr>
          <p:spPr>
            <a:xfrm>
              <a:off x="5488110" y="1917352"/>
              <a:ext cx="1224571" cy="182781"/>
            </a:xfrm>
            <a:custGeom>
              <a:avLst/>
              <a:gdLst/>
              <a:ahLst/>
              <a:cxnLst/>
              <a:rect l="0" t="0" r="0" b="0"/>
              <a:pathLst>
                <a:path w="1224571" h="182781">
                  <a:moveTo>
                    <a:pt x="0" y="178653"/>
                  </a:moveTo>
                  <a:lnTo>
                    <a:pt x="12381" y="182780"/>
                  </a:lnTo>
                  <a:lnTo>
                    <a:pt x="25368" y="182503"/>
                  </a:lnTo>
                  <a:lnTo>
                    <a:pt x="80213" y="167612"/>
                  </a:lnTo>
                  <a:lnTo>
                    <a:pt x="134431" y="155711"/>
                  </a:lnTo>
                  <a:lnTo>
                    <a:pt x="181770" y="145368"/>
                  </a:lnTo>
                  <a:lnTo>
                    <a:pt x="238695" y="131363"/>
                  </a:lnTo>
                  <a:lnTo>
                    <a:pt x="283151" y="121359"/>
                  </a:lnTo>
                  <a:lnTo>
                    <a:pt x="331699" y="111154"/>
                  </a:lnTo>
                  <a:lnTo>
                    <a:pt x="384371" y="100861"/>
                  </a:lnTo>
                  <a:lnTo>
                    <a:pt x="440313" y="90528"/>
                  </a:lnTo>
                  <a:lnTo>
                    <a:pt x="499726" y="80177"/>
                  </a:lnTo>
                  <a:lnTo>
                    <a:pt x="562985" y="69819"/>
                  </a:lnTo>
                  <a:lnTo>
                    <a:pt x="595573" y="64638"/>
                  </a:lnTo>
                  <a:lnTo>
                    <a:pt x="628527" y="59457"/>
                  </a:lnTo>
                  <a:lnTo>
                    <a:pt x="661725" y="54276"/>
                  </a:lnTo>
                  <a:lnTo>
                    <a:pt x="695085" y="49094"/>
                  </a:lnTo>
                  <a:lnTo>
                    <a:pt x="727690" y="43911"/>
                  </a:lnTo>
                  <a:lnTo>
                    <a:pt x="759792" y="38729"/>
                  </a:lnTo>
                  <a:lnTo>
                    <a:pt x="823099" y="29229"/>
                  </a:lnTo>
                  <a:lnTo>
                    <a:pt x="885784" y="22127"/>
                  </a:lnTo>
                  <a:lnTo>
                    <a:pt x="945890" y="16092"/>
                  </a:lnTo>
                  <a:lnTo>
                    <a:pt x="1002547" y="10530"/>
                  </a:lnTo>
                  <a:lnTo>
                    <a:pt x="1053640" y="5179"/>
                  </a:lnTo>
                  <a:lnTo>
                    <a:pt x="1097652" y="2225"/>
                  </a:lnTo>
                  <a:lnTo>
                    <a:pt x="1154118" y="562"/>
                  </a:lnTo>
                  <a:lnTo>
                    <a:pt x="1211374" y="0"/>
                  </a:lnTo>
                  <a:lnTo>
                    <a:pt x="1218716" y="2546"/>
                  </a:lnTo>
                  <a:lnTo>
                    <a:pt x="1222747" y="6834"/>
                  </a:lnTo>
                  <a:lnTo>
                    <a:pt x="1224570" y="12283"/>
                  </a:lnTo>
                  <a:lnTo>
                    <a:pt x="1221468" y="16780"/>
                  </a:lnTo>
                  <a:lnTo>
                    <a:pt x="1206503" y="24080"/>
                  </a:lnTo>
                  <a:lnTo>
                    <a:pt x="1151632" y="36204"/>
                  </a:lnTo>
                  <a:lnTo>
                    <a:pt x="1133719" y="36743"/>
                  </a:lnTo>
                  <a:lnTo>
                    <a:pt x="1128942" y="35678"/>
                  </a:lnTo>
                  <a:lnTo>
                    <a:pt x="1119388" y="309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CC72099-383A-4314-A57C-AB0B215586EE}"/>
              </a:ext>
            </a:extLst>
          </p:cNvPr>
          <p:cNvSpPr/>
          <p:nvPr/>
        </p:nvSpPr>
        <p:spPr>
          <a:xfrm>
            <a:off x="6677460" y="2002723"/>
            <a:ext cx="472532" cy="1008666"/>
          </a:xfrm>
          <a:custGeom>
            <a:avLst/>
            <a:gdLst/>
            <a:ahLst/>
            <a:cxnLst/>
            <a:rect l="0" t="0" r="0" b="0"/>
            <a:pathLst>
              <a:path w="472532" h="1008666">
                <a:moveTo>
                  <a:pt x="458638" y="0"/>
                </a:moveTo>
                <a:lnTo>
                  <a:pt x="456334" y="31521"/>
                </a:lnTo>
                <a:lnTo>
                  <a:pt x="451344" y="94685"/>
                </a:lnTo>
                <a:lnTo>
                  <a:pt x="450927" y="152904"/>
                </a:lnTo>
                <a:lnTo>
                  <a:pt x="450872" y="215412"/>
                </a:lnTo>
                <a:lnTo>
                  <a:pt x="444713" y="267587"/>
                </a:lnTo>
                <a:lnTo>
                  <a:pt x="443305" y="323306"/>
                </a:lnTo>
                <a:lnTo>
                  <a:pt x="448452" y="386033"/>
                </a:lnTo>
                <a:lnTo>
                  <a:pt x="454673" y="442029"/>
                </a:lnTo>
                <a:lnTo>
                  <a:pt x="462417" y="503423"/>
                </a:lnTo>
                <a:lnTo>
                  <a:pt x="470187" y="562577"/>
                </a:lnTo>
                <a:lnTo>
                  <a:pt x="472531" y="603802"/>
                </a:lnTo>
                <a:lnTo>
                  <a:pt x="467388" y="659702"/>
                </a:lnTo>
                <a:lnTo>
                  <a:pt x="466541" y="714685"/>
                </a:lnTo>
                <a:lnTo>
                  <a:pt x="466423" y="777310"/>
                </a:lnTo>
                <a:lnTo>
                  <a:pt x="466412" y="839537"/>
                </a:lnTo>
                <a:lnTo>
                  <a:pt x="464685" y="889637"/>
                </a:lnTo>
                <a:lnTo>
                  <a:pt x="458158" y="903841"/>
                </a:lnTo>
                <a:lnTo>
                  <a:pt x="444893" y="913608"/>
                </a:lnTo>
                <a:lnTo>
                  <a:pt x="404099" y="926916"/>
                </a:lnTo>
                <a:lnTo>
                  <a:pt x="344635" y="937863"/>
                </a:lnTo>
                <a:lnTo>
                  <a:pt x="286054" y="950942"/>
                </a:lnTo>
                <a:lnTo>
                  <a:pt x="227188" y="966218"/>
                </a:lnTo>
                <a:lnTo>
                  <a:pt x="167635" y="983926"/>
                </a:lnTo>
                <a:lnTo>
                  <a:pt x="107669" y="997508"/>
                </a:lnTo>
                <a:lnTo>
                  <a:pt x="54377" y="1007085"/>
                </a:lnTo>
                <a:lnTo>
                  <a:pt x="22254" y="1008665"/>
                </a:lnTo>
                <a:lnTo>
                  <a:pt x="0" y="1002785"/>
                </a:lnTo>
              </a:path>
            </a:pathLst>
          </a:custGeom>
          <a:ln w="127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1C771C6-4AD2-4D4F-8C1E-344906CB0143}"/>
              </a:ext>
            </a:extLst>
          </p:cNvPr>
          <p:cNvGrpSpPr/>
          <p:nvPr/>
        </p:nvGrpSpPr>
        <p:grpSpPr>
          <a:xfrm>
            <a:off x="925507" y="3378637"/>
            <a:ext cx="1267287" cy="784823"/>
            <a:chOff x="925507" y="3378637"/>
            <a:chExt cx="1267287" cy="784823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D73D5CE-5B39-4842-9C71-490C28ACF462}"/>
                </a:ext>
              </a:extLst>
            </p:cNvPr>
            <p:cNvSpPr/>
            <p:nvPr/>
          </p:nvSpPr>
          <p:spPr>
            <a:xfrm>
              <a:off x="963917" y="3406730"/>
              <a:ext cx="233207" cy="282849"/>
            </a:xfrm>
            <a:custGeom>
              <a:avLst/>
              <a:gdLst/>
              <a:ahLst/>
              <a:cxnLst/>
              <a:rect l="0" t="0" r="0" b="0"/>
              <a:pathLst>
                <a:path w="233207" h="282849">
                  <a:moveTo>
                    <a:pt x="0" y="282848"/>
                  </a:moveTo>
                  <a:lnTo>
                    <a:pt x="12412" y="268709"/>
                  </a:lnTo>
                  <a:lnTo>
                    <a:pt x="41084" y="205219"/>
                  </a:lnTo>
                  <a:lnTo>
                    <a:pt x="59575" y="145362"/>
                  </a:lnTo>
                  <a:lnTo>
                    <a:pt x="71582" y="82500"/>
                  </a:lnTo>
                  <a:lnTo>
                    <a:pt x="76520" y="37611"/>
                  </a:lnTo>
                  <a:lnTo>
                    <a:pt x="76062" y="32121"/>
                  </a:lnTo>
                  <a:lnTo>
                    <a:pt x="74892" y="31915"/>
                  </a:lnTo>
                  <a:lnTo>
                    <a:pt x="73249" y="35233"/>
                  </a:lnTo>
                  <a:lnTo>
                    <a:pt x="75063" y="56410"/>
                  </a:lnTo>
                  <a:lnTo>
                    <a:pt x="81070" y="80439"/>
                  </a:lnTo>
                  <a:lnTo>
                    <a:pt x="90446" y="93848"/>
                  </a:lnTo>
                  <a:lnTo>
                    <a:pt x="96574" y="99842"/>
                  </a:lnTo>
                  <a:lnTo>
                    <a:pt x="114899" y="106502"/>
                  </a:lnTo>
                  <a:lnTo>
                    <a:pt x="135712" y="107735"/>
                  </a:lnTo>
                  <a:lnTo>
                    <a:pt x="153599" y="102525"/>
                  </a:lnTo>
                  <a:lnTo>
                    <a:pt x="174110" y="89879"/>
                  </a:lnTo>
                  <a:lnTo>
                    <a:pt x="191128" y="66939"/>
                  </a:lnTo>
                  <a:lnTo>
                    <a:pt x="218660" y="5316"/>
                  </a:lnTo>
                  <a:lnTo>
                    <a:pt x="219190" y="1090"/>
                  </a:lnTo>
                  <a:lnTo>
                    <a:pt x="217816" y="0"/>
                  </a:lnTo>
                  <a:lnTo>
                    <a:pt x="215173" y="1000"/>
                  </a:lnTo>
                  <a:lnTo>
                    <a:pt x="209932" y="9022"/>
                  </a:lnTo>
                  <a:lnTo>
                    <a:pt x="205588" y="22088"/>
                  </a:lnTo>
                  <a:lnTo>
                    <a:pt x="197075" y="78684"/>
                  </a:lnTo>
                  <a:lnTo>
                    <a:pt x="189236" y="135039"/>
                  </a:lnTo>
                  <a:lnTo>
                    <a:pt x="191044" y="192963"/>
                  </a:lnTo>
                  <a:lnTo>
                    <a:pt x="201616" y="228960"/>
                  </a:lnTo>
                  <a:lnTo>
                    <a:pt x="206964" y="236558"/>
                  </a:lnTo>
                  <a:lnTo>
                    <a:pt x="233206" y="25175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AA921EA-219F-42A7-8D6E-F570D04D12C4}"/>
                </a:ext>
              </a:extLst>
            </p:cNvPr>
            <p:cNvSpPr/>
            <p:nvPr/>
          </p:nvSpPr>
          <p:spPr>
            <a:xfrm>
              <a:off x="1248901" y="3549721"/>
              <a:ext cx="111467" cy="132085"/>
            </a:xfrm>
            <a:custGeom>
              <a:avLst/>
              <a:gdLst/>
              <a:ahLst/>
              <a:cxnLst/>
              <a:rect l="0" t="0" r="0" b="0"/>
              <a:pathLst>
                <a:path w="111467" h="132085">
                  <a:moveTo>
                    <a:pt x="25958" y="23255"/>
                  </a:moveTo>
                  <a:lnTo>
                    <a:pt x="15138" y="55713"/>
                  </a:lnTo>
                  <a:lnTo>
                    <a:pt x="15289" y="62168"/>
                  </a:lnTo>
                  <a:lnTo>
                    <a:pt x="20065" y="73947"/>
                  </a:lnTo>
                  <a:lnTo>
                    <a:pt x="26347" y="77779"/>
                  </a:lnTo>
                  <a:lnTo>
                    <a:pt x="44845" y="82037"/>
                  </a:lnTo>
                  <a:lnTo>
                    <a:pt x="60552" y="79322"/>
                  </a:lnTo>
                  <a:lnTo>
                    <a:pt x="79106" y="68082"/>
                  </a:lnTo>
                  <a:lnTo>
                    <a:pt x="89310" y="57861"/>
                  </a:lnTo>
                  <a:lnTo>
                    <a:pt x="96725" y="44681"/>
                  </a:lnTo>
                  <a:lnTo>
                    <a:pt x="98293" y="27883"/>
                  </a:lnTo>
                  <a:lnTo>
                    <a:pt x="97502" y="18567"/>
                  </a:lnTo>
                  <a:lnTo>
                    <a:pt x="93519" y="11492"/>
                  </a:lnTo>
                  <a:lnTo>
                    <a:pt x="79881" y="1328"/>
                  </a:lnTo>
                  <a:lnTo>
                    <a:pt x="72271" y="0"/>
                  </a:lnTo>
                  <a:lnTo>
                    <a:pt x="56906" y="3130"/>
                  </a:lnTo>
                  <a:lnTo>
                    <a:pt x="29561" y="18731"/>
                  </a:lnTo>
                  <a:lnTo>
                    <a:pt x="16619" y="32472"/>
                  </a:lnTo>
                  <a:lnTo>
                    <a:pt x="4476" y="57080"/>
                  </a:lnTo>
                  <a:lnTo>
                    <a:pt x="0" y="75428"/>
                  </a:lnTo>
                  <a:lnTo>
                    <a:pt x="889" y="92220"/>
                  </a:lnTo>
                  <a:lnTo>
                    <a:pt x="6467" y="106017"/>
                  </a:lnTo>
                  <a:lnTo>
                    <a:pt x="10372" y="112115"/>
                  </a:lnTo>
                  <a:lnTo>
                    <a:pt x="17295" y="116180"/>
                  </a:lnTo>
                  <a:lnTo>
                    <a:pt x="36503" y="120697"/>
                  </a:lnTo>
                  <a:lnTo>
                    <a:pt x="52525" y="118098"/>
                  </a:lnTo>
                  <a:lnTo>
                    <a:pt x="71258" y="106922"/>
                  </a:lnTo>
                  <a:lnTo>
                    <a:pt x="81504" y="96717"/>
                  </a:lnTo>
                  <a:lnTo>
                    <a:pt x="88936" y="83544"/>
                  </a:lnTo>
                  <a:lnTo>
                    <a:pt x="92128" y="81586"/>
                  </a:lnTo>
                  <a:lnTo>
                    <a:pt x="95119" y="82871"/>
                  </a:lnTo>
                  <a:lnTo>
                    <a:pt x="97977" y="86319"/>
                  </a:lnTo>
                  <a:lnTo>
                    <a:pt x="111466" y="13208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8936BDB-4A4B-476F-B908-6DF57DE667C3}"/>
                </a:ext>
              </a:extLst>
            </p:cNvPr>
            <p:cNvSpPr/>
            <p:nvPr/>
          </p:nvSpPr>
          <p:spPr>
            <a:xfrm>
              <a:off x="1461423" y="3404719"/>
              <a:ext cx="31095" cy="253766"/>
            </a:xfrm>
            <a:custGeom>
              <a:avLst/>
              <a:gdLst/>
              <a:ahLst/>
              <a:cxnLst/>
              <a:rect l="0" t="0" r="0" b="0"/>
              <a:pathLst>
                <a:path w="31095" h="253766">
                  <a:moveTo>
                    <a:pt x="0" y="28333"/>
                  </a:moveTo>
                  <a:lnTo>
                    <a:pt x="7070" y="10579"/>
                  </a:lnTo>
                  <a:lnTo>
                    <a:pt x="14946" y="0"/>
                  </a:lnTo>
                  <a:lnTo>
                    <a:pt x="17738" y="1671"/>
                  </a:lnTo>
                  <a:lnTo>
                    <a:pt x="21667" y="27919"/>
                  </a:lnTo>
                  <a:lnTo>
                    <a:pt x="23103" y="84431"/>
                  </a:lnTo>
                  <a:lnTo>
                    <a:pt x="23278" y="144373"/>
                  </a:lnTo>
                  <a:lnTo>
                    <a:pt x="25615" y="202407"/>
                  </a:lnTo>
                  <a:lnTo>
                    <a:pt x="31094" y="2537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BA3493-659A-4034-8650-8B6D38450D23}"/>
                </a:ext>
              </a:extLst>
            </p:cNvPr>
            <p:cNvSpPr/>
            <p:nvPr/>
          </p:nvSpPr>
          <p:spPr>
            <a:xfrm>
              <a:off x="1593573" y="3378637"/>
              <a:ext cx="20080" cy="233207"/>
            </a:xfrm>
            <a:custGeom>
              <a:avLst/>
              <a:gdLst/>
              <a:ahLst/>
              <a:cxnLst/>
              <a:rect l="0" t="0" r="0" b="0"/>
              <a:pathLst>
                <a:path w="20080" h="233207">
                  <a:moveTo>
                    <a:pt x="0" y="0"/>
                  </a:moveTo>
                  <a:lnTo>
                    <a:pt x="12380" y="4127"/>
                  </a:lnTo>
                  <a:lnTo>
                    <a:pt x="16027" y="10525"/>
                  </a:lnTo>
                  <a:lnTo>
                    <a:pt x="20079" y="31453"/>
                  </a:lnTo>
                  <a:lnTo>
                    <a:pt x="17338" y="81773"/>
                  </a:lnTo>
                  <a:lnTo>
                    <a:pt x="15901" y="138418"/>
                  </a:lnTo>
                  <a:lnTo>
                    <a:pt x="15594" y="197435"/>
                  </a:lnTo>
                  <a:lnTo>
                    <a:pt x="15547" y="23320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B375C38-19B0-42BB-AF83-3B9B624F97A8}"/>
                </a:ext>
              </a:extLst>
            </p:cNvPr>
            <p:cNvSpPr/>
            <p:nvPr/>
          </p:nvSpPr>
          <p:spPr>
            <a:xfrm>
              <a:off x="1554705" y="3471920"/>
              <a:ext cx="124378" cy="54415"/>
            </a:xfrm>
            <a:custGeom>
              <a:avLst/>
              <a:gdLst/>
              <a:ahLst/>
              <a:cxnLst/>
              <a:rect l="0" t="0" r="0" b="0"/>
              <a:pathLst>
                <a:path w="124378" h="54415">
                  <a:moveTo>
                    <a:pt x="0" y="54414"/>
                  </a:moveTo>
                  <a:lnTo>
                    <a:pt x="62997" y="30209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4E07C00-62FB-4DC4-8025-055E21AB515E}"/>
                </a:ext>
              </a:extLst>
            </p:cNvPr>
            <p:cNvSpPr/>
            <p:nvPr/>
          </p:nvSpPr>
          <p:spPr>
            <a:xfrm>
              <a:off x="1674269" y="3510787"/>
              <a:ext cx="117031" cy="127273"/>
            </a:xfrm>
            <a:custGeom>
              <a:avLst/>
              <a:gdLst/>
              <a:ahLst/>
              <a:cxnLst/>
              <a:rect l="0" t="0" r="0" b="0"/>
              <a:pathLst>
                <a:path w="117031" h="127273">
                  <a:moveTo>
                    <a:pt x="51454" y="0"/>
                  </a:moveTo>
                  <a:lnTo>
                    <a:pt x="64890" y="4479"/>
                  </a:lnTo>
                  <a:lnTo>
                    <a:pt x="59153" y="2567"/>
                  </a:lnTo>
                  <a:lnTo>
                    <a:pt x="41355" y="4887"/>
                  </a:lnTo>
                  <a:lnTo>
                    <a:pt x="23798" y="15172"/>
                  </a:lnTo>
                  <a:lnTo>
                    <a:pt x="7655" y="33287"/>
                  </a:lnTo>
                  <a:lnTo>
                    <a:pt x="1758" y="49919"/>
                  </a:lnTo>
                  <a:lnTo>
                    <a:pt x="0" y="67964"/>
                  </a:lnTo>
                  <a:lnTo>
                    <a:pt x="2098" y="84621"/>
                  </a:lnTo>
                  <a:lnTo>
                    <a:pt x="8213" y="98358"/>
                  </a:lnTo>
                  <a:lnTo>
                    <a:pt x="12262" y="104440"/>
                  </a:lnTo>
                  <a:lnTo>
                    <a:pt x="23670" y="113501"/>
                  </a:lnTo>
                  <a:lnTo>
                    <a:pt x="56235" y="126355"/>
                  </a:lnTo>
                  <a:lnTo>
                    <a:pt x="73445" y="127272"/>
                  </a:lnTo>
                  <a:lnTo>
                    <a:pt x="89730" y="123936"/>
                  </a:lnTo>
                  <a:lnTo>
                    <a:pt x="105606" y="116695"/>
                  </a:lnTo>
                  <a:lnTo>
                    <a:pt x="110876" y="110618"/>
                  </a:lnTo>
                  <a:lnTo>
                    <a:pt x="116731" y="94653"/>
                  </a:lnTo>
                  <a:lnTo>
                    <a:pt x="117030" y="78345"/>
                  </a:lnTo>
                  <a:lnTo>
                    <a:pt x="113421" y="62460"/>
                  </a:lnTo>
                  <a:lnTo>
                    <a:pt x="106058" y="46762"/>
                  </a:lnTo>
                  <a:lnTo>
                    <a:pt x="88075" y="27483"/>
                  </a:lnTo>
                  <a:lnTo>
                    <a:pt x="73776" y="20852"/>
                  </a:lnTo>
                  <a:lnTo>
                    <a:pt x="51454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2284F5-9787-4333-B738-8FB75A50915C}"/>
                </a:ext>
              </a:extLst>
            </p:cNvPr>
            <p:cNvSpPr/>
            <p:nvPr/>
          </p:nvSpPr>
          <p:spPr>
            <a:xfrm>
              <a:off x="1888967" y="3425425"/>
              <a:ext cx="303827" cy="226428"/>
            </a:xfrm>
            <a:custGeom>
              <a:avLst/>
              <a:gdLst/>
              <a:ahLst/>
              <a:cxnLst/>
              <a:rect l="0" t="0" r="0" b="0"/>
              <a:pathLst>
                <a:path w="303827" h="226428">
                  <a:moveTo>
                    <a:pt x="0" y="93136"/>
                  </a:moveTo>
                  <a:lnTo>
                    <a:pt x="51097" y="75083"/>
                  </a:lnTo>
                  <a:lnTo>
                    <a:pt x="63305" y="65247"/>
                  </a:lnTo>
                  <a:lnTo>
                    <a:pt x="79026" y="44277"/>
                  </a:lnTo>
                  <a:lnTo>
                    <a:pt x="86370" y="26219"/>
                  </a:lnTo>
                  <a:lnTo>
                    <a:pt x="86083" y="18295"/>
                  </a:lnTo>
                  <a:lnTo>
                    <a:pt x="83301" y="11284"/>
                  </a:lnTo>
                  <a:lnTo>
                    <a:pt x="78855" y="4883"/>
                  </a:lnTo>
                  <a:lnTo>
                    <a:pt x="72435" y="1479"/>
                  </a:lnTo>
                  <a:lnTo>
                    <a:pt x="56090" y="0"/>
                  </a:lnTo>
                  <a:lnTo>
                    <a:pt x="39612" y="4525"/>
                  </a:lnTo>
                  <a:lnTo>
                    <a:pt x="23652" y="14022"/>
                  </a:lnTo>
                  <a:lnTo>
                    <a:pt x="7921" y="29759"/>
                  </a:lnTo>
                  <a:lnTo>
                    <a:pt x="4417" y="39656"/>
                  </a:lnTo>
                  <a:lnTo>
                    <a:pt x="5130" y="62169"/>
                  </a:lnTo>
                  <a:lnTo>
                    <a:pt x="13508" y="79661"/>
                  </a:lnTo>
                  <a:lnTo>
                    <a:pt x="58397" y="121305"/>
                  </a:lnTo>
                  <a:lnTo>
                    <a:pt x="121114" y="168271"/>
                  </a:lnTo>
                  <a:lnTo>
                    <a:pt x="127245" y="183247"/>
                  </a:lnTo>
                  <a:lnTo>
                    <a:pt x="128880" y="192078"/>
                  </a:lnTo>
                  <a:lnTo>
                    <a:pt x="126090" y="206496"/>
                  </a:lnTo>
                  <a:lnTo>
                    <a:pt x="122928" y="212760"/>
                  </a:lnTo>
                  <a:lnTo>
                    <a:pt x="112504" y="222022"/>
                  </a:lnTo>
                  <a:lnTo>
                    <a:pt x="106097" y="225701"/>
                  </a:lnTo>
                  <a:lnTo>
                    <a:pt x="99234" y="226427"/>
                  </a:lnTo>
                  <a:lnTo>
                    <a:pt x="84699" y="222626"/>
                  </a:lnTo>
                  <a:lnTo>
                    <a:pt x="80650" y="218330"/>
                  </a:lnTo>
                  <a:lnTo>
                    <a:pt x="78815" y="212875"/>
                  </a:lnTo>
                  <a:lnTo>
                    <a:pt x="78455" y="206647"/>
                  </a:lnTo>
                  <a:lnTo>
                    <a:pt x="84965" y="192818"/>
                  </a:lnTo>
                  <a:lnTo>
                    <a:pt x="90328" y="185502"/>
                  </a:lnTo>
                  <a:lnTo>
                    <a:pt x="105501" y="175070"/>
                  </a:lnTo>
                  <a:lnTo>
                    <a:pt x="161331" y="149540"/>
                  </a:lnTo>
                  <a:lnTo>
                    <a:pt x="218173" y="117570"/>
                  </a:lnTo>
                  <a:lnTo>
                    <a:pt x="272729" y="80246"/>
                  </a:lnTo>
                  <a:lnTo>
                    <a:pt x="291462" y="60525"/>
                  </a:lnTo>
                  <a:lnTo>
                    <a:pt x="303826" y="38272"/>
                  </a:lnTo>
                  <a:lnTo>
                    <a:pt x="303607" y="32376"/>
                  </a:lnTo>
                  <a:lnTo>
                    <a:pt x="300869" y="27581"/>
                  </a:lnTo>
                  <a:lnTo>
                    <a:pt x="296453" y="23521"/>
                  </a:lnTo>
                  <a:lnTo>
                    <a:pt x="290918" y="21678"/>
                  </a:lnTo>
                  <a:lnTo>
                    <a:pt x="277858" y="21933"/>
                  </a:lnTo>
                  <a:lnTo>
                    <a:pt x="251810" y="31060"/>
                  </a:lnTo>
                  <a:lnTo>
                    <a:pt x="236868" y="46832"/>
                  </a:lnTo>
                  <a:lnTo>
                    <a:pt x="226196" y="67374"/>
                  </a:lnTo>
                  <a:lnTo>
                    <a:pt x="221453" y="88020"/>
                  </a:lnTo>
                  <a:lnTo>
                    <a:pt x="222910" y="123194"/>
                  </a:lnTo>
                  <a:lnTo>
                    <a:pt x="231221" y="143635"/>
                  </a:lnTo>
                  <a:lnTo>
                    <a:pt x="250468" y="167408"/>
                  </a:lnTo>
                  <a:lnTo>
                    <a:pt x="272582" y="183088"/>
                  </a:lnTo>
                  <a:lnTo>
                    <a:pt x="303168" y="19419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FDEAF57-9440-4EB7-B648-738744708527}"/>
                </a:ext>
              </a:extLst>
            </p:cNvPr>
            <p:cNvSpPr/>
            <p:nvPr/>
          </p:nvSpPr>
          <p:spPr>
            <a:xfrm>
              <a:off x="925507" y="3866866"/>
              <a:ext cx="170561" cy="296594"/>
            </a:xfrm>
            <a:custGeom>
              <a:avLst/>
              <a:gdLst/>
              <a:ahLst/>
              <a:cxnLst/>
              <a:rect l="0" t="0" r="0" b="0"/>
              <a:pathLst>
                <a:path w="170561" h="296594">
                  <a:moveTo>
                    <a:pt x="46184" y="17051"/>
                  </a:moveTo>
                  <a:lnTo>
                    <a:pt x="54437" y="544"/>
                  </a:lnTo>
                  <a:lnTo>
                    <a:pt x="55141" y="0"/>
                  </a:lnTo>
                  <a:lnTo>
                    <a:pt x="35649" y="56721"/>
                  </a:lnTo>
                  <a:lnTo>
                    <a:pt x="17894" y="115927"/>
                  </a:lnTo>
                  <a:lnTo>
                    <a:pt x="3016" y="177740"/>
                  </a:lnTo>
                  <a:lnTo>
                    <a:pt x="0" y="237785"/>
                  </a:lnTo>
                  <a:lnTo>
                    <a:pt x="6656" y="260261"/>
                  </a:lnTo>
                  <a:lnTo>
                    <a:pt x="19115" y="278024"/>
                  </a:lnTo>
                  <a:lnTo>
                    <a:pt x="36169" y="291677"/>
                  </a:lnTo>
                  <a:lnTo>
                    <a:pt x="57568" y="296593"/>
                  </a:lnTo>
                  <a:lnTo>
                    <a:pt x="81474" y="294171"/>
                  </a:lnTo>
                  <a:lnTo>
                    <a:pt x="144470" y="268656"/>
                  </a:lnTo>
                  <a:lnTo>
                    <a:pt x="170560" y="25025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363C306-E1B1-40AF-B934-312E393953EE}"/>
                </a:ext>
              </a:extLst>
            </p:cNvPr>
            <p:cNvSpPr/>
            <p:nvPr/>
          </p:nvSpPr>
          <p:spPr>
            <a:xfrm>
              <a:off x="1102210" y="3977875"/>
              <a:ext cx="164876" cy="131475"/>
            </a:xfrm>
            <a:custGeom>
              <a:avLst/>
              <a:gdLst/>
              <a:ahLst/>
              <a:cxnLst/>
              <a:rect l="0" t="0" r="0" b="0"/>
              <a:pathLst>
                <a:path w="164876" h="131475">
                  <a:moveTo>
                    <a:pt x="40499" y="45965"/>
                  </a:moveTo>
                  <a:lnTo>
                    <a:pt x="34346" y="73637"/>
                  </a:lnTo>
                  <a:lnTo>
                    <a:pt x="35173" y="91085"/>
                  </a:lnTo>
                  <a:lnTo>
                    <a:pt x="41298" y="107477"/>
                  </a:lnTo>
                  <a:lnTo>
                    <a:pt x="47078" y="112885"/>
                  </a:lnTo>
                  <a:lnTo>
                    <a:pt x="62712" y="118894"/>
                  </a:lnTo>
                  <a:lnTo>
                    <a:pt x="78874" y="116958"/>
                  </a:lnTo>
                  <a:lnTo>
                    <a:pt x="93831" y="109476"/>
                  </a:lnTo>
                  <a:lnTo>
                    <a:pt x="106236" y="97512"/>
                  </a:lnTo>
                  <a:lnTo>
                    <a:pt x="112902" y="81255"/>
                  </a:lnTo>
                  <a:lnTo>
                    <a:pt x="115000" y="62513"/>
                  </a:lnTo>
                  <a:lnTo>
                    <a:pt x="113054" y="42667"/>
                  </a:lnTo>
                  <a:lnTo>
                    <a:pt x="104703" y="24633"/>
                  </a:lnTo>
                  <a:lnTo>
                    <a:pt x="98849" y="16197"/>
                  </a:lnTo>
                  <a:lnTo>
                    <a:pt x="83131" y="4520"/>
                  </a:lnTo>
                  <a:lnTo>
                    <a:pt x="74102" y="197"/>
                  </a:lnTo>
                  <a:lnTo>
                    <a:pt x="54858" y="0"/>
                  </a:lnTo>
                  <a:lnTo>
                    <a:pt x="35652" y="6535"/>
                  </a:lnTo>
                  <a:lnTo>
                    <a:pt x="18479" y="18076"/>
                  </a:lnTo>
                  <a:lnTo>
                    <a:pt x="6816" y="34146"/>
                  </a:lnTo>
                  <a:lnTo>
                    <a:pt x="2496" y="43268"/>
                  </a:lnTo>
                  <a:lnTo>
                    <a:pt x="0" y="62617"/>
                  </a:lnTo>
                  <a:lnTo>
                    <a:pt x="2634" y="81869"/>
                  </a:lnTo>
                  <a:lnTo>
                    <a:pt x="9562" y="99063"/>
                  </a:lnTo>
                  <a:lnTo>
                    <a:pt x="27302" y="119183"/>
                  </a:lnTo>
                  <a:lnTo>
                    <a:pt x="43846" y="126011"/>
                  </a:lnTo>
                  <a:lnTo>
                    <a:pt x="53095" y="127832"/>
                  </a:lnTo>
                  <a:lnTo>
                    <a:pt x="60988" y="126455"/>
                  </a:lnTo>
                  <a:lnTo>
                    <a:pt x="74365" y="118015"/>
                  </a:lnTo>
                  <a:lnTo>
                    <a:pt x="83765" y="105627"/>
                  </a:lnTo>
                  <a:lnTo>
                    <a:pt x="107737" y="45707"/>
                  </a:lnTo>
                  <a:lnTo>
                    <a:pt x="110373" y="45792"/>
                  </a:lnTo>
                  <a:lnTo>
                    <a:pt x="112993" y="48441"/>
                  </a:lnTo>
                  <a:lnTo>
                    <a:pt x="147190" y="108420"/>
                  </a:lnTo>
                  <a:lnTo>
                    <a:pt x="164875" y="1314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C84F4A8-F0B0-47BA-950D-31B04505F634}"/>
                </a:ext>
              </a:extLst>
            </p:cNvPr>
            <p:cNvSpPr/>
            <p:nvPr/>
          </p:nvSpPr>
          <p:spPr>
            <a:xfrm>
              <a:off x="1300251" y="4001195"/>
              <a:ext cx="122306" cy="97860"/>
            </a:xfrm>
            <a:custGeom>
              <a:avLst/>
              <a:gdLst/>
              <a:ahLst/>
              <a:cxnLst/>
              <a:rect l="0" t="0" r="0" b="0"/>
              <a:pathLst>
                <a:path w="122306" h="97860">
                  <a:moveTo>
                    <a:pt x="44569" y="22645"/>
                  </a:moveTo>
                  <a:lnTo>
                    <a:pt x="48696" y="6138"/>
                  </a:lnTo>
                  <a:lnTo>
                    <a:pt x="46457" y="2139"/>
                  </a:lnTo>
                  <a:lnTo>
                    <a:pt x="41509" y="337"/>
                  </a:lnTo>
                  <a:lnTo>
                    <a:pt x="34755" y="0"/>
                  </a:lnTo>
                  <a:lnTo>
                    <a:pt x="22645" y="4231"/>
                  </a:lnTo>
                  <a:lnTo>
                    <a:pt x="16997" y="7778"/>
                  </a:lnTo>
                  <a:lnTo>
                    <a:pt x="8419" y="18629"/>
                  </a:lnTo>
                  <a:lnTo>
                    <a:pt x="2591" y="32953"/>
                  </a:lnTo>
                  <a:lnTo>
                    <a:pt x="0" y="50835"/>
                  </a:lnTo>
                  <a:lnTo>
                    <a:pt x="3456" y="67995"/>
                  </a:lnTo>
                  <a:lnTo>
                    <a:pt x="6795" y="76199"/>
                  </a:lnTo>
                  <a:lnTo>
                    <a:pt x="12477" y="82532"/>
                  </a:lnTo>
                  <a:lnTo>
                    <a:pt x="28003" y="91872"/>
                  </a:lnTo>
                  <a:lnTo>
                    <a:pt x="56167" y="97859"/>
                  </a:lnTo>
                  <a:lnTo>
                    <a:pt x="86394" y="95507"/>
                  </a:lnTo>
                  <a:lnTo>
                    <a:pt x="102313" y="89289"/>
                  </a:lnTo>
                  <a:lnTo>
                    <a:pt x="122305" y="7706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230DA01-7047-4505-AF30-864FAC20E287}"/>
                </a:ext>
              </a:extLst>
            </p:cNvPr>
            <p:cNvSpPr/>
            <p:nvPr/>
          </p:nvSpPr>
          <p:spPr>
            <a:xfrm>
              <a:off x="1445876" y="3824704"/>
              <a:ext cx="15548" cy="261326"/>
            </a:xfrm>
            <a:custGeom>
              <a:avLst/>
              <a:gdLst/>
              <a:ahLst/>
              <a:cxnLst/>
              <a:rect l="0" t="0" r="0" b="0"/>
              <a:pathLst>
                <a:path w="15548" h="261326">
                  <a:moveTo>
                    <a:pt x="15547" y="12571"/>
                  </a:moveTo>
                  <a:lnTo>
                    <a:pt x="11421" y="192"/>
                  </a:lnTo>
                  <a:lnTo>
                    <a:pt x="10205" y="0"/>
                  </a:lnTo>
                  <a:lnTo>
                    <a:pt x="1763" y="51129"/>
                  </a:lnTo>
                  <a:lnTo>
                    <a:pt x="232" y="109972"/>
                  </a:lnTo>
                  <a:lnTo>
                    <a:pt x="46" y="159194"/>
                  </a:lnTo>
                  <a:lnTo>
                    <a:pt x="9" y="218118"/>
                  </a:lnTo>
                  <a:lnTo>
                    <a:pt x="0" y="26132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3036DB-69A1-48C0-B03A-191916DCA897}"/>
                </a:ext>
              </a:extLst>
            </p:cNvPr>
            <p:cNvSpPr/>
            <p:nvPr/>
          </p:nvSpPr>
          <p:spPr>
            <a:xfrm>
              <a:off x="1422556" y="3956971"/>
              <a:ext cx="223005" cy="154181"/>
            </a:xfrm>
            <a:custGeom>
              <a:avLst/>
              <a:gdLst/>
              <a:ahLst/>
              <a:cxnLst/>
              <a:rect l="0" t="0" r="0" b="0"/>
              <a:pathLst>
                <a:path w="223005" h="154181">
                  <a:moveTo>
                    <a:pt x="0" y="129058"/>
                  </a:moveTo>
                  <a:lnTo>
                    <a:pt x="14946" y="79086"/>
                  </a:lnTo>
                  <a:lnTo>
                    <a:pt x="33219" y="56765"/>
                  </a:lnTo>
                  <a:lnTo>
                    <a:pt x="93365" y="12566"/>
                  </a:lnTo>
                  <a:lnTo>
                    <a:pt x="109729" y="3867"/>
                  </a:lnTo>
                  <a:lnTo>
                    <a:pt x="128519" y="0"/>
                  </a:lnTo>
                  <a:lnTo>
                    <a:pt x="134048" y="2424"/>
                  </a:lnTo>
                  <a:lnTo>
                    <a:pt x="136870" y="7495"/>
                  </a:lnTo>
                  <a:lnTo>
                    <a:pt x="137702" y="22342"/>
                  </a:lnTo>
                  <a:lnTo>
                    <a:pt x="128272" y="81965"/>
                  </a:lnTo>
                  <a:lnTo>
                    <a:pt x="132344" y="119998"/>
                  </a:lnTo>
                  <a:lnTo>
                    <a:pt x="139722" y="136835"/>
                  </a:lnTo>
                  <a:lnTo>
                    <a:pt x="151062" y="147773"/>
                  </a:lnTo>
                  <a:lnTo>
                    <a:pt x="157714" y="151899"/>
                  </a:lnTo>
                  <a:lnTo>
                    <a:pt x="172014" y="154180"/>
                  </a:lnTo>
                  <a:lnTo>
                    <a:pt x="187007" y="151451"/>
                  </a:lnTo>
                  <a:lnTo>
                    <a:pt x="202308" y="144481"/>
                  </a:lnTo>
                  <a:lnTo>
                    <a:pt x="213139" y="133320"/>
                  </a:lnTo>
                  <a:lnTo>
                    <a:pt x="219969" y="118860"/>
                  </a:lnTo>
                  <a:lnTo>
                    <a:pt x="223004" y="100917"/>
                  </a:lnTo>
                  <a:lnTo>
                    <a:pt x="219746" y="83728"/>
                  </a:lnTo>
                  <a:lnTo>
                    <a:pt x="208200" y="61788"/>
                  </a:lnTo>
                  <a:lnTo>
                    <a:pt x="197907" y="50791"/>
                  </a:lnTo>
                  <a:lnTo>
                    <a:pt x="179273" y="40607"/>
                  </a:lnTo>
                  <a:lnTo>
                    <a:pt x="163244" y="3577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C7BC44-7555-43FA-80BF-9135DAAA4686}"/>
                </a:ext>
              </a:extLst>
            </p:cNvPr>
            <p:cNvSpPr/>
            <p:nvPr/>
          </p:nvSpPr>
          <p:spPr>
            <a:xfrm>
              <a:off x="1729042" y="3907316"/>
              <a:ext cx="330944" cy="251661"/>
            </a:xfrm>
            <a:custGeom>
              <a:avLst/>
              <a:gdLst/>
              <a:ahLst/>
              <a:cxnLst/>
              <a:rect l="0" t="0" r="0" b="0"/>
              <a:pathLst>
                <a:path w="330944" h="251661">
                  <a:moveTo>
                    <a:pt x="58869" y="62110"/>
                  </a:moveTo>
                  <a:lnTo>
                    <a:pt x="70418" y="42628"/>
                  </a:lnTo>
                  <a:lnTo>
                    <a:pt x="76382" y="25524"/>
                  </a:lnTo>
                  <a:lnTo>
                    <a:pt x="76591" y="17853"/>
                  </a:lnTo>
                  <a:lnTo>
                    <a:pt x="72216" y="4724"/>
                  </a:lnTo>
                  <a:lnTo>
                    <a:pt x="66039" y="1395"/>
                  </a:lnTo>
                  <a:lnTo>
                    <a:pt x="47660" y="0"/>
                  </a:lnTo>
                  <a:lnTo>
                    <a:pt x="32007" y="4563"/>
                  </a:lnTo>
                  <a:lnTo>
                    <a:pt x="19291" y="13213"/>
                  </a:lnTo>
                  <a:lnTo>
                    <a:pt x="7882" y="25694"/>
                  </a:lnTo>
                  <a:lnTo>
                    <a:pt x="1659" y="42182"/>
                  </a:lnTo>
                  <a:lnTo>
                    <a:pt x="0" y="51416"/>
                  </a:lnTo>
                  <a:lnTo>
                    <a:pt x="5918" y="89171"/>
                  </a:lnTo>
                  <a:lnTo>
                    <a:pt x="28736" y="134218"/>
                  </a:lnTo>
                  <a:lnTo>
                    <a:pt x="83155" y="196780"/>
                  </a:lnTo>
                  <a:lnTo>
                    <a:pt x="90680" y="210927"/>
                  </a:lnTo>
                  <a:lnTo>
                    <a:pt x="89994" y="228154"/>
                  </a:lnTo>
                  <a:lnTo>
                    <a:pt x="87393" y="237586"/>
                  </a:lnTo>
                  <a:lnTo>
                    <a:pt x="81340" y="243873"/>
                  </a:lnTo>
                  <a:lnTo>
                    <a:pt x="63098" y="250859"/>
                  </a:lnTo>
                  <a:lnTo>
                    <a:pt x="45202" y="251660"/>
                  </a:lnTo>
                  <a:lnTo>
                    <a:pt x="36802" y="250665"/>
                  </a:lnTo>
                  <a:lnTo>
                    <a:pt x="32065" y="246546"/>
                  </a:lnTo>
                  <a:lnTo>
                    <a:pt x="29772" y="240346"/>
                  </a:lnTo>
                  <a:lnTo>
                    <a:pt x="29106" y="232757"/>
                  </a:lnTo>
                  <a:lnTo>
                    <a:pt x="32117" y="225970"/>
                  </a:lnTo>
                  <a:lnTo>
                    <a:pt x="59471" y="202666"/>
                  </a:lnTo>
                  <a:lnTo>
                    <a:pt x="90082" y="185556"/>
                  </a:lnTo>
                  <a:lnTo>
                    <a:pt x="150591" y="160512"/>
                  </a:lnTo>
                  <a:lnTo>
                    <a:pt x="206497" y="136452"/>
                  </a:lnTo>
                  <a:lnTo>
                    <a:pt x="268220" y="107083"/>
                  </a:lnTo>
                  <a:lnTo>
                    <a:pt x="323138" y="68250"/>
                  </a:lnTo>
                  <a:lnTo>
                    <a:pt x="327467" y="60157"/>
                  </a:lnTo>
                  <a:lnTo>
                    <a:pt x="329974" y="41952"/>
                  </a:lnTo>
                  <a:lnTo>
                    <a:pt x="327706" y="34852"/>
                  </a:lnTo>
                  <a:lnTo>
                    <a:pt x="323602" y="29254"/>
                  </a:lnTo>
                  <a:lnTo>
                    <a:pt x="318276" y="24659"/>
                  </a:lnTo>
                  <a:lnTo>
                    <a:pt x="303144" y="19553"/>
                  </a:lnTo>
                  <a:lnTo>
                    <a:pt x="294272" y="18191"/>
                  </a:lnTo>
                  <a:lnTo>
                    <a:pt x="275201" y="23588"/>
                  </a:lnTo>
                  <a:lnTo>
                    <a:pt x="256936" y="35488"/>
                  </a:lnTo>
                  <a:lnTo>
                    <a:pt x="243061" y="52293"/>
                  </a:lnTo>
                  <a:lnTo>
                    <a:pt x="235742" y="71278"/>
                  </a:lnTo>
                  <a:lnTo>
                    <a:pt x="233353" y="90369"/>
                  </a:lnTo>
                  <a:lnTo>
                    <a:pt x="241049" y="131698"/>
                  </a:lnTo>
                  <a:lnTo>
                    <a:pt x="270815" y="180240"/>
                  </a:lnTo>
                  <a:lnTo>
                    <a:pt x="325254" y="241521"/>
                  </a:lnTo>
                  <a:lnTo>
                    <a:pt x="330943" y="2486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A1694E-A8F2-4E46-9E5E-D36755E152A0}"/>
              </a:ext>
            </a:extLst>
          </p:cNvPr>
          <p:cNvGrpSpPr/>
          <p:nvPr/>
        </p:nvGrpSpPr>
        <p:grpSpPr>
          <a:xfrm>
            <a:off x="900825" y="4271212"/>
            <a:ext cx="1267990" cy="403312"/>
            <a:chOff x="900825" y="4271212"/>
            <a:chExt cx="1267990" cy="40331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053998-F1DA-4A75-A5E4-ECBA8B49EF22}"/>
                </a:ext>
              </a:extLst>
            </p:cNvPr>
            <p:cNvSpPr/>
            <p:nvPr/>
          </p:nvSpPr>
          <p:spPr>
            <a:xfrm>
              <a:off x="900825" y="4271212"/>
              <a:ext cx="226337" cy="403312"/>
            </a:xfrm>
            <a:custGeom>
              <a:avLst/>
              <a:gdLst/>
              <a:ahLst/>
              <a:cxnLst/>
              <a:rect l="0" t="0" r="0" b="0"/>
              <a:pathLst>
                <a:path w="226337" h="403312">
                  <a:moveTo>
                    <a:pt x="226336" y="110210"/>
                  </a:moveTo>
                  <a:lnTo>
                    <a:pt x="220994" y="89865"/>
                  </a:lnTo>
                  <a:lnTo>
                    <a:pt x="214756" y="37879"/>
                  </a:lnTo>
                  <a:lnTo>
                    <a:pt x="205643" y="21633"/>
                  </a:lnTo>
                  <a:lnTo>
                    <a:pt x="192091" y="9518"/>
                  </a:lnTo>
                  <a:lnTo>
                    <a:pt x="174552" y="1255"/>
                  </a:lnTo>
                  <a:lnTo>
                    <a:pt x="137001" y="0"/>
                  </a:lnTo>
                  <a:lnTo>
                    <a:pt x="91159" y="8178"/>
                  </a:lnTo>
                  <a:lnTo>
                    <a:pt x="48170" y="30438"/>
                  </a:lnTo>
                  <a:lnTo>
                    <a:pt x="22781" y="51587"/>
                  </a:lnTo>
                  <a:lnTo>
                    <a:pt x="7290" y="73262"/>
                  </a:lnTo>
                  <a:lnTo>
                    <a:pt x="0" y="91486"/>
                  </a:lnTo>
                  <a:lnTo>
                    <a:pt x="301" y="101182"/>
                  </a:lnTo>
                  <a:lnTo>
                    <a:pt x="7546" y="121169"/>
                  </a:lnTo>
                  <a:lnTo>
                    <a:pt x="19403" y="134659"/>
                  </a:lnTo>
                  <a:lnTo>
                    <a:pt x="66392" y="158728"/>
                  </a:lnTo>
                  <a:lnTo>
                    <a:pt x="125019" y="186131"/>
                  </a:lnTo>
                  <a:lnTo>
                    <a:pt x="169595" y="205637"/>
                  </a:lnTo>
                  <a:lnTo>
                    <a:pt x="181253" y="216538"/>
                  </a:lnTo>
                  <a:lnTo>
                    <a:pt x="203935" y="257407"/>
                  </a:lnTo>
                  <a:lnTo>
                    <a:pt x="204632" y="289333"/>
                  </a:lnTo>
                  <a:lnTo>
                    <a:pt x="195241" y="326144"/>
                  </a:lnTo>
                  <a:lnTo>
                    <a:pt x="171250" y="369339"/>
                  </a:lnTo>
                  <a:lnTo>
                    <a:pt x="159819" y="384016"/>
                  </a:lnTo>
                  <a:lnTo>
                    <a:pt x="144374" y="393994"/>
                  </a:lnTo>
                  <a:lnTo>
                    <a:pt x="125993" y="400444"/>
                  </a:lnTo>
                  <a:lnTo>
                    <a:pt x="106307" y="403311"/>
                  </a:lnTo>
                  <a:lnTo>
                    <a:pt x="86042" y="397675"/>
                  </a:lnTo>
                  <a:lnTo>
                    <a:pt x="53134" y="377071"/>
                  </a:lnTo>
                  <a:lnTo>
                    <a:pt x="35478" y="353292"/>
                  </a:lnTo>
                  <a:lnTo>
                    <a:pt x="21105" y="315169"/>
                  </a:lnTo>
                  <a:lnTo>
                    <a:pt x="16451" y="2812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8A1A16A-295A-46F7-A64E-0861D03D02D7}"/>
                </a:ext>
              </a:extLst>
            </p:cNvPr>
            <p:cNvSpPr/>
            <p:nvPr/>
          </p:nvSpPr>
          <p:spPr>
            <a:xfrm>
              <a:off x="1181576" y="4473958"/>
              <a:ext cx="139925" cy="148445"/>
            </a:xfrm>
            <a:custGeom>
              <a:avLst/>
              <a:gdLst/>
              <a:ahLst/>
              <a:cxnLst/>
              <a:rect l="0" t="0" r="0" b="0"/>
              <a:pathLst>
                <a:path w="139925" h="148445">
                  <a:moveTo>
                    <a:pt x="0" y="16294"/>
                  </a:moveTo>
                  <a:lnTo>
                    <a:pt x="4127" y="3914"/>
                  </a:lnTo>
                  <a:lnTo>
                    <a:pt x="5342" y="3722"/>
                  </a:lnTo>
                  <a:lnTo>
                    <a:pt x="6693" y="12722"/>
                  </a:lnTo>
                  <a:lnTo>
                    <a:pt x="1521" y="69387"/>
                  </a:lnTo>
                  <a:lnTo>
                    <a:pt x="7265" y="98724"/>
                  </a:lnTo>
                  <a:lnTo>
                    <a:pt x="15033" y="115981"/>
                  </a:lnTo>
                  <a:lnTo>
                    <a:pt x="26547" y="127682"/>
                  </a:lnTo>
                  <a:lnTo>
                    <a:pt x="33245" y="132011"/>
                  </a:lnTo>
                  <a:lnTo>
                    <a:pt x="39438" y="133170"/>
                  </a:lnTo>
                  <a:lnTo>
                    <a:pt x="45294" y="132215"/>
                  </a:lnTo>
                  <a:lnTo>
                    <a:pt x="50926" y="129851"/>
                  </a:lnTo>
                  <a:lnTo>
                    <a:pt x="67105" y="114144"/>
                  </a:lnTo>
                  <a:lnTo>
                    <a:pt x="81841" y="79416"/>
                  </a:lnTo>
                  <a:lnTo>
                    <a:pt x="91605" y="29032"/>
                  </a:lnTo>
                  <a:lnTo>
                    <a:pt x="88659" y="2218"/>
                  </a:lnTo>
                  <a:lnTo>
                    <a:pt x="87609" y="0"/>
                  </a:lnTo>
                  <a:lnTo>
                    <a:pt x="86909" y="1976"/>
                  </a:lnTo>
                  <a:lnTo>
                    <a:pt x="86995" y="13386"/>
                  </a:lnTo>
                  <a:lnTo>
                    <a:pt x="98823" y="74114"/>
                  </a:lnTo>
                  <a:lnTo>
                    <a:pt x="111468" y="123353"/>
                  </a:lnTo>
                  <a:lnTo>
                    <a:pt x="115771" y="129989"/>
                  </a:lnTo>
                  <a:lnTo>
                    <a:pt x="139924" y="1484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CF200F8-6235-4B0A-A66E-0C7DFF90E7EE}"/>
                </a:ext>
              </a:extLst>
            </p:cNvPr>
            <p:cNvSpPr/>
            <p:nvPr/>
          </p:nvSpPr>
          <p:spPr>
            <a:xfrm>
              <a:off x="1409170" y="4451384"/>
              <a:ext cx="207725" cy="142132"/>
            </a:xfrm>
            <a:custGeom>
              <a:avLst/>
              <a:gdLst/>
              <a:ahLst/>
              <a:cxnLst/>
              <a:rect l="0" t="0" r="0" b="0"/>
              <a:pathLst>
                <a:path w="207725" h="142132">
                  <a:moveTo>
                    <a:pt x="13386" y="0"/>
                  </a:moveTo>
                  <a:lnTo>
                    <a:pt x="5132" y="12380"/>
                  </a:lnTo>
                  <a:lnTo>
                    <a:pt x="0" y="44839"/>
                  </a:lnTo>
                  <a:lnTo>
                    <a:pt x="6579" y="98174"/>
                  </a:lnTo>
                  <a:lnTo>
                    <a:pt x="12088" y="114459"/>
                  </a:lnTo>
                  <a:lnTo>
                    <a:pt x="20294" y="127454"/>
                  </a:lnTo>
                  <a:lnTo>
                    <a:pt x="32003" y="136685"/>
                  </a:lnTo>
                  <a:lnTo>
                    <a:pt x="38753" y="140356"/>
                  </a:lnTo>
                  <a:lnTo>
                    <a:pt x="53163" y="142131"/>
                  </a:lnTo>
                  <a:lnTo>
                    <a:pt x="68205" y="139177"/>
                  </a:lnTo>
                  <a:lnTo>
                    <a:pt x="83527" y="132106"/>
                  </a:lnTo>
                  <a:lnTo>
                    <a:pt x="94368" y="118599"/>
                  </a:lnTo>
                  <a:lnTo>
                    <a:pt x="105327" y="84660"/>
                  </a:lnTo>
                  <a:lnTo>
                    <a:pt x="109438" y="43223"/>
                  </a:lnTo>
                  <a:lnTo>
                    <a:pt x="106172" y="21801"/>
                  </a:lnTo>
                  <a:lnTo>
                    <a:pt x="98962" y="6523"/>
                  </a:lnTo>
                  <a:lnTo>
                    <a:pt x="97212" y="4348"/>
                  </a:lnTo>
                  <a:lnTo>
                    <a:pt x="96909" y="5490"/>
                  </a:lnTo>
                  <a:lnTo>
                    <a:pt x="97571" y="8843"/>
                  </a:lnTo>
                  <a:lnTo>
                    <a:pt x="105216" y="17174"/>
                  </a:lnTo>
                  <a:lnTo>
                    <a:pt x="110882" y="21814"/>
                  </a:lnTo>
                  <a:lnTo>
                    <a:pt x="126391" y="24667"/>
                  </a:lnTo>
                  <a:lnTo>
                    <a:pt x="160372" y="19460"/>
                  </a:lnTo>
                  <a:lnTo>
                    <a:pt x="180066" y="8453"/>
                  </a:lnTo>
                  <a:lnTo>
                    <a:pt x="184103" y="9091"/>
                  </a:lnTo>
                  <a:lnTo>
                    <a:pt x="186794" y="12970"/>
                  </a:lnTo>
                  <a:lnTo>
                    <a:pt x="188588" y="19011"/>
                  </a:lnTo>
                  <a:lnTo>
                    <a:pt x="188278" y="32634"/>
                  </a:lnTo>
                  <a:lnTo>
                    <a:pt x="178591" y="86326"/>
                  </a:lnTo>
                  <a:lnTo>
                    <a:pt x="179514" y="114542"/>
                  </a:lnTo>
                  <a:lnTo>
                    <a:pt x="181144" y="123003"/>
                  </a:lnTo>
                  <a:lnTo>
                    <a:pt x="184821" y="127779"/>
                  </a:lnTo>
                  <a:lnTo>
                    <a:pt x="189864" y="130100"/>
                  </a:lnTo>
                  <a:lnTo>
                    <a:pt x="207724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78CA9E-3A7A-4946-AAEA-BACEA9A0C6B6}"/>
                </a:ext>
              </a:extLst>
            </p:cNvPr>
            <p:cNvSpPr/>
            <p:nvPr/>
          </p:nvSpPr>
          <p:spPr>
            <a:xfrm>
              <a:off x="1668900" y="4459103"/>
              <a:ext cx="78065" cy="108835"/>
            </a:xfrm>
            <a:custGeom>
              <a:avLst/>
              <a:gdLst/>
              <a:ahLst/>
              <a:cxnLst/>
              <a:rect l="0" t="0" r="0" b="0"/>
              <a:pathLst>
                <a:path w="78065" h="108835">
                  <a:moveTo>
                    <a:pt x="25729" y="55"/>
                  </a:moveTo>
                  <a:lnTo>
                    <a:pt x="13349" y="8308"/>
                  </a:lnTo>
                  <a:lnTo>
                    <a:pt x="4968" y="19270"/>
                  </a:lnTo>
                  <a:lnTo>
                    <a:pt x="1523" y="25821"/>
                  </a:lnTo>
                  <a:lnTo>
                    <a:pt x="0" y="44616"/>
                  </a:lnTo>
                  <a:lnTo>
                    <a:pt x="3065" y="65637"/>
                  </a:lnTo>
                  <a:lnTo>
                    <a:pt x="14503" y="91175"/>
                  </a:lnTo>
                  <a:lnTo>
                    <a:pt x="23907" y="104180"/>
                  </a:lnTo>
                  <a:lnTo>
                    <a:pt x="29697" y="107476"/>
                  </a:lnTo>
                  <a:lnTo>
                    <a:pt x="43039" y="108834"/>
                  </a:lnTo>
                  <a:lnTo>
                    <a:pt x="49361" y="106259"/>
                  </a:lnTo>
                  <a:lnTo>
                    <a:pt x="60992" y="96489"/>
                  </a:lnTo>
                  <a:lnTo>
                    <a:pt x="73126" y="76420"/>
                  </a:lnTo>
                  <a:lnTo>
                    <a:pt x="78064" y="49937"/>
                  </a:lnTo>
                  <a:lnTo>
                    <a:pt x="75401" y="24335"/>
                  </a:lnTo>
                  <a:lnTo>
                    <a:pt x="69208" y="17106"/>
                  </a:lnTo>
                  <a:lnTo>
                    <a:pt x="48508" y="4466"/>
                  </a:lnTo>
                  <a:lnTo>
                    <a:pt x="31246" y="0"/>
                  </a:lnTo>
                  <a:lnTo>
                    <a:pt x="10182" y="5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919F71-9CBA-4223-953E-6BDEB7B8C13E}"/>
                </a:ext>
              </a:extLst>
            </p:cNvPr>
            <p:cNvSpPr/>
            <p:nvPr/>
          </p:nvSpPr>
          <p:spPr>
            <a:xfrm>
              <a:off x="1806662" y="4386115"/>
              <a:ext cx="362153" cy="238446"/>
            </a:xfrm>
            <a:custGeom>
              <a:avLst/>
              <a:gdLst/>
              <a:ahLst/>
              <a:cxnLst/>
              <a:rect l="0" t="0" r="0" b="0"/>
              <a:pathLst>
                <a:path w="362153" h="238446">
                  <a:moveTo>
                    <a:pt x="74532" y="57496"/>
                  </a:moveTo>
                  <a:lnTo>
                    <a:pt x="86912" y="53369"/>
                  </a:lnTo>
                  <a:lnTo>
                    <a:pt x="97596" y="44434"/>
                  </a:lnTo>
                  <a:lnTo>
                    <a:pt x="102864" y="38423"/>
                  </a:lnTo>
                  <a:lnTo>
                    <a:pt x="105512" y="30961"/>
                  </a:lnTo>
                  <a:lnTo>
                    <a:pt x="106151" y="13457"/>
                  </a:lnTo>
                  <a:lnTo>
                    <a:pt x="102521" y="7407"/>
                  </a:lnTo>
                  <a:lnTo>
                    <a:pt x="96646" y="3374"/>
                  </a:lnTo>
                  <a:lnTo>
                    <a:pt x="89275" y="685"/>
                  </a:lnTo>
                  <a:lnTo>
                    <a:pt x="74174" y="0"/>
                  </a:lnTo>
                  <a:lnTo>
                    <a:pt x="58826" y="3439"/>
                  </a:lnTo>
                  <a:lnTo>
                    <a:pt x="36481" y="15087"/>
                  </a:lnTo>
                  <a:lnTo>
                    <a:pt x="18536" y="30343"/>
                  </a:lnTo>
                  <a:lnTo>
                    <a:pt x="7610" y="43700"/>
                  </a:lnTo>
                  <a:lnTo>
                    <a:pt x="1602" y="60577"/>
                  </a:lnTo>
                  <a:lnTo>
                    <a:pt x="0" y="69914"/>
                  </a:lnTo>
                  <a:lnTo>
                    <a:pt x="1524" y="77867"/>
                  </a:lnTo>
                  <a:lnTo>
                    <a:pt x="10126" y="91310"/>
                  </a:lnTo>
                  <a:lnTo>
                    <a:pt x="36762" y="118494"/>
                  </a:lnTo>
                  <a:lnTo>
                    <a:pt x="98599" y="151088"/>
                  </a:lnTo>
                  <a:lnTo>
                    <a:pt x="135332" y="175695"/>
                  </a:lnTo>
                  <a:lnTo>
                    <a:pt x="144740" y="192659"/>
                  </a:lnTo>
                  <a:lnTo>
                    <a:pt x="147249" y="202019"/>
                  </a:lnTo>
                  <a:lnTo>
                    <a:pt x="147194" y="209987"/>
                  </a:lnTo>
                  <a:lnTo>
                    <a:pt x="142527" y="223446"/>
                  </a:lnTo>
                  <a:lnTo>
                    <a:pt x="132391" y="232883"/>
                  </a:lnTo>
                  <a:lnTo>
                    <a:pt x="126061" y="236609"/>
                  </a:lnTo>
                  <a:lnTo>
                    <a:pt x="112116" y="238445"/>
                  </a:lnTo>
                  <a:lnTo>
                    <a:pt x="104770" y="237726"/>
                  </a:lnTo>
                  <a:lnTo>
                    <a:pt x="99873" y="232927"/>
                  </a:lnTo>
                  <a:lnTo>
                    <a:pt x="94432" y="216080"/>
                  </a:lnTo>
                  <a:lnTo>
                    <a:pt x="95572" y="207269"/>
                  </a:lnTo>
                  <a:lnTo>
                    <a:pt x="103749" y="190568"/>
                  </a:lnTo>
                  <a:lnTo>
                    <a:pt x="127047" y="166599"/>
                  </a:lnTo>
                  <a:lnTo>
                    <a:pt x="182172" y="135949"/>
                  </a:lnTo>
                  <a:lnTo>
                    <a:pt x="239292" y="110353"/>
                  </a:lnTo>
                  <a:lnTo>
                    <a:pt x="295471" y="82236"/>
                  </a:lnTo>
                  <a:lnTo>
                    <a:pt x="304589" y="70219"/>
                  </a:lnTo>
                  <a:lnTo>
                    <a:pt x="308229" y="63387"/>
                  </a:lnTo>
                  <a:lnTo>
                    <a:pt x="309972" y="48886"/>
                  </a:lnTo>
                  <a:lnTo>
                    <a:pt x="307003" y="34667"/>
                  </a:lnTo>
                  <a:lnTo>
                    <a:pt x="299925" y="22590"/>
                  </a:lnTo>
                  <a:lnTo>
                    <a:pt x="293892" y="18678"/>
                  </a:lnTo>
                  <a:lnTo>
                    <a:pt x="277975" y="14331"/>
                  </a:lnTo>
                  <a:lnTo>
                    <a:pt x="261688" y="17007"/>
                  </a:lnTo>
                  <a:lnTo>
                    <a:pt x="246676" y="24817"/>
                  </a:lnTo>
                  <a:lnTo>
                    <a:pt x="217536" y="58311"/>
                  </a:lnTo>
                  <a:lnTo>
                    <a:pt x="215645" y="68404"/>
                  </a:lnTo>
                  <a:lnTo>
                    <a:pt x="218151" y="93438"/>
                  </a:lnTo>
                  <a:lnTo>
                    <a:pt x="227326" y="112626"/>
                  </a:lnTo>
                  <a:lnTo>
                    <a:pt x="240041" y="126048"/>
                  </a:lnTo>
                  <a:lnTo>
                    <a:pt x="254330" y="134892"/>
                  </a:lnTo>
                  <a:lnTo>
                    <a:pt x="285195" y="144727"/>
                  </a:lnTo>
                  <a:lnTo>
                    <a:pt x="340139" y="143829"/>
                  </a:lnTo>
                  <a:lnTo>
                    <a:pt x="362152" y="14300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4465562-D6EC-4DB3-8789-49BA274BDE81}"/>
              </a:ext>
            </a:extLst>
          </p:cNvPr>
          <p:cNvGrpSpPr/>
          <p:nvPr/>
        </p:nvGrpSpPr>
        <p:grpSpPr>
          <a:xfrm>
            <a:off x="694962" y="3363090"/>
            <a:ext cx="292277" cy="1438104"/>
            <a:chOff x="694962" y="3363090"/>
            <a:chExt cx="292277" cy="1438104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969F6DB-6FC4-4699-B06C-DB1F449207D0}"/>
                </a:ext>
              </a:extLst>
            </p:cNvPr>
            <p:cNvSpPr/>
            <p:nvPr/>
          </p:nvSpPr>
          <p:spPr>
            <a:xfrm>
              <a:off x="814350" y="3363090"/>
              <a:ext cx="172889" cy="536375"/>
            </a:xfrm>
            <a:custGeom>
              <a:avLst/>
              <a:gdLst/>
              <a:ahLst/>
              <a:cxnLst/>
              <a:rect l="0" t="0" r="0" b="0"/>
              <a:pathLst>
                <a:path w="172889" h="536375">
                  <a:moveTo>
                    <a:pt x="172888" y="0"/>
                  </a:moveTo>
                  <a:lnTo>
                    <a:pt x="149791" y="7070"/>
                  </a:lnTo>
                  <a:lnTo>
                    <a:pt x="121435" y="29093"/>
                  </a:lnTo>
                  <a:lnTo>
                    <a:pt x="78604" y="90485"/>
                  </a:lnTo>
                  <a:lnTo>
                    <a:pt x="50617" y="142698"/>
                  </a:lnTo>
                  <a:lnTo>
                    <a:pt x="24071" y="202660"/>
                  </a:lnTo>
                  <a:lnTo>
                    <a:pt x="9792" y="253042"/>
                  </a:lnTo>
                  <a:lnTo>
                    <a:pt x="91" y="310388"/>
                  </a:lnTo>
                  <a:lnTo>
                    <a:pt x="0" y="362889"/>
                  </a:lnTo>
                  <a:lnTo>
                    <a:pt x="9569" y="411266"/>
                  </a:lnTo>
                  <a:lnTo>
                    <a:pt x="27472" y="458422"/>
                  </a:lnTo>
                  <a:lnTo>
                    <a:pt x="48662" y="482726"/>
                  </a:lnTo>
                  <a:lnTo>
                    <a:pt x="104491" y="519442"/>
                  </a:lnTo>
                  <a:lnTo>
                    <a:pt x="134020" y="5363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CB191A-B587-4421-8857-69B2EF39208E}"/>
                </a:ext>
              </a:extLst>
            </p:cNvPr>
            <p:cNvSpPr/>
            <p:nvPr/>
          </p:nvSpPr>
          <p:spPr>
            <a:xfrm>
              <a:off x="712941" y="3961909"/>
              <a:ext cx="258751" cy="279591"/>
            </a:xfrm>
            <a:custGeom>
              <a:avLst/>
              <a:gdLst/>
              <a:ahLst/>
              <a:cxnLst/>
              <a:rect l="0" t="0" r="0" b="0"/>
              <a:pathLst>
                <a:path w="258751" h="279591">
                  <a:moveTo>
                    <a:pt x="103279" y="23064"/>
                  </a:moveTo>
                  <a:lnTo>
                    <a:pt x="81640" y="1424"/>
                  </a:lnTo>
                  <a:lnTo>
                    <a:pt x="75897" y="0"/>
                  </a:lnTo>
                  <a:lnTo>
                    <a:pt x="62607" y="3024"/>
                  </a:lnTo>
                  <a:lnTo>
                    <a:pt x="44683" y="14439"/>
                  </a:lnTo>
                  <a:lnTo>
                    <a:pt x="36066" y="26140"/>
                  </a:lnTo>
                  <a:lnTo>
                    <a:pt x="8647" y="81785"/>
                  </a:lnTo>
                  <a:lnTo>
                    <a:pt x="0" y="111671"/>
                  </a:lnTo>
                  <a:lnTo>
                    <a:pt x="4348" y="158915"/>
                  </a:lnTo>
                  <a:lnTo>
                    <a:pt x="16577" y="196041"/>
                  </a:lnTo>
                  <a:lnTo>
                    <a:pt x="39394" y="223453"/>
                  </a:lnTo>
                  <a:lnTo>
                    <a:pt x="72162" y="247985"/>
                  </a:lnTo>
                  <a:lnTo>
                    <a:pt x="128995" y="267077"/>
                  </a:lnTo>
                  <a:lnTo>
                    <a:pt x="180765" y="275498"/>
                  </a:lnTo>
                  <a:lnTo>
                    <a:pt x="241298" y="278782"/>
                  </a:lnTo>
                  <a:lnTo>
                    <a:pt x="258750" y="27959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EB80F3F-1AF1-4802-9DFF-B8F6B7DE2EEE}"/>
                </a:ext>
              </a:extLst>
            </p:cNvPr>
            <p:cNvSpPr/>
            <p:nvPr/>
          </p:nvSpPr>
          <p:spPr>
            <a:xfrm>
              <a:off x="694962" y="4439132"/>
              <a:ext cx="245636" cy="362062"/>
            </a:xfrm>
            <a:custGeom>
              <a:avLst/>
              <a:gdLst/>
              <a:ahLst/>
              <a:cxnLst/>
              <a:rect l="0" t="0" r="0" b="0"/>
              <a:pathLst>
                <a:path w="245636" h="362062">
                  <a:moveTo>
                    <a:pt x="245635" y="4479"/>
                  </a:moveTo>
                  <a:lnTo>
                    <a:pt x="219083" y="0"/>
                  </a:lnTo>
                  <a:lnTo>
                    <a:pt x="168029" y="5641"/>
                  </a:lnTo>
                  <a:lnTo>
                    <a:pt x="129070" y="17203"/>
                  </a:lnTo>
                  <a:lnTo>
                    <a:pt x="85469" y="44325"/>
                  </a:lnTo>
                  <a:lnTo>
                    <a:pt x="40147" y="90073"/>
                  </a:lnTo>
                  <a:lnTo>
                    <a:pt x="23329" y="117460"/>
                  </a:lnTo>
                  <a:lnTo>
                    <a:pt x="7405" y="168089"/>
                  </a:lnTo>
                  <a:lnTo>
                    <a:pt x="0" y="215816"/>
                  </a:lnTo>
                  <a:lnTo>
                    <a:pt x="6059" y="253182"/>
                  </a:lnTo>
                  <a:lnTo>
                    <a:pt x="22922" y="286134"/>
                  </a:lnTo>
                  <a:lnTo>
                    <a:pt x="48455" y="313652"/>
                  </a:lnTo>
                  <a:lnTo>
                    <a:pt x="86155" y="338216"/>
                  </a:lnTo>
                  <a:lnTo>
                    <a:pt x="138401" y="353652"/>
                  </a:lnTo>
                  <a:lnTo>
                    <a:pt x="197643" y="359570"/>
                  </a:lnTo>
                  <a:lnTo>
                    <a:pt x="237861" y="3620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549269-1771-4A3F-912C-B7AD70BA75B9}"/>
              </a:ext>
            </a:extLst>
          </p:cNvPr>
          <p:cNvGrpSpPr/>
          <p:nvPr/>
        </p:nvGrpSpPr>
        <p:grpSpPr>
          <a:xfrm>
            <a:off x="1951155" y="3259717"/>
            <a:ext cx="370969" cy="1494836"/>
            <a:chOff x="1951155" y="3259717"/>
            <a:chExt cx="370969" cy="1494836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31D926B-EA11-43C6-8343-5BD53CF6DDFE}"/>
                </a:ext>
              </a:extLst>
            </p:cNvPr>
            <p:cNvSpPr/>
            <p:nvPr/>
          </p:nvSpPr>
          <p:spPr>
            <a:xfrm>
              <a:off x="1951155" y="3259717"/>
              <a:ext cx="353889" cy="359901"/>
            </a:xfrm>
            <a:custGeom>
              <a:avLst/>
              <a:gdLst/>
              <a:ahLst/>
              <a:cxnLst/>
              <a:rect l="0" t="0" r="0" b="0"/>
              <a:pathLst>
                <a:path w="353889" h="359901">
                  <a:moveTo>
                    <a:pt x="0" y="25638"/>
                  </a:moveTo>
                  <a:lnTo>
                    <a:pt x="8254" y="13258"/>
                  </a:lnTo>
                  <a:lnTo>
                    <a:pt x="21519" y="4876"/>
                  </a:lnTo>
                  <a:lnTo>
                    <a:pt x="38067" y="0"/>
                  </a:lnTo>
                  <a:lnTo>
                    <a:pt x="98264" y="5968"/>
                  </a:lnTo>
                  <a:lnTo>
                    <a:pt x="140122" y="17471"/>
                  </a:lnTo>
                  <a:lnTo>
                    <a:pt x="203034" y="41069"/>
                  </a:lnTo>
                  <a:lnTo>
                    <a:pt x="262467" y="72256"/>
                  </a:lnTo>
                  <a:lnTo>
                    <a:pt x="315829" y="119600"/>
                  </a:lnTo>
                  <a:lnTo>
                    <a:pt x="338877" y="152519"/>
                  </a:lnTo>
                  <a:lnTo>
                    <a:pt x="349269" y="177040"/>
                  </a:lnTo>
                  <a:lnTo>
                    <a:pt x="353888" y="202333"/>
                  </a:lnTo>
                  <a:lnTo>
                    <a:pt x="348234" y="244979"/>
                  </a:lnTo>
                  <a:lnTo>
                    <a:pt x="327365" y="286310"/>
                  </a:lnTo>
                  <a:lnTo>
                    <a:pt x="282341" y="346626"/>
                  </a:lnTo>
                  <a:lnTo>
                    <a:pt x="272074" y="3599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AA806DA-75B7-4098-86DA-92BF2E34B972}"/>
                </a:ext>
              </a:extLst>
            </p:cNvPr>
            <p:cNvSpPr/>
            <p:nvPr/>
          </p:nvSpPr>
          <p:spPr>
            <a:xfrm>
              <a:off x="2021117" y="3782456"/>
              <a:ext cx="227236" cy="404629"/>
            </a:xfrm>
            <a:custGeom>
              <a:avLst/>
              <a:gdLst/>
              <a:ahLst/>
              <a:cxnLst/>
              <a:rect l="0" t="0" r="0" b="0"/>
              <a:pathLst>
                <a:path w="227236" h="404629">
                  <a:moveTo>
                    <a:pt x="0" y="15952"/>
                  </a:moveTo>
                  <a:lnTo>
                    <a:pt x="4127" y="3572"/>
                  </a:lnTo>
                  <a:lnTo>
                    <a:pt x="10525" y="789"/>
                  </a:lnTo>
                  <a:lnTo>
                    <a:pt x="31453" y="0"/>
                  </a:lnTo>
                  <a:lnTo>
                    <a:pt x="59991" y="8538"/>
                  </a:lnTo>
                  <a:lnTo>
                    <a:pt x="122680" y="48242"/>
                  </a:lnTo>
                  <a:lnTo>
                    <a:pt x="183188" y="94656"/>
                  </a:lnTo>
                  <a:lnTo>
                    <a:pt x="207158" y="124109"/>
                  </a:lnTo>
                  <a:lnTo>
                    <a:pt x="226982" y="180845"/>
                  </a:lnTo>
                  <a:lnTo>
                    <a:pt x="227235" y="216729"/>
                  </a:lnTo>
                  <a:lnTo>
                    <a:pt x="217713" y="254712"/>
                  </a:lnTo>
                  <a:lnTo>
                    <a:pt x="185744" y="311579"/>
                  </a:lnTo>
                  <a:lnTo>
                    <a:pt x="136434" y="365295"/>
                  </a:lnTo>
                  <a:lnTo>
                    <a:pt x="93282" y="4046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29CD15E-FF87-45A0-83CE-3F1E8A360AFD}"/>
                </a:ext>
              </a:extLst>
            </p:cNvPr>
            <p:cNvSpPr/>
            <p:nvPr/>
          </p:nvSpPr>
          <p:spPr>
            <a:xfrm>
              <a:off x="2145493" y="4268114"/>
              <a:ext cx="176631" cy="486439"/>
            </a:xfrm>
            <a:custGeom>
              <a:avLst/>
              <a:gdLst/>
              <a:ahLst/>
              <a:cxnLst/>
              <a:rect l="0" t="0" r="0" b="0"/>
              <a:pathLst>
                <a:path w="176631" h="486439">
                  <a:moveTo>
                    <a:pt x="31095" y="4479"/>
                  </a:moveTo>
                  <a:lnTo>
                    <a:pt x="12317" y="0"/>
                  </a:lnTo>
                  <a:lnTo>
                    <a:pt x="72614" y="38181"/>
                  </a:lnTo>
                  <a:lnTo>
                    <a:pt x="130080" y="90899"/>
                  </a:lnTo>
                  <a:lnTo>
                    <a:pt x="152554" y="123655"/>
                  </a:lnTo>
                  <a:lnTo>
                    <a:pt x="171498" y="173414"/>
                  </a:lnTo>
                  <a:lnTo>
                    <a:pt x="176630" y="216050"/>
                  </a:lnTo>
                  <a:lnTo>
                    <a:pt x="165771" y="261505"/>
                  </a:lnTo>
                  <a:lnTo>
                    <a:pt x="146143" y="311921"/>
                  </a:lnTo>
                  <a:lnTo>
                    <a:pt x="115663" y="361025"/>
                  </a:lnTo>
                  <a:lnTo>
                    <a:pt x="60468" y="424045"/>
                  </a:lnTo>
                  <a:lnTo>
                    <a:pt x="0" y="4864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1C2D428-0AE8-4AFC-BF4A-07EC831854B7}"/>
              </a:ext>
            </a:extLst>
          </p:cNvPr>
          <p:cNvSpPr/>
          <p:nvPr/>
        </p:nvSpPr>
        <p:spPr>
          <a:xfrm>
            <a:off x="2464208" y="3907237"/>
            <a:ext cx="715166" cy="60686"/>
          </a:xfrm>
          <a:custGeom>
            <a:avLst/>
            <a:gdLst/>
            <a:ahLst/>
            <a:cxnLst/>
            <a:rect l="0" t="0" r="0" b="0"/>
            <a:pathLst>
              <a:path w="715166" h="60686">
                <a:moveTo>
                  <a:pt x="0" y="38868"/>
                </a:moveTo>
                <a:lnTo>
                  <a:pt x="16507" y="51248"/>
                </a:lnTo>
                <a:lnTo>
                  <a:pt x="33824" y="57326"/>
                </a:lnTo>
                <a:lnTo>
                  <a:pt x="83277" y="60685"/>
                </a:lnTo>
                <a:lnTo>
                  <a:pt x="143042" y="55411"/>
                </a:lnTo>
                <a:lnTo>
                  <a:pt x="187489" y="50584"/>
                </a:lnTo>
                <a:lnTo>
                  <a:pt x="241102" y="43787"/>
                </a:lnTo>
                <a:lnTo>
                  <a:pt x="304086" y="36735"/>
                </a:lnTo>
                <a:lnTo>
                  <a:pt x="355112" y="33601"/>
                </a:lnTo>
                <a:lnTo>
                  <a:pt x="403125" y="29905"/>
                </a:lnTo>
                <a:lnTo>
                  <a:pt x="449513" y="25383"/>
                </a:lnTo>
                <a:lnTo>
                  <a:pt x="493162" y="20494"/>
                </a:lnTo>
                <a:lnTo>
                  <a:pt x="552457" y="12887"/>
                </a:lnTo>
                <a:lnTo>
                  <a:pt x="608318" y="9288"/>
                </a:lnTo>
                <a:lnTo>
                  <a:pt x="671414" y="4096"/>
                </a:lnTo>
                <a:lnTo>
                  <a:pt x="71516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57A008-08C7-420C-A928-DF7C13208329}"/>
              </a:ext>
            </a:extLst>
          </p:cNvPr>
          <p:cNvGrpSpPr/>
          <p:nvPr/>
        </p:nvGrpSpPr>
        <p:grpSpPr>
          <a:xfrm>
            <a:off x="2495302" y="3337515"/>
            <a:ext cx="2013345" cy="701873"/>
            <a:chOff x="2495302" y="3337515"/>
            <a:chExt cx="2013345" cy="70187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778C3A4-0483-4D89-8BBE-0DED6007DDDA}"/>
                </a:ext>
              </a:extLst>
            </p:cNvPr>
            <p:cNvSpPr/>
            <p:nvPr/>
          </p:nvSpPr>
          <p:spPr>
            <a:xfrm>
              <a:off x="2495302" y="3464146"/>
              <a:ext cx="544148" cy="46642"/>
            </a:xfrm>
            <a:custGeom>
              <a:avLst/>
              <a:gdLst/>
              <a:ahLst/>
              <a:cxnLst/>
              <a:rect l="0" t="0" r="0" b="0"/>
              <a:pathLst>
                <a:path w="544148" h="46642">
                  <a:moveTo>
                    <a:pt x="0" y="46641"/>
                  </a:moveTo>
                  <a:lnTo>
                    <a:pt x="56665" y="42514"/>
                  </a:lnTo>
                  <a:lnTo>
                    <a:pt x="116856" y="33382"/>
                  </a:lnTo>
                  <a:lnTo>
                    <a:pt x="169691" y="28368"/>
                  </a:lnTo>
                  <a:lnTo>
                    <a:pt x="216781" y="23261"/>
                  </a:lnTo>
                  <a:lnTo>
                    <a:pt x="277284" y="17833"/>
                  </a:lnTo>
                  <a:lnTo>
                    <a:pt x="333503" y="13921"/>
                  </a:lnTo>
                  <a:lnTo>
                    <a:pt x="373656" y="9642"/>
                  </a:lnTo>
                  <a:lnTo>
                    <a:pt x="423172" y="4861"/>
                  </a:lnTo>
                  <a:lnTo>
                    <a:pt x="475577" y="1441"/>
                  </a:lnTo>
                  <a:lnTo>
                    <a:pt x="532132" y="190"/>
                  </a:lnTo>
                  <a:lnTo>
                    <a:pt x="5441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C8BEE1-9871-4D07-88A5-A92E42573BDF}"/>
                </a:ext>
              </a:extLst>
            </p:cNvPr>
            <p:cNvSpPr/>
            <p:nvPr/>
          </p:nvSpPr>
          <p:spPr>
            <a:xfrm>
              <a:off x="2969487" y="3409731"/>
              <a:ext cx="92339" cy="139925"/>
            </a:xfrm>
            <a:custGeom>
              <a:avLst/>
              <a:gdLst/>
              <a:ahLst/>
              <a:cxnLst/>
              <a:rect l="0" t="0" r="0" b="0"/>
              <a:pathLst>
                <a:path w="92339" h="139925">
                  <a:moveTo>
                    <a:pt x="15547" y="0"/>
                  </a:moveTo>
                  <a:lnTo>
                    <a:pt x="23801" y="8254"/>
                  </a:lnTo>
                  <a:lnTo>
                    <a:pt x="85559" y="43240"/>
                  </a:lnTo>
                  <a:lnTo>
                    <a:pt x="89861" y="49556"/>
                  </a:lnTo>
                  <a:lnTo>
                    <a:pt x="92338" y="63484"/>
                  </a:lnTo>
                  <a:lnTo>
                    <a:pt x="89198" y="70826"/>
                  </a:lnTo>
                  <a:lnTo>
                    <a:pt x="76496" y="85893"/>
                  </a:lnTo>
                  <a:lnTo>
                    <a:pt x="14435" y="129755"/>
                  </a:lnTo>
                  <a:lnTo>
                    <a:pt x="0" y="139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B811D26-B2B5-40D0-B70E-81A9DF92B170}"/>
                </a:ext>
              </a:extLst>
            </p:cNvPr>
            <p:cNvSpPr/>
            <p:nvPr/>
          </p:nvSpPr>
          <p:spPr>
            <a:xfrm>
              <a:off x="3319296" y="3347543"/>
              <a:ext cx="7775" cy="178792"/>
            </a:xfrm>
            <a:custGeom>
              <a:avLst/>
              <a:gdLst/>
              <a:ahLst/>
              <a:cxnLst/>
              <a:rect l="0" t="0" r="0" b="0"/>
              <a:pathLst>
                <a:path w="7775" h="178792">
                  <a:moveTo>
                    <a:pt x="7774" y="0"/>
                  </a:moveTo>
                  <a:lnTo>
                    <a:pt x="3647" y="54099"/>
                  </a:lnTo>
                  <a:lnTo>
                    <a:pt x="480" y="116903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86C391-9F09-49C8-822F-BD0523A5F514}"/>
                </a:ext>
              </a:extLst>
            </p:cNvPr>
            <p:cNvSpPr/>
            <p:nvPr/>
          </p:nvSpPr>
          <p:spPr>
            <a:xfrm>
              <a:off x="3226014" y="3337515"/>
              <a:ext cx="303168" cy="204367"/>
            </a:xfrm>
            <a:custGeom>
              <a:avLst/>
              <a:gdLst/>
              <a:ahLst/>
              <a:cxnLst/>
              <a:rect l="0" t="0" r="0" b="0"/>
              <a:pathLst>
                <a:path w="303168" h="204367">
                  <a:moveTo>
                    <a:pt x="0" y="64443"/>
                  </a:moveTo>
                  <a:lnTo>
                    <a:pt x="4127" y="31429"/>
                  </a:lnTo>
                  <a:lnTo>
                    <a:pt x="8797" y="20841"/>
                  </a:lnTo>
                  <a:lnTo>
                    <a:pt x="23199" y="6772"/>
                  </a:lnTo>
                  <a:lnTo>
                    <a:pt x="41117" y="2247"/>
                  </a:lnTo>
                  <a:lnTo>
                    <a:pt x="61461" y="3979"/>
                  </a:lnTo>
                  <a:lnTo>
                    <a:pt x="124448" y="23431"/>
                  </a:lnTo>
                  <a:lnTo>
                    <a:pt x="180539" y="46704"/>
                  </a:lnTo>
                  <a:lnTo>
                    <a:pt x="208100" y="57843"/>
                  </a:lnTo>
                  <a:lnTo>
                    <a:pt x="215605" y="57452"/>
                  </a:lnTo>
                  <a:lnTo>
                    <a:pt x="222335" y="54600"/>
                  </a:lnTo>
                  <a:lnTo>
                    <a:pt x="234421" y="43658"/>
                  </a:lnTo>
                  <a:lnTo>
                    <a:pt x="257401" y="2759"/>
                  </a:lnTo>
                  <a:lnTo>
                    <a:pt x="260564" y="0"/>
                  </a:lnTo>
                  <a:lnTo>
                    <a:pt x="263537" y="751"/>
                  </a:lnTo>
                  <a:lnTo>
                    <a:pt x="266382" y="3844"/>
                  </a:lnTo>
                  <a:lnTo>
                    <a:pt x="269544" y="16493"/>
                  </a:lnTo>
                  <a:lnTo>
                    <a:pt x="272604" y="72524"/>
                  </a:lnTo>
                  <a:lnTo>
                    <a:pt x="278722" y="126128"/>
                  </a:lnTo>
                  <a:lnTo>
                    <a:pt x="286694" y="169206"/>
                  </a:lnTo>
                  <a:lnTo>
                    <a:pt x="303167" y="20436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F9827FF-23BB-4319-A794-55044B7CFEE9}"/>
                </a:ext>
              </a:extLst>
            </p:cNvPr>
            <p:cNvSpPr/>
            <p:nvPr/>
          </p:nvSpPr>
          <p:spPr>
            <a:xfrm>
              <a:off x="3563789" y="3431096"/>
              <a:ext cx="136411" cy="118560"/>
            </a:xfrm>
            <a:custGeom>
              <a:avLst/>
              <a:gdLst/>
              <a:ahLst/>
              <a:cxnLst/>
              <a:rect l="0" t="0" r="0" b="0"/>
              <a:pathLst>
                <a:path w="136411" h="118560">
                  <a:moveTo>
                    <a:pt x="50901" y="40824"/>
                  </a:moveTo>
                  <a:lnTo>
                    <a:pt x="39352" y="54099"/>
                  </a:lnTo>
                  <a:lnTo>
                    <a:pt x="33388" y="66590"/>
                  </a:lnTo>
                  <a:lnTo>
                    <a:pt x="33180" y="72684"/>
                  </a:lnTo>
                  <a:lnTo>
                    <a:pt x="37554" y="84063"/>
                  </a:lnTo>
                  <a:lnTo>
                    <a:pt x="42867" y="86924"/>
                  </a:lnTo>
                  <a:lnTo>
                    <a:pt x="57983" y="87800"/>
                  </a:lnTo>
                  <a:lnTo>
                    <a:pt x="81790" y="79311"/>
                  </a:lnTo>
                  <a:lnTo>
                    <a:pt x="92845" y="68294"/>
                  </a:lnTo>
                  <a:lnTo>
                    <a:pt x="97002" y="61728"/>
                  </a:lnTo>
                  <a:lnTo>
                    <a:pt x="99317" y="45220"/>
                  </a:lnTo>
                  <a:lnTo>
                    <a:pt x="96604" y="28094"/>
                  </a:lnTo>
                  <a:lnTo>
                    <a:pt x="89640" y="14725"/>
                  </a:lnTo>
                  <a:lnTo>
                    <a:pt x="73877" y="5328"/>
                  </a:lnTo>
                  <a:lnTo>
                    <a:pt x="53339" y="0"/>
                  </a:lnTo>
                  <a:lnTo>
                    <a:pt x="32695" y="511"/>
                  </a:lnTo>
                  <a:lnTo>
                    <a:pt x="16610" y="8224"/>
                  </a:lnTo>
                  <a:lnTo>
                    <a:pt x="9902" y="13908"/>
                  </a:lnTo>
                  <a:lnTo>
                    <a:pt x="2449" y="31740"/>
                  </a:lnTo>
                  <a:lnTo>
                    <a:pt x="0" y="52334"/>
                  </a:lnTo>
                  <a:lnTo>
                    <a:pt x="1791" y="70123"/>
                  </a:lnTo>
                  <a:lnTo>
                    <a:pt x="7769" y="84364"/>
                  </a:lnTo>
                  <a:lnTo>
                    <a:pt x="11782" y="90580"/>
                  </a:lnTo>
                  <a:lnTo>
                    <a:pt x="17912" y="94724"/>
                  </a:lnTo>
                  <a:lnTo>
                    <a:pt x="33936" y="99328"/>
                  </a:lnTo>
                  <a:lnTo>
                    <a:pt x="41319" y="98829"/>
                  </a:lnTo>
                  <a:lnTo>
                    <a:pt x="54128" y="93667"/>
                  </a:lnTo>
                  <a:lnTo>
                    <a:pt x="63276" y="81008"/>
                  </a:lnTo>
                  <a:lnTo>
                    <a:pt x="84401" y="25354"/>
                  </a:lnTo>
                  <a:lnTo>
                    <a:pt x="87054" y="22737"/>
                  </a:lnTo>
                  <a:lnTo>
                    <a:pt x="89686" y="23583"/>
                  </a:lnTo>
                  <a:lnTo>
                    <a:pt x="92305" y="26739"/>
                  </a:lnTo>
                  <a:lnTo>
                    <a:pt x="115390" y="87345"/>
                  </a:lnTo>
                  <a:lnTo>
                    <a:pt x="136410" y="1185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C22FF8-4EFC-48E6-BCBD-284E44A90F36}"/>
                </a:ext>
              </a:extLst>
            </p:cNvPr>
            <p:cNvSpPr/>
            <p:nvPr/>
          </p:nvSpPr>
          <p:spPr>
            <a:xfrm>
              <a:off x="3723520" y="3355317"/>
              <a:ext cx="54415" cy="209886"/>
            </a:xfrm>
            <a:custGeom>
              <a:avLst/>
              <a:gdLst/>
              <a:ahLst/>
              <a:cxnLst/>
              <a:rect l="0" t="0" r="0" b="0"/>
              <a:pathLst>
                <a:path w="54415" h="209886">
                  <a:moveTo>
                    <a:pt x="0" y="0"/>
                  </a:moveTo>
                  <a:lnTo>
                    <a:pt x="6205" y="54764"/>
                  </a:lnTo>
                  <a:lnTo>
                    <a:pt x="15749" y="108131"/>
                  </a:lnTo>
                  <a:lnTo>
                    <a:pt x="29393" y="161104"/>
                  </a:lnTo>
                  <a:lnTo>
                    <a:pt x="54414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F338A79-A0A8-43C9-B6F9-1936408486F1}"/>
                </a:ext>
              </a:extLst>
            </p:cNvPr>
            <p:cNvSpPr/>
            <p:nvPr/>
          </p:nvSpPr>
          <p:spPr>
            <a:xfrm>
              <a:off x="3816802" y="3366737"/>
              <a:ext cx="69963" cy="182919"/>
            </a:xfrm>
            <a:custGeom>
              <a:avLst/>
              <a:gdLst/>
              <a:ahLst/>
              <a:cxnLst/>
              <a:rect l="0" t="0" r="0" b="0"/>
              <a:pathLst>
                <a:path w="69963" h="182919">
                  <a:moveTo>
                    <a:pt x="0" y="4127"/>
                  </a:moveTo>
                  <a:lnTo>
                    <a:pt x="12380" y="0"/>
                  </a:lnTo>
                  <a:lnTo>
                    <a:pt x="16890" y="2240"/>
                  </a:lnTo>
                  <a:lnTo>
                    <a:pt x="24205" y="13941"/>
                  </a:lnTo>
                  <a:lnTo>
                    <a:pt x="41309" y="66974"/>
                  </a:lnTo>
                  <a:lnTo>
                    <a:pt x="60547" y="128931"/>
                  </a:lnTo>
                  <a:lnTo>
                    <a:pt x="69962" y="1829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0E10D6-A76A-4C22-BF53-78CB2140A96A}"/>
                </a:ext>
              </a:extLst>
            </p:cNvPr>
            <p:cNvSpPr/>
            <p:nvPr/>
          </p:nvSpPr>
          <p:spPr>
            <a:xfrm>
              <a:off x="3816802" y="3425279"/>
              <a:ext cx="116604" cy="38868"/>
            </a:xfrm>
            <a:custGeom>
              <a:avLst/>
              <a:gdLst/>
              <a:ahLst/>
              <a:cxnLst/>
              <a:rect l="0" t="0" r="0" b="0"/>
              <a:pathLst>
                <a:path w="116604" h="38868">
                  <a:moveTo>
                    <a:pt x="0" y="38867"/>
                  </a:moveTo>
                  <a:lnTo>
                    <a:pt x="13276" y="27319"/>
                  </a:lnTo>
                  <a:lnTo>
                    <a:pt x="56625" y="10488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AD66C3-E175-4BEB-93F9-CC313211174D}"/>
                </a:ext>
              </a:extLst>
            </p:cNvPr>
            <p:cNvSpPr/>
            <p:nvPr/>
          </p:nvSpPr>
          <p:spPr>
            <a:xfrm>
              <a:off x="3977951" y="3388306"/>
              <a:ext cx="530696" cy="215765"/>
            </a:xfrm>
            <a:custGeom>
              <a:avLst/>
              <a:gdLst/>
              <a:ahLst/>
              <a:cxnLst/>
              <a:rect l="0" t="0" r="0" b="0"/>
              <a:pathLst>
                <a:path w="530696" h="215765">
                  <a:moveTo>
                    <a:pt x="79830" y="99161"/>
                  </a:moveTo>
                  <a:lnTo>
                    <a:pt x="96337" y="99161"/>
                  </a:lnTo>
                  <a:lnTo>
                    <a:pt x="109048" y="94554"/>
                  </a:lnTo>
                  <a:lnTo>
                    <a:pt x="114855" y="90908"/>
                  </a:lnTo>
                  <a:lnTo>
                    <a:pt x="118728" y="85021"/>
                  </a:lnTo>
                  <a:lnTo>
                    <a:pt x="123030" y="69268"/>
                  </a:lnTo>
                  <a:lnTo>
                    <a:pt x="120335" y="53054"/>
                  </a:lnTo>
                  <a:lnTo>
                    <a:pt x="117198" y="45102"/>
                  </a:lnTo>
                  <a:lnTo>
                    <a:pt x="104499" y="31660"/>
                  </a:lnTo>
                  <a:lnTo>
                    <a:pt x="77927" y="16685"/>
                  </a:lnTo>
                  <a:lnTo>
                    <a:pt x="68197" y="13082"/>
                  </a:lnTo>
                  <a:lnTo>
                    <a:pt x="48172" y="13687"/>
                  </a:lnTo>
                  <a:lnTo>
                    <a:pt x="29483" y="20577"/>
                  </a:lnTo>
                  <a:lnTo>
                    <a:pt x="15419" y="32277"/>
                  </a:lnTo>
                  <a:lnTo>
                    <a:pt x="1916" y="53432"/>
                  </a:lnTo>
                  <a:lnTo>
                    <a:pt x="0" y="70775"/>
                  </a:lnTo>
                  <a:lnTo>
                    <a:pt x="5808" y="110060"/>
                  </a:lnTo>
                  <a:lnTo>
                    <a:pt x="16918" y="132524"/>
                  </a:lnTo>
                  <a:lnTo>
                    <a:pt x="35278" y="150121"/>
                  </a:lnTo>
                  <a:lnTo>
                    <a:pt x="61255" y="162149"/>
                  </a:lnTo>
                  <a:lnTo>
                    <a:pt x="69174" y="162746"/>
                  </a:lnTo>
                  <a:lnTo>
                    <a:pt x="82580" y="158803"/>
                  </a:lnTo>
                  <a:lnTo>
                    <a:pt x="91993" y="148989"/>
                  </a:lnTo>
                  <a:lnTo>
                    <a:pt x="95712" y="142744"/>
                  </a:lnTo>
                  <a:lnTo>
                    <a:pt x="100947" y="113322"/>
                  </a:lnTo>
                  <a:lnTo>
                    <a:pt x="98237" y="82284"/>
                  </a:lnTo>
                  <a:lnTo>
                    <a:pt x="99011" y="82727"/>
                  </a:lnTo>
                  <a:lnTo>
                    <a:pt x="119699" y="119844"/>
                  </a:lnTo>
                  <a:lnTo>
                    <a:pt x="139625" y="142690"/>
                  </a:lnTo>
                  <a:lnTo>
                    <a:pt x="156790" y="148737"/>
                  </a:lnTo>
                  <a:lnTo>
                    <a:pt x="167413" y="150350"/>
                  </a:lnTo>
                  <a:lnTo>
                    <a:pt x="183823" y="147535"/>
                  </a:lnTo>
                  <a:lnTo>
                    <a:pt x="196875" y="139662"/>
                  </a:lnTo>
                  <a:lnTo>
                    <a:pt x="208433" y="127526"/>
                  </a:lnTo>
                  <a:lnTo>
                    <a:pt x="220526" y="101999"/>
                  </a:lnTo>
                  <a:lnTo>
                    <a:pt x="225453" y="72554"/>
                  </a:lnTo>
                  <a:lnTo>
                    <a:pt x="222639" y="37699"/>
                  </a:lnTo>
                  <a:lnTo>
                    <a:pt x="223405" y="37457"/>
                  </a:lnTo>
                  <a:lnTo>
                    <a:pt x="230913" y="47193"/>
                  </a:lnTo>
                  <a:lnTo>
                    <a:pt x="286156" y="93754"/>
                  </a:lnTo>
                  <a:lnTo>
                    <a:pt x="339795" y="141814"/>
                  </a:lnTo>
                  <a:lnTo>
                    <a:pt x="356569" y="166598"/>
                  </a:lnTo>
                  <a:lnTo>
                    <a:pt x="360312" y="183547"/>
                  </a:lnTo>
                  <a:lnTo>
                    <a:pt x="360100" y="191695"/>
                  </a:lnTo>
                  <a:lnTo>
                    <a:pt x="356504" y="197127"/>
                  </a:lnTo>
                  <a:lnTo>
                    <a:pt x="350652" y="200748"/>
                  </a:lnTo>
                  <a:lnTo>
                    <a:pt x="343296" y="203162"/>
                  </a:lnTo>
                  <a:lnTo>
                    <a:pt x="336664" y="203044"/>
                  </a:lnTo>
                  <a:lnTo>
                    <a:pt x="324689" y="198306"/>
                  </a:lnTo>
                  <a:lnTo>
                    <a:pt x="315912" y="188139"/>
                  </a:lnTo>
                  <a:lnTo>
                    <a:pt x="312362" y="181800"/>
                  </a:lnTo>
                  <a:lnTo>
                    <a:pt x="311723" y="174119"/>
                  </a:lnTo>
                  <a:lnTo>
                    <a:pt x="315619" y="156372"/>
                  </a:lnTo>
                  <a:lnTo>
                    <a:pt x="325413" y="141575"/>
                  </a:lnTo>
                  <a:lnTo>
                    <a:pt x="352813" y="118000"/>
                  </a:lnTo>
                  <a:lnTo>
                    <a:pt x="416137" y="90393"/>
                  </a:lnTo>
                  <a:lnTo>
                    <a:pt x="450964" y="77883"/>
                  </a:lnTo>
                  <a:lnTo>
                    <a:pt x="491585" y="48789"/>
                  </a:lnTo>
                  <a:lnTo>
                    <a:pt x="503524" y="35314"/>
                  </a:lnTo>
                  <a:lnTo>
                    <a:pt x="505671" y="27230"/>
                  </a:lnTo>
                  <a:lnTo>
                    <a:pt x="503450" y="9034"/>
                  </a:lnTo>
                  <a:lnTo>
                    <a:pt x="499576" y="3663"/>
                  </a:lnTo>
                  <a:lnTo>
                    <a:pt x="494402" y="947"/>
                  </a:lnTo>
                  <a:lnTo>
                    <a:pt x="488361" y="0"/>
                  </a:lnTo>
                  <a:lnTo>
                    <a:pt x="472437" y="5857"/>
                  </a:lnTo>
                  <a:lnTo>
                    <a:pt x="456434" y="17097"/>
                  </a:lnTo>
                  <a:lnTo>
                    <a:pt x="442569" y="37994"/>
                  </a:lnTo>
                  <a:lnTo>
                    <a:pt x="435961" y="52973"/>
                  </a:lnTo>
                  <a:lnTo>
                    <a:pt x="431751" y="100594"/>
                  </a:lnTo>
                  <a:lnTo>
                    <a:pt x="437079" y="132599"/>
                  </a:lnTo>
                  <a:lnTo>
                    <a:pt x="463750" y="176352"/>
                  </a:lnTo>
                  <a:lnTo>
                    <a:pt x="480725" y="194105"/>
                  </a:lnTo>
                  <a:lnTo>
                    <a:pt x="505140" y="208578"/>
                  </a:lnTo>
                  <a:lnTo>
                    <a:pt x="530695" y="2157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27B3BF1-1FEB-4517-AC3D-7EC9931734F6}"/>
                </a:ext>
              </a:extLst>
            </p:cNvPr>
            <p:cNvSpPr/>
            <p:nvPr/>
          </p:nvSpPr>
          <p:spPr>
            <a:xfrm>
              <a:off x="3156052" y="3839437"/>
              <a:ext cx="69190" cy="199951"/>
            </a:xfrm>
            <a:custGeom>
              <a:avLst/>
              <a:gdLst/>
              <a:ahLst/>
              <a:cxnLst/>
              <a:rect l="0" t="0" r="0" b="0"/>
              <a:pathLst>
                <a:path w="69190" h="199951">
                  <a:moveTo>
                    <a:pt x="62188" y="13386"/>
                  </a:moveTo>
                  <a:lnTo>
                    <a:pt x="53935" y="5132"/>
                  </a:lnTo>
                  <a:lnTo>
                    <a:pt x="40670" y="1080"/>
                  </a:lnTo>
                  <a:lnTo>
                    <a:pt x="32296" y="0"/>
                  </a:lnTo>
                  <a:lnTo>
                    <a:pt x="18384" y="3406"/>
                  </a:lnTo>
                  <a:lnTo>
                    <a:pt x="12256" y="6732"/>
                  </a:lnTo>
                  <a:lnTo>
                    <a:pt x="9898" y="10677"/>
                  </a:lnTo>
                  <a:lnTo>
                    <a:pt x="10054" y="15035"/>
                  </a:lnTo>
                  <a:lnTo>
                    <a:pt x="14833" y="24483"/>
                  </a:lnTo>
                  <a:lnTo>
                    <a:pt x="28100" y="39515"/>
                  </a:lnTo>
                  <a:lnTo>
                    <a:pt x="62818" y="65238"/>
                  </a:lnTo>
                  <a:lnTo>
                    <a:pt x="66927" y="72138"/>
                  </a:lnTo>
                  <a:lnTo>
                    <a:pt x="69189" y="89018"/>
                  </a:lnTo>
                  <a:lnTo>
                    <a:pt x="61479" y="117945"/>
                  </a:lnTo>
                  <a:lnTo>
                    <a:pt x="15067" y="177227"/>
                  </a:lnTo>
                  <a:lnTo>
                    <a:pt x="0" y="1999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EC93B0-9A98-407C-BFB9-68581A2FBDF6}"/>
              </a:ext>
            </a:extLst>
          </p:cNvPr>
          <p:cNvGrpSpPr/>
          <p:nvPr/>
        </p:nvGrpSpPr>
        <p:grpSpPr>
          <a:xfrm>
            <a:off x="3344485" y="3796040"/>
            <a:ext cx="1083645" cy="284422"/>
            <a:chOff x="3344485" y="3796040"/>
            <a:chExt cx="1083645" cy="284422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C69180D-5DED-4098-9D49-980F22E182F7}"/>
                </a:ext>
              </a:extLst>
            </p:cNvPr>
            <p:cNvSpPr/>
            <p:nvPr/>
          </p:nvSpPr>
          <p:spPr>
            <a:xfrm>
              <a:off x="3350390" y="3899464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D4E3C9A-8D25-4786-B874-A1D9D68501D9}"/>
                </a:ext>
              </a:extLst>
            </p:cNvPr>
            <p:cNvSpPr/>
            <p:nvPr/>
          </p:nvSpPr>
          <p:spPr>
            <a:xfrm>
              <a:off x="3344485" y="3845049"/>
              <a:ext cx="153603" cy="235413"/>
            </a:xfrm>
            <a:custGeom>
              <a:avLst/>
              <a:gdLst/>
              <a:ahLst/>
              <a:cxnLst/>
              <a:rect l="0" t="0" r="0" b="0"/>
              <a:pathLst>
                <a:path w="153603" h="235413">
                  <a:moveTo>
                    <a:pt x="13679" y="0"/>
                  </a:moveTo>
                  <a:lnTo>
                    <a:pt x="21932" y="8253"/>
                  </a:lnTo>
                  <a:lnTo>
                    <a:pt x="23499" y="14139"/>
                  </a:lnTo>
                  <a:lnTo>
                    <a:pt x="15540" y="74363"/>
                  </a:lnTo>
                  <a:lnTo>
                    <a:pt x="3218" y="137570"/>
                  </a:lnTo>
                  <a:lnTo>
                    <a:pt x="0" y="182133"/>
                  </a:lnTo>
                  <a:lnTo>
                    <a:pt x="2705" y="200142"/>
                  </a:lnTo>
                  <a:lnTo>
                    <a:pt x="9089" y="214480"/>
                  </a:lnTo>
                  <a:lnTo>
                    <a:pt x="13210" y="220722"/>
                  </a:lnTo>
                  <a:lnTo>
                    <a:pt x="24699" y="229961"/>
                  </a:lnTo>
                  <a:lnTo>
                    <a:pt x="31390" y="233634"/>
                  </a:lnTo>
                  <a:lnTo>
                    <a:pt x="45734" y="235412"/>
                  </a:lnTo>
                  <a:lnTo>
                    <a:pt x="61611" y="232459"/>
                  </a:lnTo>
                  <a:lnTo>
                    <a:pt x="119394" y="206773"/>
                  </a:lnTo>
                  <a:lnTo>
                    <a:pt x="153602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6459D8-5410-46D8-A477-0C3784F4766C}"/>
                </a:ext>
              </a:extLst>
            </p:cNvPr>
            <p:cNvSpPr/>
            <p:nvPr/>
          </p:nvSpPr>
          <p:spPr>
            <a:xfrm>
              <a:off x="3506985" y="3917212"/>
              <a:ext cx="162121" cy="108341"/>
            </a:xfrm>
            <a:custGeom>
              <a:avLst/>
              <a:gdLst/>
              <a:ahLst/>
              <a:cxnLst/>
              <a:rect l="0" t="0" r="0" b="0"/>
              <a:pathLst>
                <a:path w="162121" h="108341">
                  <a:moveTo>
                    <a:pt x="45517" y="91081"/>
                  </a:moveTo>
                  <a:lnTo>
                    <a:pt x="62024" y="91081"/>
                  </a:lnTo>
                  <a:lnTo>
                    <a:pt x="74734" y="86474"/>
                  </a:lnTo>
                  <a:lnTo>
                    <a:pt x="80542" y="82828"/>
                  </a:lnTo>
                  <a:lnTo>
                    <a:pt x="89299" y="71866"/>
                  </a:lnTo>
                  <a:lnTo>
                    <a:pt x="92843" y="65315"/>
                  </a:lnTo>
                  <a:lnTo>
                    <a:pt x="93478" y="57493"/>
                  </a:lnTo>
                  <a:lnTo>
                    <a:pt x="89578" y="39589"/>
                  </a:lnTo>
                  <a:lnTo>
                    <a:pt x="77670" y="18338"/>
                  </a:lnTo>
                  <a:lnTo>
                    <a:pt x="65853" y="8943"/>
                  </a:lnTo>
                  <a:lnTo>
                    <a:pt x="51101" y="2752"/>
                  </a:lnTo>
                  <a:lnTo>
                    <a:pt x="33027" y="0"/>
                  </a:lnTo>
                  <a:lnTo>
                    <a:pt x="25098" y="1857"/>
                  </a:lnTo>
                  <a:lnTo>
                    <a:pt x="11682" y="10831"/>
                  </a:lnTo>
                  <a:lnTo>
                    <a:pt x="4567" y="25759"/>
                  </a:lnTo>
                  <a:lnTo>
                    <a:pt x="0" y="63495"/>
                  </a:lnTo>
                  <a:lnTo>
                    <a:pt x="7462" y="93944"/>
                  </a:lnTo>
                  <a:lnTo>
                    <a:pt x="14965" y="100763"/>
                  </a:lnTo>
                  <a:lnTo>
                    <a:pt x="37120" y="108340"/>
                  </a:lnTo>
                  <a:lnTo>
                    <a:pt x="55029" y="107101"/>
                  </a:lnTo>
                  <a:lnTo>
                    <a:pt x="62223" y="104352"/>
                  </a:lnTo>
                  <a:lnTo>
                    <a:pt x="74823" y="89782"/>
                  </a:lnTo>
                  <a:lnTo>
                    <a:pt x="97809" y="43405"/>
                  </a:lnTo>
                  <a:lnTo>
                    <a:pt x="103698" y="40295"/>
                  </a:lnTo>
                  <a:lnTo>
                    <a:pt x="110216" y="39086"/>
                  </a:lnTo>
                  <a:lnTo>
                    <a:pt x="116289" y="40870"/>
                  </a:lnTo>
                  <a:lnTo>
                    <a:pt x="127643" y="49764"/>
                  </a:lnTo>
                  <a:lnTo>
                    <a:pt x="148090" y="79401"/>
                  </a:lnTo>
                  <a:lnTo>
                    <a:pt x="162120" y="910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7164F5F-DB4C-4904-8416-FDAA602BFD2C}"/>
                </a:ext>
              </a:extLst>
            </p:cNvPr>
            <p:cNvSpPr/>
            <p:nvPr/>
          </p:nvSpPr>
          <p:spPr>
            <a:xfrm>
              <a:off x="3710999" y="3929950"/>
              <a:ext cx="129125" cy="87687"/>
            </a:xfrm>
            <a:custGeom>
              <a:avLst/>
              <a:gdLst/>
              <a:ahLst/>
              <a:cxnLst/>
              <a:rect l="0" t="0" r="0" b="0"/>
              <a:pathLst>
                <a:path w="129125" h="87687">
                  <a:moveTo>
                    <a:pt x="28068" y="16155"/>
                  </a:moveTo>
                  <a:lnTo>
                    <a:pt x="32194" y="3775"/>
                  </a:lnTo>
                  <a:lnTo>
                    <a:pt x="30819" y="991"/>
                  </a:lnTo>
                  <a:lnTo>
                    <a:pt x="27310" y="0"/>
                  </a:lnTo>
                  <a:lnTo>
                    <a:pt x="22380" y="203"/>
                  </a:lnTo>
                  <a:lnTo>
                    <a:pt x="12296" y="7337"/>
                  </a:lnTo>
                  <a:lnTo>
                    <a:pt x="7189" y="12867"/>
                  </a:lnTo>
                  <a:lnTo>
                    <a:pt x="1514" y="30529"/>
                  </a:lnTo>
                  <a:lnTo>
                    <a:pt x="0" y="41285"/>
                  </a:lnTo>
                  <a:lnTo>
                    <a:pt x="5228" y="60145"/>
                  </a:lnTo>
                  <a:lnTo>
                    <a:pt x="10250" y="68802"/>
                  </a:lnTo>
                  <a:lnTo>
                    <a:pt x="25043" y="80725"/>
                  </a:lnTo>
                  <a:lnTo>
                    <a:pt x="33825" y="85113"/>
                  </a:lnTo>
                  <a:lnTo>
                    <a:pt x="55099" y="87686"/>
                  </a:lnTo>
                  <a:lnTo>
                    <a:pt x="66818" y="87163"/>
                  </a:lnTo>
                  <a:lnTo>
                    <a:pt x="86749" y="79672"/>
                  </a:lnTo>
                  <a:lnTo>
                    <a:pt x="110234" y="60886"/>
                  </a:lnTo>
                  <a:lnTo>
                    <a:pt x="129124" y="394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126CBFC-9734-43D6-A5D0-B200DAE69776}"/>
                </a:ext>
              </a:extLst>
            </p:cNvPr>
            <p:cNvSpPr/>
            <p:nvPr/>
          </p:nvSpPr>
          <p:spPr>
            <a:xfrm>
              <a:off x="3833430" y="3796040"/>
              <a:ext cx="37788" cy="196707"/>
            </a:xfrm>
            <a:custGeom>
              <a:avLst/>
              <a:gdLst/>
              <a:ahLst/>
              <a:cxnLst/>
              <a:rect l="0" t="0" r="0" b="0"/>
              <a:pathLst>
                <a:path w="37788" h="196707">
                  <a:moveTo>
                    <a:pt x="6693" y="17915"/>
                  </a:moveTo>
                  <a:lnTo>
                    <a:pt x="2566" y="1408"/>
                  </a:lnTo>
                  <a:lnTo>
                    <a:pt x="1350" y="0"/>
                  </a:lnTo>
                  <a:lnTo>
                    <a:pt x="0" y="7650"/>
                  </a:lnTo>
                  <a:lnTo>
                    <a:pt x="9833" y="64419"/>
                  </a:lnTo>
                  <a:lnTo>
                    <a:pt x="22312" y="127068"/>
                  </a:lnTo>
                  <a:lnTo>
                    <a:pt x="35490" y="182990"/>
                  </a:lnTo>
                  <a:lnTo>
                    <a:pt x="37787" y="1967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8EC7F5C-6B7A-4BB8-B935-F92358EC2B06}"/>
                </a:ext>
              </a:extLst>
            </p:cNvPr>
            <p:cNvSpPr/>
            <p:nvPr/>
          </p:nvSpPr>
          <p:spPr>
            <a:xfrm>
              <a:off x="3809028" y="3891690"/>
              <a:ext cx="116604" cy="13927"/>
            </a:xfrm>
            <a:custGeom>
              <a:avLst/>
              <a:gdLst/>
              <a:ahLst/>
              <a:cxnLst/>
              <a:rect l="0" t="0" r="0" b="0"/>
              <a:pathLst>
                <a:path w="116604" h="13927">
                  <a:moveTo>
                    <a:pt x="0" y="7774"/>
                  </a:moveTo>
                  <a:lnTo>
                    <a:pt x="27672" y="13926"/>
                  </a:lnTo>
                  <a:lnTo>
                    <a:pt x="53401" y="12764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645BF37-9B6F-43B3-9499-825F6F32CA5E}"/>
                </a:ext>
              </a:extLst>
            </p:cNvPr>
            <p:cNvSpPr/>
            <p:nvPr/>
          </p:nvSpPr>
          <p:spPr>
            <a:xfrm>
              <a:off x="4001616" y="3887465"/>
              <a:ext cx="426514" cy="190791"/>
            </a:xfrm>
            <a:custGeom>
              <a:avLst/>
              <a:gdLst/>
              <a:ahLst/>
              <a:cxnLst/>
              <a:rect l="0" t="0" r="0" b="0"/>
              <a:pathLst>
                <a:path w="426514" h="190791">
                  <a:moveTo>
                    <a:pt x="17298" y="81961"/>
                  </a:moveTo>
                  <a:lnTo>
                    <a:pt x="25551" y="90214"/>
                  </a:lnTo>
                  <a:lnTo>
                    <a:pt x="30574" y="91781"/>
                  </a:lnTo>
                  <a:lnTo>
                    <a:pt x="43063" y="91220"/>
                  </a:lnTo>
                  <a:lnTo>
                    <a:pt x="54949" y="85788"/>
                  </a:lnTo>
                  <a:lnTo>
                    <a:pt x="60536" y="81921"/>
                  </a:lnTo>
                  <a:lnTo>
                    <a:pt x="69049" y="70714"/>
                  </a:lnTo>
                  <a:lnTo>
                    <a:pt x="72528" y="64098"/>
                  </a:lnTo>
                  <a:lnTo>
                    <a:pt x="74090" y="47534"/>
                  </a:lnTo>
                  <a:lnTo>
                    <a:pt x="71042" y="30383"/>
                  </a:lnTo>
                  <a:lnTo>
                    <a:pt x="63929" y="17003"/>
                  </a:lnTo>
                  <a:lnTo>
                    <a:pt x="50403" y="7601"/>
                  </a:lnTo>
                  <a:lnTo>
                    <a:pt x="41959" y="3885"/>
                  </a:lnTo>
                  <a:lnTo>
                    <a:pt x="33738" y="3134"/>
                  </a:lnTo>
                  <a:lnTo>
                    <a:pt x="17695" y="6908"/>
                  </a:lnTo>
                  <a:lnTo>
                    <a:pt x="6533" y="16646"/>
                  </a:lnTo>
                  <a:lnTo>
                    <a:pt x="2347" y="22870"/>
                  </a:lnTo>
                  <a:lnTo>
                    <a:pt x="0" y="39000"/>
                  </a:lnTo>
                  <a:lnTo>
                    <a:pt x="2700" y="55957"/>
                  </a:lnTo>
                  <a:lnTo>
                    <a:pt x="9658" y="69252"/>
                  </a:lnTo>
                  <a:lnTo>
                    <a:pt x="20812" y="78615"/>
                  </a:lnTo>
                  <a:lnTo>
                    <a:pt x="27414" y="82322"/>
                  </a:lnTo>
                  <a:lnTo>
                    <a:pt x="46266" y="81833"/>
                  </a:lnTo>
                  <a:lnTo>
                    <a:pt x="76553" y="71846"/>
                  </a:lnTo>
                  <a:lnTo>
                    <a:pt x="85304" y="67444"/>
                  </a:lnTo>
                  <a:lnTo>
                    <a:pt x="99634" y="53340"/>
                  </a:lnTo>
                  <a:lnTo>
                    <a:pt x="105874" y="44742"/>
                  </a:lnTo>
                  <a:lnTo>
                    <a:pt x="110504" y="28279"/>
                  </a:lnTo>
                  <a:lnTo>
                    <a:pt x="110546" y="18371"/>
                  </a:lnTo>
                  <a:lnTo>
                    <a:pt x="112876" y="37857"/>
                  </a:lnTo>
                  <a:lnTo>
                    <a:pt x="121398" y="66914"/>
                  </a:lnTo>
                  <a:lnTo>
                    <a:pt x="125565" y="72794"/>
                  </a:lnTo>
                  <a:lnTo>
                    <a:pt x="137106" y="81629"/>
                  </a:lnTo>
                  <a:lnTo>
                    <a:pt x="150872" y="83829"/>
                  </a:lnTo>
                  <a:lnTo>
                    <a:pt x="158171" y="83206"/>
                  </a:lnTo>
                  <a:lnTo>
                    <a:pt x="170887" y="77907"/>
                  </a:lnTo>
                  <a:lnTo>
                    <a:pt x="176696" y="74076"/>
                  </a:lnTo>
                  <a:lnTo>
                    <a:pt x="193126" y="52177"/>
                  </a:lnTo>
                  <a:lnTo>
                    <a:pt x="196787" y="33599"/>
                  </a:lnTo>
                  <a:lnTo>
                    <a:pt x="194672" y="15553"/>
                  </a:lnTo>
                  <a:lnTo>
                    <a:pt x="187974" y="1774"/>
                  </a:lnTo>
                  <a:lnTo>
                    <a:pt x="184632" y="0"/>
                  </a:lnTo>
                  <a:lnTo>
                    <a:pt x="181541" y="1408"/>
                  </a:lnTo>
                  <a:lnTo>
                    <a:pt x="178617" y="4938"/>
                  </a:lnTo>
                  <a:lnTo>
                    <a:pt x="179259" y="9883"/>
                  </a:lnTo>
                  <a:lnTo>
                    <a:pt x="191678" y="28358"/>
                  </a:lnTo>
                  <a:lnTo>
                    <a:pt x="254442" y="89144"/>
                  </a:lnTo>
                  <a:lnTo>
                    <a:pt x="264634" y="108761"/>
                  </a:lnTo>
                  <a:lnTo>
                    <a:pt x="265970" y="117966"/>
                  </a:lnTo>
                  <a:lnTo>
                    <a:pt x="262848" y="135103"/>
                  </a:lnTo>
                  <a:lnTo>
                    <a:pt x="258733" y="141573"/>
                  </a:lnTo>
                  <a:lnTo>
                    <a:pt x="247251" y="151066"/>
                  </a:lnTo>
                  <a:lnTo>
                    <a:pt x="240562" y="153079"/>
                  </a:lnTo>
                  <a:lnTo>
                    <a:pt x="226219" y="153012"/>
                  </a:lnTo>
                  <a:lnTo>
                    <a:pt x="220494" y="150058"/>
                  </a:lnTo>
                  <a:lnTo>
                    <a:pt x="211830" y="139864"/>
                  </a:lnTo>
                  <a:lnTo>
                    <a:pt x="210902" y="134383"/>
                  </a:lnTo>
                  <a:lnTo>
                    <a:pt x="212010" y="129001"/>
                  </a:lnTo>
                  <a:lnTo>
                    <a:pt x="214476" y="123686"/>
                  </a:lnTo>
                  <a:lnTo>
                    <a:pt x="230328" y="107951"/>
                  </a:lnTo>
                  <a:lnTo>
                    <a:pt x="287486" y="87605"/>
                  </a:lnTo>
                  <a:lnTo>
                    <a:pt x="349509" y="74248"/>
                  </a:lnTo>
                  <a:lnTo>
                    <a:pt x="390683" y="64128"/>
                  </a:lnTo>
                  <a:lnTo>
                    <a:pt x="409543" y="54170"/>
                  </a:lnTo>
                  <a:lnTo>
                    <a:pt x="423683" y="41106"/>
                  </a:lnTo>
                  <a:lnTo>
                    <a:pt x="426417" y="34858"/>
                  </a:lnTo>
                  <a:lnTo>
                    <a:pt x="426513" y="28966"/>
                  </a:lnTo>
                  <a:lnTo>
                    <a:pt x="424849" y="23310"/>
                  </a:lnTo>
                  <a:lnTo>
                    <a:pt x="421149" y="18676"/>
                  </a:lnTo>
                  <a:lnTo>
                    <a:pt x="410127" y="11224"/>
                  </a:lnTo>
                  <a:lnTo>
                    <a:pt x="403560" y="11482"/>
                  </a:lnTo>
                  <a:lnTo>
                    <a:pt x="389354" y="18679"/>
                  </a:lnTo>
                  <a:lnTo>
                    <a:pt x="370915" y="41425"/>
                  </a:lnTo>
                  <a:lnTo>
                    <a:pt x="366784" y="62506"/>
                  </a:lnTo>
                  <a:lnTo>
                    <a:pt x="375296" y="119480"/>
                  </a:lnTo>
                  <a:lnTo>
                    <a:pt x="396293" y="170715"/>
                  </a:lnTo>
                  <a:lnTo>
                    <a:pt x="405974" y="1907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F5D711C-C85F-4F7B-A4F5-4E680247CA34}"/>
              </a:ext>
            </a:extLst>
          </p:cNvPr>
          <p:cNvGrpSpPr/>
          <p:nvPr/>
        </p:nvGrpSpPr>
        <p:grpSpPr>
          <a:xfrm>
            <a:off x="2596358" y="4288083"/>
            <a:ext cx="2021118" cy="335012"/>
            <a:chOff x="2596358" y="4288083"/>
            <a:chExt cx="2021118" cy="335012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5C7632F-324D-4658-A601-D9DFA8E1F7B0}"/>
                </a:ext>
              </a:extLst>
            </p:cNvPr>
            <p:cNvSpPr/>
            <p:nvPr/>
          </p:nvSpPr>
          <p:spPr>
            <a:xfrm>
              <a:off x="2596358" y="4401452"/>
              <a:ext cx="526586" cy="135442"/>
            </a:xfrm>
            <a:custGeom>
              <a:avLst/>
              <a:gdLst/>
              <a:ahLst/>
              <a:cxnLst/>
              <a:rect l="0" t="0" r="0" b="0"/>
              <a:pathLst>
                <a:path w="526586" h="135442">
                  <a:moveTo>
                    <a:pt x="0" y="81026"/>
                  </a:moveTo>
                  <a:lnTo>
                    <a:pt x="8254" y="93406"/>
                  </a:lnTo>
                  <a:lnTo>
                    <a:pt x="15003" y="97053"/>
                  </a:lnTo>
                  <a:lnTo>
                    <a:pt x="34020" y="101105"/>
                  </a:lnTo>
                  <a:lnTo>
                    <a:pt x="87856" y="97767"/>
                  </a:lnTo>
                  <a:lnTo>
                    <a:pt x="137796" y="92683"/>
                  </a:lnTo>
                  <a:lnTo>
                    <a:pt x="196317" y="83361"/>
                  </a:lnTo>
                  <a:lnTo>
                    <a:pt x="251835" y="74904"/>
                  </a:lnTo>
                  <a:lnTo>
                    <a:pt x="303674" y="66501"/>
                  </a:lnTo>
                  <a:lnTo>
                    <a:pt x="362243" y="56184"/>
                  </a:lnTo>
                  <a:lnTo>
                    <a:pt x="423314" y="44961"/>
                  </a:lnTo>
                  <a:lnTo>
                    <a:pt x="470725" y="36175"/>
                  </a:lnTo>
                  <a:lnTo>
                    <a:pt x="476197" y="32124"/>
                  </a:lnTo>
                  <a:lnTo>
                    <a:pt x="479398" y="21287"/>
                  </a:lnTo>
                  <a:lnTo>
                    <a:pt x="480821" y="4955"/>
                  </a:lnTo>
                  <a:lnTo>
                    <a:pt x="483791" y="946"/>
                  </a:lnTo>
                  <a:lnTo>
                    <a:pt x="488363" y="0"/>
                  </a:lnTo>
                  <a:lnTo>
                    <a:pt x="494001" y="1097"/>
                  </a:lnTo>
                  <a:lnTo>
                    <a:pt x="510191" y="10894"/>
                  </a:lnTo>
                  <a:lnTo>
                    <a:pt x="518403" y="22218"/>
                  </a:lnTo>
                  <a:lnTo>
                    <a:pt x="524068" y="37615"/>
                  </a:lnTo>
                  <a:lnTo>
                    <a:pt x="526585" y="58853"/>
                  </a:lnTo>
                  <a:lnTo>
                    <a:pt x="520795" y="82688"/>
                  </a:lnTo>
                  <a:lnTo>
                    <a:pt x="497506" y="1354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1543E18-E010-4E62-BF1F-938EE7B6C023}"/>
                </a:ext>
              </a:extLst>
            </p:cNvPr>
            <p:cNvSpPr/>
            <p:nvPr/>
          </p:nvSpPr>
          <p:spPr>
            <a:xfrm>
              <a:off x="3413444" y="4288083"/>
              <a:ext cx="127555" cy="335012"/>
            </a:xfrm>
            <a:custGeom>
              <a:avLst/>
              <a:gdLst/>
              <a:ahLst/>
              <a:cxnLst/>
              <a:rect l="0" t="0" r="0" b="0"/>
              <a:pathLst>
                <a:path w="127555" h="335012">
                  <a:moveTo>
                    <a:pt x="69096" y="93339"/>
                  </a:moveTo>
                  <a:lnTo>
                    <a:pt x="60843" y="101593"/>
                  </a:lnTo>
                  <a:lnTo>
                    <a:pt x="62730" y="104024"/>
                  </a:lnTo>
                  <a:lnTo>
                    <a:pt x="76343" y="106725"/>
                  </a:lnTo>
                  <a:lnTo>
                    <a:pt x="83429" y="104854"/>
                  </a:lnTo>
                  <a:lnTo>
                    <a:pt x="109515" y="83234"/>
                  </a:lnTo>
                  <a:lnTo>
                    <a:pt x="116772" y="76237"/>
                  </a:lnTo>
                  <a:lnTo>
                    <a:pt x="124835" y="59251"/>
                  </a:lnTo>
                  <a:lnTo>
                    <a:pt x="127554" y="41048"/>
                  </a:lnTo>
                  <a:lnTo>
                    <a:pt x="125884" y="24322"/>
                  </a:lnTo>
                  <a:lnTo>
                    <a:pt x="121638" y="17097"/>
                  </a:lnTo>
                  <a:lnTo>
                    <a:pt x="107707" y="4464"/>
                  </a:lnTo>
                  <a:lnTo>
                    <a:pt x="83089" y="0"/>
                  </a:lnTo>
                  <a:lnTo>
                    <a:pt x="54586" y="2623"/>
                  </a:lnTo>
                  <a:lnTo>
                    <a:pt x="30402" y="12426"/>
                  </a:lnTo>
                  <a:lnTo>
                    <a:pt x="12743" y="27723"/>
                  </a:lnTo>
                  <a:lnTo>
                    <a:pt x="5616" y="36639"/>
                  </a:lnTo>
                  <a:lnTo>
                    <a:pt x="0" y="55760"/>
                  </a:lnTo>
                  <a:lnTo>
                    <a:pt x="1247" y="75774"/>
                  </a:lnTo>
                  <a:lnTo>
                    <a:pt x="11661" y="104737"/>
                  </a:lnTo>
                  <a:lnTo>
                    <a:pt x="45902" y="147359"/>
                  </a:lnTo>
                  <a:lnTo>
                    <a:pt x="95445" y="197394"/>
                  </a:lnTo>
                  <a:lnTo>
                    <a:pt x="112508" y="239238"/>
                  </a:lnTo>
                  <a:lnTo>
                    <a:pt x="116124" y="278892"/>
                  </a:lnTo>
                  <a:lnTo>
                    <a:pt x="111302" y="297016"/>
                  </a:lnTo>
                  <a:lnTo>
                    <a:pt x="107598" y="304268"/>
                  </a:lnTo>
                  <a:lnTo>
                    <a:pt x="94270" y="316932"/>
                  </a:lnTo>
                  <a:lnTo>
                    <a:pt x="67342" y="331470"/>
                  </a:lnTo>
                  <a:lnTo>
                    <a:pt x="57562" y="335011"/>
                  </a:lnTo>
                  <a:lnTo>
                    <a:pt x="35179" y="334338"/>
                  </a:lnTo>
                  <a:lnTo>
                    <a:pt x="23164" y="331740"/>
                  </a:lnTo>
                  <a:lnTo>
                    <a:pt x="15154" y="325690"/>
                  </a:lnTo>
                  <a:lnTo>
                    <a:pt x="6255" y="307451"/>
                  </a:lnTo>
                  <a:lnTo>
                    <a:pt x="6472" y="297405"/>
                  </a:lnTo>
                  <a:lnTo>
                    <a:pt x="30229" y="2410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9DF0ED1-BBD9-4C03-91DE-23164541A710}"/>
                </a:ext>
              </a:extLst>
            </p:cNvPr>
            <p:cNvSpPr/>
            <p:nvPr/>
          </p:nvSpPr>
          <p:spPr>
            <a:xfrm>
              <a:off x="3610212" y="4485646"/>
              <a:ext cx="128856" cy="113436"/>
            </a:xfrm>
            <a:custGeom>
              <a:avLst/>
              <a:gdLst/>
              <a:ahLst/>
              <a:cxnLst/>
              <a:rect l="0" t="0" r="0" b="0"/>
              <a:pathLst>
                <a:path w="128856" h="113436">
                  <a:moveTo>
                    <a:pt x="4478" y="12379"/>
                  </a:moveTo>
                  <a:lnTo>
                    <a:pt x="352" y="0"/>
                  </a:lnTo>
                  <a:lnTo>
                    <a:pt x="0" y="1535"/>
                  </a:lnTo>
                  <a:lnTo>
                    <a:pt x="7845" y="42557"/>
                  </a:lnTo>
                  <a:lnTo>
                    <a:pt x="19199" y="62396"/>
                  </a:lnTo>
                  <a:lnTo>
                    <a:pt x="25521" y="65589"/>
                  </a:lnTo>
                  <a:lnTo>
                    <a:pt x="41757" y="66835"/>
                  </a:lnTo>
                  <a:lnTo>
                    <a:pt x="55883" y="62205"/>
                  </a:lnTo>
                  <a:lnTo>
                    <a:pt x="62069" y="58553"/>
                  </a:lnTo>
                  <a:lnTo>
                    <a:pt x="71245" y="47584"/>
                  </a:lnTo>
                  <a:lnTo>
                    <a:pt x="77338" y="33208"/>
                  </a:lnTo>
                  <a:lnTo>
                    <a:pt x="80047" y="15303"/>
                  </a:lnTo>
                  <a:lnTo>
                    <a:pt x="81632" y="11737"/>
                  </a:lnTo>
                  <a:lnTo>
                    <a:pt x="83554" y="11951"/>
                  </a:lnTo>
                  <a:lnTo>
                    <a:pt x="85698" y="14685"/>
                  </a:lnTo>
                  <a:lnTo>
                    <a:pt x="102995" y="72006"/>
                  </a:lnTo>
                  <a:lnTo>
                    <a:pt x="111596" y="95402"/>
                  </a:lnTo>
                  <a:lnTo>
                    <a:pt x="128855" y="1134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981E6D9-7524-42AA-AB86-C988AFAE10AD}"/>
                </a:ext>
              </a:extLst>
            </p:cNvPr>
            <p:cNvSpPr/>
            <p:nvPr/>
          </p:nvSpPr>
          <p:spPr>
            <a:xfrm>
              <a:off x="3797803" y="4452384"/>
              <a:ext cx="252206" cy="125124"/>
            </a:xfrm>
            <a:custGeom>
              <a:avLst/>
              <a:gdLst/>
              <a:ahLst/>
              <a:cxnLst/>
              <a:rect l="0" t="0" r="0" b="0"/>
              <a:pathLst>
                <a:path w="252206" h="125124">
                  <a:moveTo>
                    <a:pt x="26772" y="22321"/>
                  </a:moveTo>
                  <a:lnTo>
                    <a:pt x="10266" y="30575"/>
                  </a:lnTo>
                  <a:lnTo>
                    <a:pt x="5403" y="37324"/>
                  </a:lnTo>
                  <a:lnTo>
                    <a:pt x="0" y="56340"/>
                  </a:lnTo>
                  <a:lnTo>
                    <a:pt x="1086" y="83073"/>
                  </a:lnTo>
                  <a:lnTo>
                    <a:pt x="11004" y="107404"/>
                  </a:lnTo>
                  <a:lnTo>
                    <a:pt x="22356" y="118582"/>
                  </a:lnTo>
                  <a:lnTo>
                    <a:pt x="29010" y="122771"/>
                  </a:lnTo>
                  <a:lnTo>
                    <a:pt x="47920" y="125123"/>
                  </a:lnTo>
                  <a:lnTo>
                    <a:pt x="59009" y="124541"/>
                  </a:lnTo>
                  <a:lnTo>
                    <a:pt x="78240" y="116984"/>
                  </a:lnTo>
                  <a:lnTo>
                    <a:pt x="86996" y="111341"/>
                  </a:lnTo>
                  <a:lnTo>
                    <a:pt x="101331" y="91252"/>
                  </a:lnTo>
                  <a:lnTo>
                    <a:pt x="111733" y="65049"/>
                  </a:lnTo>
                  <a:lnTo>
                    <a:pt x="116725" y="23752"/>
                  </a:lnTo>
                  <a:lnTo>
                    <a:pt x="114832" y="3091"/>
                  </a:lnTo>
                  <a:lnTo>
                    <a:pt x="115709" y="0"/>
                  </a:lnTo>
                  <a:lnTo>
                    <a:pt x="118022" y="1395"/>
                  </a:lnTo>
                  <a:lnTo>
                    <a:pt x="121290" y="5778"/>
                  </a:lnTo>
                  <a:lnTo>
                    <a:pt x="134135" y="12954"/>
                  </a:lnTo>
                  <a:lnTo>
                    <a:pt x="160791" y="19545"/>
                  </a:lnTo>
                  <a:lnTo>
                    <a:pt x="179619" y="19360"/>
                  </a:lnTo>
                  <a:lnTo>
                    <a:pt x="196623" y="13519"/>
                  </a:lnTo>
                  <a:lnTo>
                    <a:pt x="200468" y="13862"/>
                  </a:lnTo>
                  <a:lnTo>
                    <a:pt x="201302" y="16682"/>
                  </a:lnTo>
                  <a:lnTo>
                    <a:pt x="198483" y="48079"/>
                  </a:lnTo>
                  <a:lnTo>
                    <a:pt x="202122" y="75154"/>
                  </a:lnTo>
                  <a:lnTo>
                    <a:pt x="212797" y="95461"/>
                  </a:lnTo>
                  <a:lnTo>
                    <a:pt x="252205" y="123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81A754B-7A64-48D4-A15D-7E932F37F68F}"/>
                </a:ext>
              </a:extLst>
            </p:cNvPr>
            <p:cNvSpPr/>
            <p:nvPr/>
          </p:nvSpPr>
          <p:spPr>
            <a:xfrm>
              <a:off x="4091265" y="4334237"/>
              <a:ext cx="526211" cy="265936"/>
            </a:xfrm>
            <a:custGeom>
              <a:avLst/>
              <a:gdLst/>
              <a:ahLst/>
              <a:cxnLst/>
              <a:rect l="0" t="0" r="0" b="0"/>
              <a:pathLst>
                <a:path w="526211" h="265936">
                  <a:moveTo>
                    <a:pt x="83119" y="194882"/>
                  </a:moveTo>
                  <a:lnTo>
                    <a:pt x="91373" y="203136"/>
                  </a:lnTo>
                  <a:lnTo>
                    <a:pt x="94667" y="202976"/>
                  </a:lnTo>
                  <a:lnTo>
                    <a:pt x="97728" y="200278"/>
                  </a:lnTo>
                  <a:lnTo>
                    <a:pt x="100631" y="195888"/>
                  </a:lnTo>
                  <a:lnTo>
                    <a:pt x="104719" y="169077"/>
                  </a:lnTo>
                  <a:lnTo>
                    <a:pt x="101803" y="142035"/>
                  </a:lnTo>
                  <a:lnTo>
                    <a:pt x="95453" y="127920"/>
                  </a:lnTo>
                  <a:lnTo>
                    <a:pt x="91342" y="121738"/>
                  </a:lnTo>
                  <a:lnTo>
                    <a:pt x="84282" y="118480"/>
                  </a:lnTo>
                  <a:lnTo>
                    <a:pt x="64922" y="117163"/>
                  </a:lnTo>
                  <a:lnTo>
                    <a:pt x="48832" y="121761"/>
                  </a:lnTo>
                  <a:lnTo>
                    <a:pt x="35059" y="131290"/>
                  </a:lnTo>
                  <a:lnTo>
                    <a:pt x="20300" y="147041"/>
                  </a:lnTo>
                  <a:lnTo>
                    <a:pt x="5677" y="179460"/>
                  </a:lnTo>
                  <a:lnTo>
                    <a:pt x="0" y="212289"/>
                  </a:lnTo>
                  <a:lnTo>
                    <a:pt x="5583" y="233425"/>
                  </a:lnTo>
                  <a:lnTo>
                    <a:pt x="16701" y="251744"/>
                  </a:lnTo>
                  <a:lnTo>
                    <a:pt x="30279" y="262764"/>
                  </a:lnTo>
                  <a:lnTo>
                    <a:pt x="47255" y="265935"/>
                  </a:lnTo>
                  <a:lnTo>
                    <a:pt x="56619" y="265572"/>
                  </a:lnTo>
                  <a:lnTo>
                    <a:pt x="65452" y="261011"/>
                  </a:lnTo>
                  <a:lnTo>
                    <a:pt x="82177" y="244426"/>
                  </a:lnTo>
                  <a:lnTo>
                    <a:pt x="89034" y="222660"/>
                  </a:lnTo>
                  <a:lnTo>
                    <a:pt x="87033" y="172149"/>
                  </a:lnTo>
                  <a:lnTo>
                    <a:pt x="89183" y="170226"/>
                  </a:lnTo>
                  <a:lnTo>
                    <a:pt x="92344" y="170671"/>
                  </a:lnTo>
                  <a:lnTo>
                    <a:pt x="131868" y="205081"/>
                  </a:lnTo>
                  <a:lnTo>
                    <a:pt x="142501" y="215538"/>
                  </a:lnTo>
                  <a:lnTo>
                    <a:pt x="157592" y="221338"/>
                  </a:lnTo>
                  <a:lnTo>
                    <a:pt x="166453" y="222884"/>
                  </a:lnTo>
                  <a:lnTo>
                    <a:pt x="174088" y="220460"/>
                  </a:lnTo>
                  <a:lnTo>
                    <a:pt x="187177" y="208553"/>
                  </a:lnTo>
                  <a:lnTo>
                    <a:pt x="204258" y="182426"/>
                  </a:lnTo>
                  <a:lnTo>
                    <a:pt x="212006" y="132170"/>
                  </a:lnTo>
                  <a:lnTo>
                    <a:pt x="215488" y="82622"/>
                  </a:lnTo>
                  <a:lnTo>
                    <a:pt x="217143" y="81174"/>
                  </a:lnTo>
                  <a:lnTo>
                    <a:pt x="222148" y="86476"/>
                  </a:lnTo>
                  <a:lnTo>
                    <a:pt x="244043" y="110992"/>
                  </a:lnTo>
                  <a:lnTo>
                    <a:pt x="302255" y="166282"/>
                  </a:lnTo>
                  <a:lnTo>
                    <a:pt x="313239" y="180444"/>
                  </a:lnTo>
                  <a:lnTo>
                    <a:pt x="319272" y="199981"/>
                  </a:lnTo>
                  <a:lnTo>
                    <a:pt x="320365" y="230655"/>
                  </a:lnTo>
                  <a:lnTo>
                    <a:pt x="319018" y="239460"/>
                  </a:lnTo>
                  <a:lnTo>
                    <a:pt x="314665" y="246194"/>
                  </a:lnTo>
                  <a:lnTo>
                    <a:pt x="300616" y="255979"/>
                  </a:lnTo>
                  <a:lnTo>
                    <a:pt x="293760" y="256342"/>
                  </a:lnTo>
                  <a:lnTo>
                    <a:pt x="287462" y="253994"/>
                  </a:lnTo>
                  <a:lnTo>
                    <a:pt x="281536" y="249837"/>
                  </a:lnTo>
                  <a:lnTo>
                    <a:pt x="278449" y="243611"/>
                  </a:lnTo>
                  <a:lnTo>
                    <a:pt x="277322" y="227480"/>
                  </a:lnTo>
                  <a:lnTo>
                    <a:pt x="285671" y="198974"/>
                  </a:lnTo>
                  <a:lnTo>
                    <a:pt x="327386" y="152727"/>
                  </a:lnTo>
                  <a:lnTo>
                    <a:pt x="388541" y="109085"/>
                  </a:lnTo>
                  <a:lnTo>
                    <a:pt x="446910" y="62707"/>
                  </a:lnTo>
                  <a:lnTo>
                    <a:pt x="463079" y="39405"/>
                  </a:lnTo>
                  <a:lnTo>
                    <a:pt x="464257" y="31633"/>
                  </a:lnTo>
                  <a:lnTo>
                    <a:pt x="460959" y="16089"/>
                  </a:lnTo>
                  <a:lnTo>
                    <a:pt x="456798" y="10044"/>
                  </a:lnTo>
                  <a:lnTo>
                    <a:pt x="445264" y="1024"/>
                  </a:lnTo>
                  <a:lnTo>
                    <a:pt x="437697" y="0"/>
                  </a:lnTo>
                  <a:lnTo>
                    <a:pt x="420077" y="3469"/>
                  </a:lnTo>
                  <a:lnTo>
                    <a:pt x="390733" y="19261"/>
                  </a:lnTo>
                  <a:lnTo>
                    <a:pt x="377322" y="33048"/>
                  </a:lnTo>
                  <a:lnTo>
                    <a:pt x="361675" y="63011"/>
                  </a:lnTo>
                  <a:lnTo>
                    <a:pt x="364984" y="89920"/>
                  </a:lnTo>
                  <a:lnTo>
                    <a:pt x="379111" y="130097"/>
                  </a:lnTo>
                  <a:lnTo>
                    <a:pt x="391735" y="147087"/>
                  </a:lnTo>
                  <a:lnTo>
                    <a:pt x="411741" y="163275"/>
                  </a:lnTo>
                  <a:lnTo>
                    <a:pt x="459664" y="178703"/>
                  </a:lnTo>
                  <a:lnTo>
                    <a:pt x="515058" y="179849"/>
                  </a:lnTo>
                  <a:lnTo>
                    <a:pt x="526210" y="1793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E082DCC-D9BB-4D25-BD49-58EAA783AA3F}"/>
              </a:ext>
            </a:extLst>
          </p:cNvPr>
          <p:cNvGrpSpPr/>
          <p:nvPr/>
        </p:nvGrpSpPr>
        <p:grpSpPr>
          <a:xfrm>
            <a:off x="2635226" y="3193258"/>
            <a:ext cx="209886" cy="668524"/>
            <a:chOff x="2635226" y="3193258"/>
            <a:chExt cx="209886" cy="66852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C58C69-8259-4F15-B443-7D9F1A05E0A9}"/>
                </a:ext>
              </a:extLst>
            </p:cNvPr>
            <p:cNvSpPr/>
            <p:nvPr/>
          </p:nvSpPr>
          <p:spPr>
            <a:xfrm>
              <a:off x="2635226" y="3193258"/>
              <a:ext cx="63786" cy="200297"/>
            </a:xfrm>
            <a:custGeom>
              <a:avLst/>
              <a:gdLst/>
              <a:ahLst/>
              <a:cxnLst/>
              <a:rect l="0" t="0" r="0" b="0"/>
              <a:pathLst>
                <a:path w="63786" h="200297">
                  <a:moveTo>
                    <a:pt x="15547" y="0"/>
                  </a:moveTo>
                  <a:lnTo>
                    <a:pt x="3151" y="46848"/>
                  </a:lnTo>
                  <a:lnTo>
                    <a:pt x="2925" y="101257"/>
                  </a:lnTo>
                  <a:lnTo>
                    <a:pt x="10943" y="161269"/>
                  </a:lnTo>
                  <a:lnTo>
                    <a:pt x="20410" y="182232"/>
                  </a:lnTo>
                  <a:lnTo>
                    <a:pt x="26563" y="191450"/>
                  </a:lnTo>
                  <a:lnTo>
                    <a:pt x="33255" y="196731"/>
                  </a:lnTo>
                  <a:lnTo>
                    <a:pt x="40308" y="199389"/>
                  </a:lnTo>
                  <a:lnTo>
                    <a:pt x="47602" y="200296"/>
                  </a:lnTo>
                  <a:lnTo>
                    <a:pt x="53328" y="198310"/>
                  </a:lnTo>
                  <a:lnTo>
                    <a:pt x="61993" y="189194"/>
                  </a:lnTo>
                  <a:lnTo>
                    <a:pt x="63785" y="183135"/>
                  </a:lnTo>
                  <a:lnTo>
                    <a:pt x="63473" y="169493"/>
                  </a:lnTo>
                  <a:lnTo>
                    <a:pt x="54315" y="147245"/>
                  </a:lnTo>
                  <a:lnTo>
                    <a:pt x="43142" y="136556"/>
                  </a:lnTo>
                  <a:lnTo>
                    <a:pt x="29539" y="129790"/>
                  </a:lnTo>
                  <a:lnTo>
                    <a:pt x="0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32EC56-1466-4CAD-B08D-E2733C33467E}"/>
                </a:ext>
              </a:extLst>
            </p:cNvPr>
            <p:cNvSpPr/>
            <p:nvPr/>
          </p:nvSpPr>
          <p:spPr>
            <a:xfrm>
              <a:off x="2753990" y="3270993"/>
              <a:ext cx="43114" cy="194340"/>
            </a:xfrm>
            <a:custGeom>
              <a:avLst/>
              <a:gdLst/>
              <a:ahLst/>
              <a:cxnLst/>
              <a:rect l="0" t="0" r="0" b="0"/>
              <a:pathLst>
                <a:path w="43114" h="194340">
                  <a:moveTo>
                    <a:pt x="13386" y="0"/>
                  </a:moveTo>
                  <a:lnTo>
                    <a:pt x="5132" y="8254"/>
                  </a:lnTo>
                  <a:lnTo>
                    <a:pt x="1080" y="21519"/>
                  </a:lnTo>
                  <a:lnTo>
                    <a:pt x="0" y="29893"/>
                  </a:lnTo>
                  <a:lnTo>
                    <a:pt x="3406" y="43805"/>
                  </a:lnTo>
                  <a:lnTo>
                    <a:pt x="6732" y="49933"/>
                  </a:lnTo>
                  <a:lnTo>
                    <a:pt x="11541" y="53154"/>
                  </a:lnTo>
                  <a:lnTo>
                    <a:pt x="23794" y="54430"/>
                  </a:lnTo>
                  <a:lnTo>
                    <a:pt x="29826" y="51834"/>
                  </a:lnTo>
                  <a:lnTo>
                    <a:pt x="41134" y="42040"/>
                  </a:lnTo>
                  <a:lnTo>
                    <a:pt x="43113" y="42710"/>
                  </a:lnTo>
                  <a:lnTo>
                    <a:pt x="34930" y="105661"/>
                  </a:lnTo>
                  <a:lnTo>
                    <a:pt x="23516" y="162444"/>
                  </a:lnTo>
                  <a:lnTo>
                    <a:pt x="13386" y="1943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3109C52-9F1F-4A0A-8FFC-C0A1EB5B9640}"/>
                </a:ext>
              </a:extLst>
            </p:cNvPr>
            <p:cNvSpPr/>
            <p:nvPr/>
          </p:nvSpPr>
          <p:spPr>
            <a:xfrm>
              <a:off x="2640783" y="3667444"/>
              <a:ext cx="64603" cy="163557"/>
            </a:xfrm>
            <a:custGeom>
              <a:avLst/>
              <a:gdLst/>
              <a:ahLst/>
              <a:cxnLst/>
              <a:rect l="0" t="0" r="0" b="0"/>
              <a:pathLst>
                <a:path w="64603" h="163557">
                  <a:moveTo>
                    <a:pt x="41084" y="0"/>
                  </a:moveTo>
                  <a:lnTo>
                    <a:pt x="28672" y="14139"/>
                  </a:lnTo>
                  <a:lnTo>
                    <a:pt x="15429" y="39794"/>
                  </a:lnTo>
                  <a:lnTo>
                    <a:pt x="0" y="99269"/>
                  </a:lnTo>
                  <a:lnTo>
                    <a:pt x="1519" y="124733"/>
                  </a:lnTo>
                  <a:lnTo>
                    <a:pt x="4343" y="137570"/>
                  </a:lnTo>
                  <a:lnTo>
                    <a:pt x="14390" y="154136"/>
                  </a:lnTo>
                  <a:lnTo>
                    <a:pt x="20697" y="159763"/>
                  </a:lnTo>
                  <a:lnTo>
                    <a:pt x="27493" y="162651"/>
                  </a:lnTo>
                  <a:lnTo>
                    <a:pt x="41953" y="163556"/>
                  </a:lnTo>
                  <a:lnTo>
                    <a:pt x="54714" y="158776"/>
                  </a:lnTo>
                  <a:lnTo>
                    <a:pt x="60535" y="155082"/>
                  </a:lnTo>
                  <a:lnTo>
                    <a:pt x="63553" y="150029"/>
                  </a:lnTo>
                  <a:lnTo>
                    <a:pt x="64602" y="137505"/>
                  </a:lnTo>
                  <a:lnTo>
                    <a:pt x="61081" y="132264"/>
                  </a:lnTo>
                  <a:lnTo>
                    <a:pt x="47956" y="124139"/>
                  </a:lnTo>
                  <a:lnTo>
                    <a:pt x="30607" y="122255"/>
                  </a:lnTo>
                  <a:lnTo>
                    <a:pt x="2216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4F23DFF-9E9D-441D-8B9E-4453E51857AE}"/>
                </a:ext>
              </a:extLst>
            </p:cNvPr>
            <p:cNvSpPr/>
            <p:nvPr/>
          </p:nvSpPr>
          <p:spPr>
            <a:xfrm>
              <a:off x="2771023" y="3745178"/>
              <a:ext cx="74089" cy="116604"/>
            </a:xfrm>
            <a:custGeom>
              <a:avLst/>
              <a:gdLst/>
              <a:ahLst/>
              <a:cxnLst/>
              <a:rect l="0" t="0" r="0" b="0"/>
              <a:pathLst>
                <a:path w="74089" h="116604">
                  <a:moveTo>
                    <a:pt x="4126" y="0"/>
                  </a:moveTo>
                  <a:lnTo>
                    <a:pt x="0" y="12380"/>
                  </a:lnTo>
                  <a:lnTo>
                    <a:pt x="511" y="17755"/>
                  </a:lnTo>
                  <a:lnTo>
                    <a:pt x="5687" y="28333"/>
                  </a:lnTo>
                  <a:lnTo>
                    <a:pt x="11213" y="30980"/>
                  </a:lnTo>
                  <a:lnTo>
                    <a:pt x="26565" y="31619"/>
                  </a:lnTo>
                  <a:lnTo>
                    <a:pt x="40299" y="26721"/>
                  </a:lnTo>
                  <a:lnTo>
                    <a:pt x="52161" y="17923"/>
                  </a:lnTo>
                  <a:lnTo>
                    <a:pt x="63191" y="5375"/>
                  </a:lnTo>
                  <a:lnTo>
                    <a:pt x="66823" y="5311"/>
                  </a:lnTo>
                  <a:lnTo>
                    <a:pt x="69245" y="9587"/>
                  </a:lnTo>
                  <a:lnTo>
                    <a:pt x="73450" y="64635"/>
                  </a:lnTo>
                  <a:lnTo>
                    <a:pt x="74088" y="1166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6C81326-82F0-4EC4-A34A-F558D16EE918}"/>
              </a:ext>
            </a:extLst>
          </p:cNvPr>
          <p:cNvGrpSpPr/>
          <p:nvPr/>
        </p:nvGrpSpPr>
        <p:grpSpPr>
          <a:xfrm>
            <a:off x="2676419" y="4250458"/>
            <a:ext cx="255587" cy="173252"/>
            <a:chOff x="2676419" y="4250458"/>
            <a:chExt cx="255587" cy="173252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1CFC8D-76E8-44AC-A104-7FC898BD75A5}"/>
                </a:ext>
              </a:extLst>
            </p:cNvPr>
            <p:cNvSpPr/>
            <p:nvPr/>
          </p:nvSpPr>
          <p:spPr>
            <a:xfrm>
              <a:off x="2676419" y="4250458"/>
              <a:ext cx="90704" cy="173252"/>
            </a:xfrm>
            <a:custGeom>
              <a:avLst/>
              <a:gdLst/>
              <a:ahLst/>
              <a:cxnLst/>
              <a:rect l="0" t="0" r="0" b="0"/>
              <a:pathLst>
                <a:path w="90704" h="173252">
                  <a:moveTo>
                    <a:pt x="52089" y="0"/>
                  </a:moveTo>
                  <a:lnTo>
                    <a:pt x="39709" y="4126"/>
                  </a:lnTo>
                  <a:lnTo>
                    <a:pt x="19630" y="23200"/>
                  </a:lnTo>
                  <a:lnTo>
                    <a:pt x="5523" y="54859"/>
                  </a:lnTo>
                  <a:lnTo>
                    <a:pt x="0" y="87464"/>
                  </a:lnTo>
                  <a:lnTo>
                    <a:pt x="10744" y="127259"/>
                  </a:lnTo>
                  <a:lnTo>
                    <a:pt x="34464" y="159492"/>
                  </a:lnTo>
                  <a:lnTo>
                    <a:pt x="53469" y="170214"/>
                  </a:lnTo>
                  <a:lnTo>
                    <a:pt x="63374" y="173073"/>
                  </a:lnTo>
                  <a:lnTo>
                    <a:pt x="71704" y="173251"/>
                  </a:lnTo>
                  <a:lnTo>
                    <a:pt x="85567" y="168844"/>
                  </a:lnTo>
                  <a:lnTo>
                    <a:pt x="89091" y="164386"/>
                  </a:lnTo>
                  <a:lnTo>
                    <a:pt x="90577" y="158823"/>
                  </a:lnTo>
                  <a:lnTo>
                    <a:pt x="90703" y="152523"/>
                  </a:lnTo>
                  <a:lnTo>
                    <a:pt x="88197" y="147459"/>
                  </a:lnTo>
                  <a:lnTo>
                    <a:pt x="78502" y="139530"/>
                  </a:lnTo>
                  <a:lnTo>
                    <a:pt x="54349" y="130209"/>
                  </a:lnTo>
                  <a:lnTo>
                    <a:pt x="37546" y="129272"/>
                  </a:lnTo>
                  <a:lnTo>
                    <a:pt x="24033" y="131734"/>
                  </a:lnTo>
                  <a:lnTo>
                    <a:pt x="20429" y="133600"/>
                  </a:lnTo>
                  <a:lnTo>
                    <a:pt x="13221" y="1399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1E5B9F8-0789-40BA-8155-02E8C5B54DF4}"/>
                </a:ext>
              </a:extLst>
            </p:cNvPr>
            <p:cNvSpPr/>
            <p:nvPr/>
          </p:nvSpPr>
          <p:spPr>
            <a:xfrm>
              <a:off x="2814017" y="4287130"/>
              <a:ext cx="117989" cy="118799"/>
            </a:xfrm>
            <a:custGeom>
              <a:avLst/>
              <a:gdLst/>
              <a:ahLst/>
              <a:cxnLst/>
              <a:rect l="0" t="0" r="0" b="0"/>
              <a:pathLst>
                <a:path w="117989" h="118799">
                  <a:moveTo>
                    <a:pt x="0" y="56610"/>
                  </a:moveTo>
                  <a:lnTo>
                    <a:pt x="11548" y="43334"/>
                  </a:lnTo>
                  <a:lnTo>
                    <a:pt x="17512" y="30844"/>
                  </a:lnTo>
                  <a:lnTo>
                    <a:pt x="20312" y="29068"/>
                  </a:lnTo>
                  <a:lnTo>
                    <a:pt x="23042" y="30475"/>
                  </a:lnTo>
                  <a:lnTo>
                    <a:pt x="37757" y="47226"/>
                  </a:lnTo>
                  <a:lnTo>
                    <a:pt x="45037" y="49490"/>
                  </a:lnTo>
                  <a:lnTo>
                    <a:pt x="64642" y="49703"/>
                  </a:lnTo>
                  <a:lnTo>
                    <a:pt x="80841" y="44615"/>
                  </a:lnTo>
                  <a:lnTo>
                    <a:pt x="93799" y="35732"/>
                  </a:lnTo>
                  <a:lnTo>
                    <a:pt x="109942" y="16163"/>
                  </a:lnTo>
                  <a:lnTo>
                    <a:pt x="117988" y="0"/>
                  </a:lnTo>
                  <a:lnTo>
                    <a:pt x="111447" y="15269"/>
                  </a:lnTo>
                  <a:lnTo>
                    <a:pt x="98468" y="70946"/>
                  </a:lnTo>
                  <a:lnTo>
                    <a:pt x="93282" y="1187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AD8F86-D146-4D6B-B7E0-8BD416D213DA}"/>
              </a:ext>
            </a:extLst>
          </p:cNvPr>
          <p:cNvGrpSpPr/>
          <p:nvPr/>
        </p:nvGrpSpPr>
        <p:grpSpPr>
          <a:xfrm>
            <a:off x="458774" y="4915394"/>
            <a:ext cx="3192079" cy="460568"/>
            <a:chOff x="458774" y="4915394"/>
            <a:chExt cx="3192079" cy="460568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1B3C5A-D0AE-4E67-8295-193DF35E2012}"/>
                </a:ext>
              </a:extLst>
            </p:cNvPr>
            <p:cNvSpPr/>
            <p:nvPr/>
          </p:nvSpPr>
          <p:spPr>
            <a:xfrm>
              <a:off x="572352" y="5102543"/>
              <a:ext cx="49531" cy="183145"/>
            </a:xfrm>
            <a:custGeom>
              <a:avLst/>
              <a:gdLst/>
              <a:ahLst/>
              <a:cxnLst/>
              <a:rect l="0" t="0" r="0" b="0"/>
              <a:pathLst>
                <a:path w="49531" h="183145">
                  <a:moveTo>
                    <a:pt x="18436" y="50994"/>
                  </a:moveTo>
                  <a:lnTo>
                    <a:pt x="6888" y="37719"/>
                  </a:lnTo>
                  <a:lnTo>
                    <a:pt x="923" y="25229"/>
                  </a:lnTo>
                  <a:lnTo>
                    <a:pt x="0" y="11040"/>
                  </a:lnTo>
                  <a:lnTo>
                    <a:pt x="963" y="3629"/>
                  </a:lnTo>
                  <a:lnTo>
                    <a:pt x="3332" y="415"/>
                  </a:lnTo>
                  <a:lnTo>
                    <a:pt x="6640" y="0"/>
                  </a:lnTo>
                  <a:lnTo>
                    <a:pt x="10572" y="1451"/>
                  </a:lnTo>
                  <a:lnTo>
                    <a:pt x="17244" y="12277"/>
                  </a:lnTo>
                  <a:lnTo>
                    <a:pt x="33878" y="75693"/>
                  </a:lnTo>
                  <a:lnTo>
                    <a:pt x="41583" y="137548"/>
                  </a:lnTo>
                  <a:lnTo>
                    <a:pt x="49530" y="1831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4827B2-0915-4D5E-A087-F18CDB7FE8C2}"/>
                </a:ext>
              </a:extLst>
            </p:cNvPr>
            <p:cNvSpPr/>
            <p:nvPr/>
          </p:nvSpPr>
          <p:spPr>
            <a:xfrm>
              <a:off x="629656" y="5114670"/>
              <a:ext cx="69962" cy="147698"/>
            </a:xfrm>
            <a:custGeom>
              <a:avLst/>
              <a:gdLst/>
              <a:ahLst/>
              <a:cxnLst/>
              <a:rect l="0" t="0" r="0" b="0"/>
              <a:pathLst>
                <a:path w="69962" h="147698">
                  <a:moveTo>
                    <a:pt x="0" y="0"/>
                  </a:moveTo>
                  <a:lnTo>
                    <a:pt x="8253" y="8254"/>
                  </a:lnTo>
                  <a:lnTo>
                    <a:pt x="17512" y="29893"/>
                  </a:lnTo>
                  <a:lnTo>
                    <a:pt x="31011" y="84412"/>
                  </a:lnTo>
                  <a:lnTo>
                    <a:pt x="41146" y="113974"/>
                  </a:lnTo>
                  <a:lnTo>
                    <a:pt x="50245" y="129255"/>
                  </a:lnTo>
                  <a:lnTo>
                    <a:pt x="69961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DD66F03-85AE-482B-87DA-040CEC32C362}"/>
                </a:ext>
              </a:extLst>
            </p:cNvPr>
            <p:cNvSpPr/>
            <p:nvPr/>
          </p:nvSpPr>
          <p:spPr>
            <a:xfrm>
              <a:off x="458774" y="5022373"/>
              <a:ext cx="369668" cy="353589"/>
            </a:xfrm>
            <a:custGeom>
              <a:avLst/>
              <a:gdLst/>
              <a:ahLst/>
              <a:cxnLst/>
              <a:rect l="0" t="0" r="0" b="0"/>
              <a:pathLst>
                <a:path w="369668" h="353589">
                  <a:moveTo>
                    <a:pt x="54279" y="14562"/>
                  </a:moveTo>
                  <a:lnTo>
                    <a:pt x="30073" y="53714"/>
                  </a:lnTo>
                  <a:lnTo>
                    <a:pt x="10329" y="114067"/>
                  </a:lnTo>
                  <a:lnTo>
                    <a:pt x="897" y="175306"/>
                  </a:lnTo>
                  <a:lnTo>
                    <a:pt x="0" y="231177"/>
                  </a:lnTo>
                  <a:lnTo>
                    <a:pt x="4031" y="264829"/>
                  </a:lnTo>
                  <a:lnTo>
                    <a:pt x="27202" y="304934"/>
                  </a:lnTo>
                  <a:lnTo>
                    <a:pt x="44836" y="322983"/>
                  </a:lnTo>
                  <a:lnTo>
                    <a:pt x="77270" y="345734"/>
                  </a:lnTo>
                  <a:lnTo>
                    <a:pt x="95303" y="351769"/>
                  </a:lnTo>
                  <a:lnTo>
                    <a:pt x="115698" y="353588"/>
                  </a:lnTo>
                  <a:lnTo>
                    <a:pt x="172519" y="345495"/>
                  </a:lnTo>
                  <a:lnTo>
                    <a:pt x="224918" y="325860"/>
                  </a:lnTo>
                  <a:lnTo>
                    <a:pt x="281236" y="294479"/>
                  </a:lnTo>
                  <a:lnTo>
                    <a:pt x="323327" y="261025"/>
                  </a:lnTo>
                  <a:lnTo>
                    <a:pt x="360975" y="209023"/>
                  </a:lnTo>
                  <a:lnTo>
                    <a:pt x="369667" y="173254"/>
                  </a:lnTo>
                  <a:lnTo>
                    <a:pt x="367401" y="123482"/>
                  </a:lnTo>
                  <a:lnTo>
                    <a:pt x="351159" y="79839"/>
                  </a:lnTo>
                  <a:lnTo>
                    <a:pt x="332263" y="50218"/>
                  </a:lnTo>
                  <a:lnTo>
                    <a:pt x="306127" y="27814"/>
                  </a:lnTo>
                  <a:lnTo>
                    <a:pt x="266343" y="6495"/>
                  </a:lnTo>
                  <a:lnTo>
                    <a:pt x="214877" y="0"/>
                  </a:lnTo>
                  <a:lnTo>
                    <a:pt x="183822" y="3433"/>
                  </a:lnTo>
                  <a:lnTo>
                    <a:pt x="148612" y="26427"/>
                  </a:lnTo>
                  <a:lnTo>
                    <a:pt x="123208" y="52339"/>
                  </a:lnTo>
                  <a:lnTo>
                    <a:pt x="115145" y="75401"/>
                  </a:lnTo>
                  <a:lnTo>
                    <a:pt x="108693" y="1156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6A15B2A-B935-4193-A0B0-6FBF84E23A6D}"/>
                </a:ext>
              </a:extLst>
            </p:cNvPr>
            <p:cNvSpPr/>
            <p:nvPr/>
          </p:nvSpPr>
          <p:spPr>
            <a:xfrm>
              <a:off x="1111614" y="5083576"/>
              <a:ext cx="1" cy="233207"/>
            </a:xfrm>
            <a:custGeom>
              <a:avLst/>
              <a:gdLst/>
              <a:ahLst/>
              <a:cxnLst/>
              <a:rect l="0" t="0" r="0" b="0"/>
              <a:pathLst>
                <a:path w="1" h="233207">
                  <a:moveTo>
                    <a:pt x="0" y="0"/>
                  </a:moveTo>
                  <a:lnTo>
                    <a:pt x="0" y="57646"/>
                  </a:lnTo>
                  <a:lnTo>
                    <a:pt x="0" y="115257"/>
                  </a:lnTo>
                  <a:lnTo>
                    <a:pt x="0" y="168315"/>
                  </a:lnTo>
                  <a:lnTo>
                    <a:pt x="0" y="207645"/>
                  </a:lnTo>
                  <a:lnTo>
                    <a:pt x="0" y="23320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F8143B9-FF01-47C7-86ED-B7BE1F4712F0}"/>
                </a:ext>
              </a:extLst>
            </p:cNvPr>
            <p:cNvSpPr/>
            <p:nvPr/>
          </p:nvSpPr>
          <p:spPr>
            <a:xfrm>
              <a:off x="1017852" y="5005841"/>
              <a:ext cx="342516" cy="139924"/>
            </a:xfrm>
            <a:custGeom>
              <a:avLst/>
              <a:gdLst/>
              <a:ahLst/>
              <a:cxnLst/>
              <a:rect l="0" t="0" r="0" b="0"/>
              <a:pathLst>
                <a:path w="342516" h="139924">
                  <a:moveTo>
                    <a:pt x="8254" y="139923"/>
                  </a:moveTo>
                  <a:lnTo>
                    <a:pt x="0" y="115163"/>
                  </a:lnTo>
                  <a:lnTo>
                    <a:pt x="555" y="96097"/>
                  </a:lnTo>
                  <a:lnTo>
                    <a:pt x="3121" y="87385"/>
                  </a:lnTo>
                  <a:lnTo>
                    <a:pt x="12882" y="73099"/>
                  </a:lnTo>
                  <a:lnTo>
                    <a:pt x="19113" y="66871"/>
                  </a:lnTo>
                  <a:lnTo>
                    <a:pt x="76325" y="44688"/>
                  </a:lnTo>
                  <a:lnTo>
                    <a:pt x="135510" y="32686"/>
                  </a:lnTo>
                  <a:lnTo>
                    <a:pt x="197435" y="20414"/>
                  </a:lnTo>
                  <a:lnTo>
                    <a:pt x="253843" y="7731"/>
                  </a:lnTo>
                  <a:lnTo>
                    <a:pt x="308205" y="1527"/>
                  </a:lnTo>
                  <a:lnTo>
                    <a:pt x="34251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F462FE2-9372-4740-821F-B528E1D44820}"/>
                </a:ext>
              </a:extLst>
            </p:cNvPr>
            <p:cNvSpPr/>
            <p:nvPr/>
          </p:nvSpPr>
          <p:spPr>
            <a:xfrm>
              <a:off x="1121499" y="5137991"/>
              <a:ext cx="137813" cy="56732"/>
            </a:xfrm>
            <a:custGeom>
              <a:avLst/>
              <a:gdLst/>
              <a:ahLst/>
              <a:cxnLst/>
              <a:rect l="0" t="0" r="0" b="0"/>
              <a:pathLst>
                <a:path w="137813" h="56732">
                  <a:moveTo>
                    <a:pt x="13436" y="31093"/>
                  </a:moveTo>
                  <a:lnTo>
                    <a:pt x="1056" y="43474"/>
                  </a:lnTo>
                  <a:lnTo>
                    <a:pt x="0" y="47984"/>
                  </a:lnTo>
                  <a:lnTo>
                    <a:pt x="1888" y="51855"/>
                  </a:lnTo>
                  <a:lnTo>
                    <a:pt x="5737" y="55299"/>
                  </a:lnTo>
                  <a:lnTo>
                    <a:pt x="10895" y="56731"/>
                  </a:lnTo>
                  <a:lnTo>
                    <a:pt x="23535" y="56020"/>
                  </a:lnTo>
                  <a:lnTo>
                    <a:pt x="81145" y="31561"/>
                  </a:lnTo>
                  <a:lnTo>
                    <a:pt x="13781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B011F15-EF98-443C-A09A-BF153B89DF74}"/>
                </a:ext>
              </a:extLst>
            </p:cNvPr>
            <p:cNvSpPr/>
            <p:nvPr/>
          </p:nvSpPr>
          <p:spPr>
            <a:xfrm>
              <a:off x="1235991" y="5161311"/>
              <a:ext cx="128357" cy="132668"/>
            </a:xfrm>
            <a:custGeom>
              <a:avLst/>
              <a:gdLst/>
              <a:ahLst/>
              <a:cxnLst/>
              <a:rect l="0" t="0" r="0" b="0"/>
              <a:pathLst>
                <a:path w="128357" h="132668">
                  <a:moveTo>
                    <a:pt x="31094" y="0"/>
                  </a:moveTo>
                  <a:lnTo>
                    <a:pt x="24024" y="17755"/>
                  </a:lnTo>
                  <a:lnTo>
                    <a:pt x="6128" y="48126"/>
                  </a:lnTo>
                  <a:lnTo>
                    <a:pt x="1816" y="74529"/>
                  </a:lnTo>
                  <a:lnTo>
                    <a:pt x="4665" y="100106"/>
                  </a:lnTo>
                  <a:lnTo>
                    <a:pt x="10998" y="113877"/>
                  </a:lnTo>
                  <a:lnTo>
                    <a:pt x="15106" y="119969"/>
                  </a:lnTo>
                  <a:lnTo>
                    <a:pt x="26579" y="129039"/>
                  </a:lnTo>
                  <a:lnTo>
                    <a:pt x="33267" y="132667"/>
                  </a:lnTo>
                  <a:lnTo>
                    <a:pt x="54516" y="132091"/>
                  </a:lnTo>
                  <a:lnTo>
                    <a:pt x="78644" y="125215"/>
                  </a:lnTo>
                  <a:lnTo>
                    <a:pt x="105932" y="106775"/>
                  </a:lnTo>
                  <a:lnTo>
                    <a:pt x="119346" y="92369"/>
                  </a:lnTo>
                  <a:lnTo>
                    <a:pt x="126459" y="75026"/>
                  </a:lnTo>
                  <a:lnTo>
                    <a:pt x="128356" y="65565"/>
                  </a:lnTo>
                  <a:lnTo>
                    <a:pt x="125857" y="50445"/>
                  </a:lnTo>
                  <a:lnTo>
                    <a:pt x="118125" y="37967"/>
                  </a:lnTo>
                  <a:lnTo>
                    <a:pt x="106051" y="26663"/>
                  </a:lnTo>
                  <a:lnTo>
                    <a:pt x="76432" y="14715"/>
                  </a:lnTo>
                  <a:lnTo>
                    <a:pt x="30325" y="10008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7D422D0-254C-4E5B-85CE-0C967BFD960E}"/>
                </a:ext>
              </a:extLst>
            </p:cNvPr>
            <p:cNvSpPr/>
            <p:nvPr/>
          </p:nvSpPr>
          <p:spPr>
            <a:xfrm>
              <a:off x="1414782" y="5161311"/>
              <a:ext cx="132151" cy="137634"/>
            </a:xfrm>
            <a:custGeom>
              <a:avLst/>
              <a:gdLst/>
              <a:ahLst/>
              <a:cxnLst/>
              <a:rect l="0" t="0" r="0" b="0"/>
              <a:pathLst>
                <a:path w="132151" h="137634">
                  <a:moveTo>
                    <a:pt x="0" y="0"/>
                  </a:moveTo>
                  <a:lnTo>
                    <a:pt x="12380" y="4127"/>
                  </a:lnTo>
                  <a:lnTo>
                    <a:pt x="23065" y="13063"/>
                  </a:lnTo>
                  <a:lnTo>
                    <a:pt x="59582" y="55805"/>
                  </a:lnTo>
                  <a:lnTo>
                    <a:pt x="65348" y="75186"/>
                  </a:lnTo>
                  <a:lnTo>
                    <a:pt x="66184" y="96468"/>
                  </a:lnTo>
                  <a:lnTo>
                    <a:pt x="60797" y="114564"/>
                  </a:lnTo>
                  <a:lnTo>
                    <a:pt x="48038" y="128941"/>
                  </a:lnTo>
                  <a:lnTo>
                    <a:pt x="39799" y="135193"/>
                  </a:lnTo>
                  <a:lnTo>
                    <a:pt x="32579" y="137633"/>
                  </a:lnTo>
                  <a:lnTo>
                    <a:pt x="26038" y="137534"/>
                  </a:lnTo>
                  <a:lnTo>
                    <a:pt x="19950" y="135739"/>
                  </a:lnTo>
                  <a:lnTo>
                    <a:pt x="16755" y="131088"/>
                  </a:lnTo>
                  <a:lnTo>
                    <a:pt x="15508" y="116707"/>
                  </a:lnTo>
                  <a:lnTo>
                    <a:pt x="24743" y="98799"/>
                  </a:lnTo>
                  <a:lnTo>
                    <a:pt x="59624" y="59620"/>
                  </a:lnTo>
                  <a:lnTo>
                    <a:pt x="119854" y="21620"/>
                  </a:lnTo>
                  <a:lnTo>
                    <a:pt x="132150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67378DD-9DCA-4123-B35E-14E2AF19C640}"/>
                </a:ext>
              </a:extLst>
            </p:cNvPr>
            <p:cNvSpPr/>
            <p:nvPr/>
          </p:nvSpPr>
          <p:spPr>
            <a:xfrm>
              <a:off x="2044438" y="4993268"/>
              <a:ext cx="46642" cy="261326"/>
            </a:xfrm>
            <a:custGeom>
              <a:avLst/>
              <a:gdLst/>
              <a:ahLst/>
              <a:cxnLst/>
              <a:rect l="0" t="0" r="0" b="0"/>
              <a:pathLst>
                <a:path w="46642" h="261326">
                  <a:moveTo>
                    <a:pt x="0" y="12573"/>
                  </a:moveTo>
                  <a:lnTo>
                    <a:pt x="8253" y="192"/>
                  </a:lnTo>
                  <a:lnTo>
                    <a:pt x="11548" y="0"/>
                  </a:lnTo>
                  <a:lnTo>
                    <a:pt x="14608" y="3327"/>
                  </a:lnTo>
                  <a:lnTo>
                    <a:pt x="23042" y="26820"/>
                  </a:lnTo>
                  <a:lnTo>
                    <a:pt x="30387" y="90194"/>
                  </a:lnTo>
                  <a:lnTo>
                    <a:pt x="36343" y="144708"/>
                  </a:lnTo>
                  <a:lnTo>
                    <a:pt x="40672" y="204348"/>
                  </a:lnTo>
                  <a:lnTo>
                    <a:pt x="46641" y="26132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7D10CA5-24BB-458E-BDFD-1B0ED0C123CC}"/>
                </a:ext>
              </a:extLst>
            </p:cNvPr>
            <p:cNvSpPr/>
            <p:nvPr/>
          </p:nvSpPr>
          <p:spPr>
            <a:xfrm>
              <a:off x="1962224" y="4915394"/>
              <a:ext cx="249493" cy="191503"/>
            </a:xfrm>
            <a:custGeom>
              <a:avLst/>
              <a:gdLst/>
              <a:ahLst/>
              <a:cxnLst/>
              <a:rect l="0" t="0" r="0" b="0"/>
              <a:pathLst>
                <a:path w="249493" h="191503">
                  <a:moveTo>
                    <a:pt x="4478" y="191502"/>
                  </a:moveTo>
                  <a:lnTo>
                    <a:pt x="0" y="133761"/>
                  </a:lnTo>
                  <a:lnTo>
                    <a:pt x="5359" y="90804"/>
                  </a:lnTo>
                  <a:lnTo>
                    <a:pt x="16098" y="66997"/>
                  </a:lnTo>
                  <a:lnTo>
                    <a:pt x="49092" y="34171"/>
                  </a:lnTo>
                  <a:lnTo>
                    <a:pt x="83436" y="10817"/>
                  </a:lnTo>
                  <a:lnTo>
                    <a:pt x="115493" y="1210"/>
                  </a:lnTo>
                  <a:lnTo>
                    <a:pt x="172276" y="0"/>
                  </a:lnTo>
                  <a:lnTo>
                    <a:pt x="186305" y="1646"/>
                  </a:lnTo>
                  <a:lnTo>
                    <a:pt x="213409" y="14991"/>
                  </a:lnTo>
                  <a:lnTo>
                    <a:pt x="236396" y="35318"/>
                  </a:lnTo>
                  <a:lnTo>
                    <a:pt x="249492" y="58747"/>
                  </a:lnTo>
                  <a:lnTo>
                    <a:pt x="248978" y="90466"/>
                  </a:lnTo>
                  <a:lnTo>
                    <a:pt x="236424" y="133351"/>
                  </a:lnTo>
                  <a:lnTo>
                    <a:pt x="225032" y="150110"/>
                  </a:lnTo>
                  <a:lnTo>
                    <a:pt x="179694" y="180464"/>
                  </a:lnTo>
                  <a:lnTo>
                    <a:pt x="152175" y="19150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9FAD4C4-0E8F-46C3-B62E-139CF080EC2A}"/>
                </a:ext>
              </a:extLst>
            </p:cNvPr>
            <p:cNvSpPr/>
            <p:nvPr/>
          </p:nvSpPr>
          <p:spPr>
            <a:xfrm>
              <a:off x="2262334" y="4994100"/>
              <a:ext cx="178555" cy="213853"/>
            </a:xfrm>
            <a:custGeom>
              <a:avLst/>
              <a:gdLst/>
              <a:ahLst/>
              <a:cxnLst/>
              <a:rect l="0" t="0" r="0" b="0"/>
              <a:pathLst>
                <a:path w="178555" h="213853">
                  <a:moveTo>
                    <a:pt x="30857" y="42835"/>
                  </a:moveTo>
                  <a:lnTo>
                    <a:pt x="19308" y="63180"/>
                  </a:lnTo>
                  <a:lnTo>
                    <a:pt x="3341" y="120263"/>
                  </a:lnTo>
                  <a:lnTo>
                    <a:pt x="2773" y="162192"/>
                  </a:lnTo>
                  <a:lnTo>
                    <a:pt x="4555" y="177936"/>
                  </a:lnTo>
                  <a:lnTo>
                    <a:pt x="2468" y="170538"/>
                  </a:lnTo>
                  <a:lnTo>
                    <a:pt x="0" y="108880"/>
                  </a:lnTo>
                  <a:lnTo>
                    <a:pt x="12213" y="60869"/>
                  </a:lnTo>
                  <a:lnTo>
                    <a:pt x="32242" y="24858"/>
                  </a:lnTo>
                  <a:lnTo>
                    <a:pt x="53929" y="8645"/>
                  </a:lnTo>
                  <a:lnTo>
                    <a:pt x="66968" y="1903"/>
                  </a:lnTo>
                  <a:lnTo>
                    <a:pt x="79115" y="0"/>
                  </a:lnTo>
                  <a:lnTo>
                    <a:pt x="101825" y="4795"/>
                  </a:lnTo>
                  <a:lnTo>
                    <a:pt x="104944" y="14020"/>
                  </a:lnTo>
                  <a:lnTo>
                    <a:pt x="96894" y="42696"/>
                  </a:lnTo>
                  <a:lnTo>
                    <a:pt x="68082" y="81182"/>
                  </a:lnTo>
                  <a:lnTo>
                    <a:pt x="40447" y="106212"/>
                  </a:lnTo>
                  <a:lnTo>
                    <a:pt x="36386" y="112725"/>
                  </a:lnTo>
                  <a:lnTo>
                    <a:pt x="35407" y="118795"/>
                  </a:lnTo>
                  <a:lnTo>
                    <a:pt x="36481" y="124569"/>
                  </a:lnTo>
                  <a:lnTo>
                    <a:pt x="50373" y="145075"/>
                  </a:lnTo>
                  <a:lnTo>
                    <a:pt x="97520" y="183943"/>
                  </a:lnTo>
                  <a:lnTo>
                    <a:pt x="153863" y="207864"/>
                  </a:lnTo>
                  <a:lnTo>
                    <a:pt x="178554" y="2138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1770408-4A30-46B9-A232-7899E929FCF3}"/>
                </a:ext>
              </a:extLst>
            </p:cNvPr>
            <p:cNvSpPr/>
            <p:nvPr/>
          </p:nvSpPr>
          <p:spPr>
            <a:xfrm>
              <a:off x="2455524" y="5005841"/>
              <a:ext cx="111146" cy="160389"/>
            </a:xfrm>
            <a:custGeom>
              <a:avLst/>
              <a:gdLst/>
              <a:ahLst/>
              <a:cxnLst/>
              <a:rect l="0" t="0" r="0" b="0"/>
              <a:pathLst>
                <a:path w="111146" h="160389">
                  <a:moveTo>
                    <a:pt x="47552" y="23320"/>
                  </a:moveTo>
                  <a:lnTo>
                    <a:pt x="43425" y="6814"/>
                  </a:lnTo>
                  <a:lnTo>
                    <a:pt x="39618" y="4542"/>
                  </a:lnTo>
                  <a:lnTo>
                    <a:pt x="34489" y="5619"/>
                  </a:lnTo>
                  <a:lnTo>
                    <a:pt x="28479" y="8928"/>
                  </a:lnTo>
                  <a:lnTo>
                    <a:pt x="11766" y="30092"/>
                  </a:lnTo>
                  <a:lnTo>
                    <a:pt x="0" y="58244"/>
                  </a:lnTo>
                  <a:lnTo>
                    <a:pt x="3424" y="100847"/>
                  </a:lnTo>
                  <a:lnTo>
                    <a:pt x="13256" y="125147"/>
                  </a:lnTo>
                  <a:lnTo>
                    <a:pt x="19506" y="135255"/>
                  </a:lnTo>
                  <a:lnTo>
                    <a:pt x="35663" y="148789"/>
                  </a:lnTo>
                  <a:lnTo>
                    <a:pt x="54360" y="156819"/>
                  </a:lnTo>
                  <a:lnTo>
                    <a:pt x="74186" y="160388"/>
                  </a:lnTo>
                  <a:lnTo>
                    <a:pt x="82583" y="158749"/>
                  </a:lnTo>
                  <a:lnTo>
                    <a:pt x="96518" y="150017"/>
                  </a:lnTo>
                  <a:lnTo>
                    <a:pt x="106167" y="135196"/>
                  </a:lnTo>
                  <a:lnTo>
                    <a:pt x="109949" y="126407"/>
                  </a:lnTo>
                  <a:lnTo>
                    <a:pt x="111145" y="93404"/>
                  </a:lnTo>
                  <a:lnTo>
                    <a:pt x="101903" y="60401"/>
                  </a:lnTo>
                  <a:lnTo>
                    <a:pt x="88224" y="36994"/>
                  </a:lnTo>
                  <a:lnTo>
                    <a:pt x="47552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C4C57C7-900D-4A8D-9605-F368AE0E0ABF}"/>
                </a:ext>
              </a:extLst>
            </p:cNvPr>
            <p:cNvSpPr/>
            <p:nvPr/>
          </p:nvSpPr>
          <p:spPr>
            <a:xfrm>
              <a:off x="2733051" y="4966973"/>
              <a:ext cx="150929" cy="11902"/>
            </a:xfrm>
            <a:custGeom>
              <a:avLst/>
              <a:gdLst/>
              <a:ahLst/>
              <a:cxnLst/>
              <a:rect l="0" t="0" r="0" b="0"/>
              <a:pathLst>
                <a:path w="150929" h="11902">
                  <a:moveTo>
                    <a:pt x="18778" y="7774"/>
                  </a:moveTo>
                  <a:lnTo>
                    <a:pt x="2271" y="7774"/>
                  </a:lnTo>
                  <a:lnTo>
                    <a:pt x="0" y="8638"/>
                  </a:lnTo>
                  <a:lnTo>
                    <a:pt x="1077" y="10077"/>
                  </a:lnTo>
                  <a:lnTo>
                    <a:pt x="4386" y="11901"/>
                  </a:lnTo>
                  <a:lnTo>
                    <a:pt x="57828" y="8534"/>
                  </a:lnTo>
                  <a:lnTo>
                    <a:pt x="111040" y="2581"/>
                  </a:lnTo>
                  <a:lnTo>
                    <a:pt x="15092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43908CB-4A4E-47CF-98D8-5BC6A491D247}"/>
                </a:ext>
              </a:extLst>
            </p:cNvPr>
            <p:cNvSpPr/>
            <p:nvPr/>
          </p:nvSpPr>
          <p:spPr>
            <a:xfrm>
              <a:off x="2755476" y="4974747"/>
              <a:ext cx="27448" cy="240980"/>
            </a:xfrm>
            <a:custGeom>
              <a:avLst/>
              <a:gdLst/>
              <a:ahLst/>
              <a:cxnLst/>
              <a:rect l="0" t="0" r="0" b="0"/>
              <a:pathLst>
                <a:path w="27448" h="240980">
                  <a:moveTo>
                    <a:pt x="4126" y="0"/>
                  </a:moveTo>
                  <a:lnTo>
                    <a:pt x="0" y="12380"/>
                  </a:lnTo>
                  <a:lnTo>
                    <a:pt x="1560" y="61345"/>
                  </a:lnTo>
                  <a:lnTo>
                    <a:pt x="5289" y="106439"/>
                  </a:lnTo>
                  <a:lnTo>
                    <a:pt x="12244" y="168869"/>
                  </a:lnTo>
                  <a:lnTo>
                    <a:pt x="25174" y="231833"/>
                  </a:lnTo>
                  <a:lnTo>
                    <a:pt x="27447" y="2409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11D76B3-103F-4A26-B2E3-7E974DA58B11}"/>
                </a:ext>
              </a:extLst>
            </p:cNvPr>
            <p:cNvSpPr/>
            <p:nvPr/>
          </p:nvSpPr>
          <p:spPr>
            <a:xfrm>
              <a:off x="2951947" y="4930410"/>
              <a:ext cx="134144" cy="285717"/>
            </a:xfrm>
            <a:custGeom>
              <a:avLst/>
              <a:gdLst/>
              <a:ahLst/>
              <a:cxnLst/>
              <a:rect l="0" t="0" r="0" b="0"/>
              <a:pathLst>
                <a:path w="134144" h="285717">
                  <a:moveTo>
                    <a:pt x="126370" y="13243"/>
                  </a:moveTo>
                  <a:lnTo>
                    <a:pt x="118117" y="4989"/>
                  </a:lnTo>
                  <a:lnTo>
                    <a:pt x="104851" y="937"/>
                  </a:lnTo>
                  <a:lnTo>
                    <a:pt x="88303" y="0"/>
                  </a:lnTo>
                  <a:lnTo>
                    <a:pt x="72311" y="2463"/>
                  </a:lnTo>
                  <a:lnTo>
                    <a:pt x="40486" y="21085"/>
                  </a:lnTo>
                  <a:lnTo>
                    <a:pt x="16086" y="44357"/>
                  </a:lnTo>
                  <a:lnTo>
                    <a:pt x="2042" y="71790"/>
                  </a:lnTo>
                  <a:lnTo>
                    <a:pt x="0" y="89360"/>
                  </a:lnTo>
                  <a:lnTo>
                    <a:pt x="664" y="97673"/>
                  </a:lnTo>
                  <a:lnTo>
                    <a:pt x="8313" y="111516"/>
                  </a:lnTo>
                  <a:lnTo>
                    <a:pt x="34336" y="134479"/>
                  </a:lnTo>
                  <a:lnTo>
                    <a:pt x="53796" y="140542"/>
                  </a:lnTo>
                  <a:lnTo>
                    <a:pt x="65031" y="142159"/>
                  </a:lnTo>
                  <a:lnTo>
                    <a:pt x="69067" y="144964"/>
                  </a:lnTo>
                  <a:lnTo>
                    <a:pt x="68302" y="148562"/>
                  </a:lnTo>
                  <a:lnTo>
                    <a:pt x="32084" y="192131"/>
                  </a:lnTo>
                  <a:lnTo>
                    <a:pt x="10049" y="239750"/>
                  </a:lnTo>
                  <a:lnTo>
                    <a:pt x="9091" y="248892"/>
                  </a:lnTo>
                  <a:lnTo>
                    <a:pt x="12633" y="263657"/>
                  </a:lnTo>
                  <a:lnTo>
                    <a:pt x="24573" y="275978"/>
                  </a:lnTo>
                  <a:lnTo>
                    <a:pt x="32594" y="281682"/>
                  </a:lnTo>
                  <a:lnTo>
                    <a:pt x="50718" y="285716"/>
                  </a:lnTo>
                  <a:lnTo>
                    <a:pt x="71154" y="283766"/>
                  </a:lnTo>
                  <a:lnTo>
                    <a:pt x="134143" y="26199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54472BC-8C08-41D0-A168-0E5AFB6AC268}"/>
                </a:ext>
              </a:extLst>
            </p:cNvPr>
            <p:cNvSpPr/>
            <p:nvPr/>
          </p:nvSpPr>
          <p:spPr>
            <a:xfrm>
              <a:off x="3171599" y="4990293"/>
              <a:ext cx="20026" cy="217660"/>
            </a:xfrm>
            <a:custGeom>
              <a:avLst/>
              <a:gdLst/>
              <a:ahLst/>
              <a:cxnLst/>
              <a:rect l="0" t="0" r="0" b="0"/>
              <a:pathLst>
                <a:path w="20026" h="217660">
                  <a:moveTo>
                    <a:pt x="15547" y="0"/>
                  </a:moveTo>
                  <a:lnTo>
                    <a:pt x="20025" y="25688"/>
                  </a:lnTo>
                  <a:lnTo>
                    <a:pt x="12181" y="88039"/>
                  </a:lnTo>
                  <a:lnTo>
                    <a:pt x="2201" y="142816"/>
                  </a:lnTo>
                  <a:lnTo>
                    <a:pt x="194" y="202548"/>
                  </a:lnTo>
                  <a:lnTo>
                    <a:pt x="0" y="21765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D63D272-9532-4784-B591-C88A34BB0D58}"/>
                </a:ext>
              </a:extLst>
            </p:cNvPr>
            <p:cNvSpPr/>
            <p:nvPr/>
          </p:nvSpPr>
          <p:spPr>
            <a:xfrm>
              <a:off x="3295976" y="4966973"/>
              <a:ext cx="192726" cy="208769"/>
            </a:xfrm>
            <a:custGeom>
              <a:avLst/>
              <a:gdLst/>
              <a:ahLst/>
              <a:cxnLst/>
              <a:rect l="0" t="0" r="0" b="0"/>
              <a:pathLst>
                <a:path w="192726" h="208769">
                  <a:moveTo>
                    <a:pt x="0" y="54415"/>
                  </a:moveTo>
                  <a:lnTo>
                    <a:pt x="12379" y="46161"/>
                  </a:lnTo>
                  <a:lnTo>
                    <a:pt x="17754" y="47185"/>
                  </a:lnTo>
                  <a:lnTo>
                    <a:pt x="28332" y="57535"/>
                  </a:lnTo>
                  <a:lnTo>
                    <a:pt x="30980" y="65133"/>
                  </a:lnTo>
                  <a:lnTo>
                    <a:pt x="29024" y="111362"/>
                  </a:lnTo>
                  <a:lnTo>
                    <a:pt x="20320" y="169503"/>
                  </a:lnTo>
                  <a:lnTo>
                    <a:pt x="17353" y="208211"/>
                  </a:lnTo>
                  <a:lnTo>
                    <a:pt x="18478" y="208768"/>
                  </a:lnTo>
                  <a:lnTo>
                    <a:pt x="20093" y="206550"/>
                  </a:lnTo>
                  <a:lnTo>
                    <a:pt x="23037" y="144276"/>
                  </a:lnTo>
                  <a:lnTo>
                    <a:pt x="23264" y="86561"/>
                  </a:lnTo>
                  <a:lnTo>
                    <a:pt x="23295" y="62368"/>
                  </a:lnTo>
                  <a:lnTo>
                    <a:pt x="25895" y="53671"/>
                  </a:lnTo>
                  <a:lnTo>
                    <a:pt x="30219" y="47009"/>
                  </a:lnTo>
                  <a:lnTo>
                    <a:pt x="35693" y="41704"/>
                  </a:lnTo>
                  <a:lnTo>
                    <a:pt x="41070" y="41622"/>
                  </a:lnTo>
                  <a:lnTo>
                    <a:pt x="46382" y="45023"/>
                  </a:lnTo>
                  <a:lnTo>
                    <a:pt x="93722" y="104462"/>
                  </a:lnTo>
                  <a:lnTo>
                    <a:pt x="119121" y="142676"/>
                  </a:lnTo>
                  <a:lnTo>
                    <a:pt x="133269" y="153526"/>
                  </a:lnTo>
                  <a:lnTo>
                    <a:pt x="140669" y="155039"/>
                  </a:lnTo>
                  <a:lnTo>
                    <a:pt x="155802" y="152112"/>
                  </a:lnTo>
                  <a:lnTo>
                    <a:pt x="161737" y="148049"/>
                  </a:lnTo>
                  <a:lnTo>
                    <a:pt x="170636" y="136625"/>
                  </a:lnTo>
                  <a:lnTo>
                    <a:pt x="183386" y="106450"/>
                  </a:lnTo>
                  <a:lnTo>
                    <a:pt x="192725" y="52364"/>
                  </a:lnTo>
                  <a:lnTo>
                    <a:pt x="186564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476982-C224-4084-A943-A9384270B969}"/>
                </a:ext>
              </a:extLst>
            </p:cNvPr>
            <p:cNvSpPr/>
            <p:nvPr/>
          </p:nvSpPr>
          <p:spPr>
            <a:xfrm>
              <a:off x="3521408" y="4964745"/>
              <a:ext cx="129445" cy="235435"/>
            </a:xfrm>
            <a:custGeom>
              <a:avLst/>
              <a:gdLst/>
              <a:ahLst/>
              <a:cxnLst/>
              <a:rect l="0" t="0" r="0" b="0"/>
              <a:pathLst>
                <a:path w="129445" h="235435">
                  <a:moveTo>
                    <a:pt x="77735" y="10002"/>
                  </a:moveTo>
                  <a:lnTo>
                    <a:pt x="85988" y="1749"/>
                  </a:lnTo>
                  <a:lnTo>
                    <a:pt x="85828" y="181"/>
                  </a:lnTo>
                  <a:lnTo>
                    <a:pt x="83131" y="0"/>
                  </a:lnTo>
                  <a:lnTo>
                    <a:pt x="78741" y="742"/>
                  </a:lnTo>
                  <a:lnTo>
                    <a:pt x="64310" y="10041"/>
                  </a:lnTo>
                  <a:lnTo>
                    <a:pt x="49093" y="27863"/>
                  </a:lnTo>
                  <a:lnTo>
                    <a:pt x="33644" y="61935"/>
                  </a:lnTo>
                  <a:lnTo>
                    <a:pt x="32515" y="85482"/>
                  </a:lnTo>
                  <a:lnTo>
                    <a:pt x="34633" y="96598"/>
                  </a:lnTo>
                  <a:lnTo>
                    <a:pt x="38636" y="104873"/>
                  </a:lnTo>
                  <a:lnTo>
                    <a:pt x="49993" y="116370"/>
                  </a:lnTo>
                  <a:lnTo>
                    <a:pt x="84603" y="130789"/>
                  </a:lnTo>
                  <a:lnTo>
                    <a:pt x="120103" y="144257"/>
                  </a:lnTo>
                  <a:lnTo>
                    <a:pt x="126710" y="148738"/>
                  </a:lnTo>
                  <a:lnTo>
                    <a:pt x="129387" y="154316"/>
                  </a:lnTo>
                  <a:lnTo>
                    <a:pt x="129444" y="160626"/>
                  </a:lnTo>
                  <a:lnTo>
                    <a:pt x="127755" y="167424"/>
                  </a:lnTo>
                  <a:lnTo>
                    <a:pt x="124037" y="172819"/>
                  </a:lnTo>
                  <a:lnTo>
                    <a:pt x="89275" y="198825"/>
                  </a:lnTo>
                  <a:lnTo>
                    <a:pt x="30801" y="222573"/>
                  </a:lnTo>
                  <a:lnTo>
                    <a:pt x="0" y="23543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06F22D-601E-45BD-8CE1-7CEEE11E7863}"/>
              </a:ext>
            </a:extLst>
          </p:cNvPr>
          <p:cNvGrpSpPr/>
          <p:nvPr/>
        </p:nvGrpSpPr>
        <p:grpSpPr>
          <a:xfrm>
            <a:off x="1445876" y="5328472"/>
            <a:ext cx="5538381" cy="670297"/>
            <a:chOff x="1445876" y="5328472"/>
            <a:chExt cx="5538381" cy="670297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D044DA1-B76C-422F-8E64-3FD2DBB50657}"/>
                </a:ext>
              </a:extLst>
            </p:cNvPr>
            <p:cNvSpPr/>
            <p:nvPr/>
          </p:nvSpPr>
          <p:spPr>
            <a:xfrm>
              <a:off x="1445876" y="5496504"/>
              <a:ext cx="290806" cy="473255"/>
            </a:xfrm>
            <a:custGeom>
              <a:avLst/>
              <a:gdLst/>
              <a:ahLst/>
              <a:cxnLst/>
              <a:rect l="0" t="0" r="0" b="0"/>
              <a:pathLst>
                <a:path w="290806" h="473255">
                  <a:moveTo>
                    <a:pt x="7774" y="473254"/>
                  </a:moveTo>
                  <a:lnTo>
                    <a:pt x="29413" y="447488"/>
                  </a:lnTo>
                  <a:lnTo>
                    <a:pt x="60961" y="389054"/>
                  </a:lnTo>
                  <a:lnTo>
                    <a:pt x="86873" y="339765"/>
                  </a:lnTo>
                  <a:lnTo>
                    <a:pt x="121997" y="276983"/>
                  </a:lnTo>
                  <a:lnTo>
                    <a:pt x="150095" y="217021"/>
                  </a:lnTo>
                  <a:lnTo>
                    <a:pt x="175250" y="161580"/>
                  </a:lnTo>
                  <a:lnTo>
                    <a:pt x="197083" y="110163"/>
                  </a:lnTo>
                  <a:lnTo>
                    <a:pt x="215424" y="58521"/>
                  </a:lnTo>
                  <a:lnTo>
                    <a:pt x="229693" y="0"/>
                  </a:lnTo>
                  <a:lnTo>
                    <a:pt x="230864" y="553"/>
                  </a:lnTo>
                  <a:lnTo>
                    <a:pt x="238240" y="52591"/>
                  </a:lnTo>
                  <a:lnTo>
                    <a:pt x="241031" y="112240"/>
                  </a:lnTo>
                  <a:lnTo>
                    <a:pt x="244745" y="156470"/>
                  </a:lnTo>
                  <a:lnTo>
                    <a:pt x="251578" y="213555"/>
                  </a:lnTo>
                  <a:lnTo>
                    <a:pt x="260373" y="273187"/>
                  </a:lnTo>
                  <a:lnTo>
                    <a:pt x="270040" y="319844"/>
                  </a:lnTo>
                  <a:lnTo>
                    <a:pt x="277792" y="363037"/>
                  </a:lnTo>
                  <a:lnTo>
                    <a:pt x="289806" y="426434"/>
                  </a:lnTo>
                  <a:lnTo>
                    <a:pt x="290805" y="431677"/>
                  </a:lnTo>
                  <a:lnTo>
                    <a:pt x="290607" y="432580"/>
                  </a:lnTo>
                  <a:lnTo>
                    <a:pt x="264596" y="371303"/>
                  </a:lnTo>
                  <a:lnTo>
                    <a:pt x="232814" y="333546"/>
                  </a:lnTo>
                  <a:lnTo>
                    <a:pt x="187792" y="308730"/>
                  </a:lnTo>
                  <a:lnTo>
                    <a:pt x="146803" y="303107"/>
                  </a:lnTo>
                  <a:lnTo>
                    <a:pt x="84380" y="307101"/>
                  </a:lnTo>
                  <a:lnTo>
                    <a:pt x="29240" y="323927"/>
                  </a:lnTo>
                  <a:lnTo>
                    <a:pt x="0" y="3411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79C09B-640A-44E8-ADE3-42512BAABAC8}"/>
                </a:ext>
              </a:extLst>
            </p:cNvPr>
            <p:cNvSpPr/>
            <p:nvPr/>
          </p:nvSpPr>
          <p:spPr>
            <a:xfrm>
              <a:off x="1819005" y="5721184"/>
              <a:ext cx="326489" cy="162832"/>
            </a:xfrm>
            <a:custGeom>
              <a:avLst/>
              <a:gdLst/>
              <a:ahLst/>
              <a:cxnLst/>
              <a:rect l="0" t="0" r="0" b="0"/>
              <a:pathLst>
                <a:path w="326489" h="162832">
                  <a:moveTo>
                    <a:pt x="0" y="30915"/>
                  </a:moveTo>
                  <a:lnTo>
                    <a:pt x="6153" y="58586"/>
                  </a:lnTo>
                  <a:lnTo>
                    <a:pt x="4990" y="86619"/>
                  </a:lnTo>
                  <a:lnTo>
                    <a:pt x="439" y="147663"/>
                  </a:lnTo>
                  <a:lnTo>
                    <a:pt x="1786" y="114236"/>
                  </a:lnTo>
                  <a:lnTo>
                    <a:pt x="16924" y="66951"/>
                  </a:lnTo>
                  <a:lnTo>
                    <a:pt x="27388" y="50386"/>
                  </a:lnTo>
                  <a:lnTo>
                    <a:pt x="40675" y="40145"/>
                  </a:lnTo>
                  <a:lnTo>
                    <a:pt x="55218" y="37320"/>
                  </a:lnTo>
                  <a:lnTo>
                    <a:pt x="62724" y="37776"/>
                  </a:lnTo>
                  <a:lnTo>
                    <a:pt x="75671" y="45193"/>
                  </a:lnTo>
                  <a:lnTo>
                    <a:pt x="81541" y="50799"/>
                  </a:lnTo>
                  <a:lnTo>
                    <a:pt x="93930" y="79321"/>
                  </a:lnTo>
                  <a:lnTo>
                    <a:pt x="99649" y="124354"/>
                  </a:lnTo>
                  <a:lnTo>
                    <a:pt x="100118" y="123438"/>
                  </a:lnTo>
                  <a:lnTo>
                    <a:pt x="105581" y="71519"/>
                  </a:lnTo>
                  <a:lnTo>
                    <a:pt x="122679" y="26555"/>
                  </a:lnTo>
                  <a:lnTo>
                    <a:pt x="141724" y="4959"/>
                  </a:lnTo>
                  <a:lnTo>
                    <a:pt x="148898" y="1519"/>
                  </a:lnTo>
                  <a:lnTo>
                    <a:pt x="163778" y="0"/>
                  </a:lnTo>
                  <a:lnTo>
                    <a:pt x="170510" y="2531"/>
                  </a:lnTo>
                  <a:lnTo>
                    <a:pt x="182596" y="12254"/>
                  </a:lnTo>
                  <a:lnTo>
                    <a:pt x="194986" y="36422"/>
                  </a:lnTo>
                  <a:lnTo>
                    <a:pt x="209630" y="96473"/>
                  </a:lnTo>
                  <a:lnTo>
                    <a:pt x="220200" y="143577"/>
                  </a:lnTo>
                  <a:lnTo>
                    <a:pt x="224535" y="150937"/>
                  </a:lnTo>
                  <a:lnTo>
                    <a:pt x="236262" y="161418"/>
                  </a:lnTo>
                  <a:lnTo>
                    <a:pt x="242153" y="162831"/>
                  </a:lnTo>
                  <a:lnTo>
                    <a:pt x="247808" y="162046"/>
                  </a:lnTo>
                  <a:lnTo>
                    <a:pt x="253306" y="159794"/>
                  </a:lnTo>
                  <a:lnTo>
                    <a:pt x="261717" y="150383"/>
                  </a:lnTo>
                  <a:lnTo>
                    <a:pt x="268335" y="134108"/>
                  </a:lnTo>
                  <a:lnTo>
                    <a:pt x="277317" y="81306"/>
                  </a:lnTo>
                  <a:lnTo>
                    <a:pt x="279514" y="34000"/>
                  </a:lnTo>
                  <a:lnTo>
                    <a:pt x="283930" y="63098"/>
                  </a:lnTo>
                  <a:lnTo>
                    <a:pt x="297894" y="101020"/>
                  </a:lnTo>
                  <a:lnTo>
                    <a:pt x="302243" y="108746"/>
                  </a:lnTo>
                  <a:lnTo>
                    <a:pt x="306870" y="113033"/>
                  </a:lnTo>
                  <a:lnTo>
                    <a:pt x="311682" y="115027"/>
                  </a:lnTo>
                  <a:lnTo>
                    <a:pt x="326488" y="1164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085A823-B515-4858-ADF2-20D6959CD0ED}"/>
                </a:ext>
              </a:extLst>
            </p:cNvPr>
            <p:cNvSpPr/>
            <p:nvPr/>
          </p:nvSpPr>
          <p:spPr>
            <a:xfrm>
              <a:off x="2059985" y="5593590"/>
              <a:ext cx="54415" cy="18587"/>
            </a:xfrm>
            <a:custGeom>
              <a:avLst/>
              <a:gdLst/>
              <a:ahLst/>
              <a:cxnLst/>
              <a:rect l="0" t="0" r="0" b="0"/>
              <a:pathLst>
                <a:path w="54415" h="18587">
                  <a:moveTo>
                    <a:pt x="54414" y="18586"/>
                  </a:moveTo>
                  <a:lnTo>
                    <a:pt x="15262" y="1073"/>
                  </a:lnTo>
                  <a:lnTo>
                    <a:pt x="10175" y="0"/>
                  </a:lnTo>
                  <a:lnTo>
                    <a:pt x="6783" y="150"/>
                  </a:lnTo>
                  <a:lnTo>
                    <a:pt x="0" y="30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EDAAE6-8C4C-41EB-8F5B-30C1580477EF}"/>
                </a:ext>
              </a:extLst>
            </p:cNvPr>
            <p:cNvSpPr/>
            <p:nvPr/>
          </p:nvSpPr>
          <p:spPr>
            <a:xfrm>
              <a:off x="2168814" y="5713216"/>
              <a:ext cx="155472" cy="147714"/>
            </a:xfrm>
            <a:custGeom>
              <a:avLst/>
              <a:gdLst/>
              <a:ahLst/>
              <a:cxnLst/>
              <a:rect l="0" t="0" r="0" b="0"/>
              <a:pathLst>
                <a:path w="155472" h="147714">
                  <a:moveTo>
                    <a:pt x="0" y="38883"/>
                  </a:moveTo>
                  <a:lnTo>
                    <a:pt x="17755" y="52160"/>
                  </a:lnTo>
                  <a:lnTo>
                    <a:pt x="32708" y="71607"/>
                  </a:lnTo>
                  <a:lnTo>
                    <a:pt x="54206" y="126791"/>
                  </a:lnTo>
                  <a:lnTo>
                    <a:pt x="57777" y="139277"/>
                  </a:lnTo>
                  <a:lnTo>
                    <a:pt x="55028" y="106401"/>
                  </a:lnTo>
                  <a:lnTo>
                    <a:pt x="65255" y="43690"/>
                  </a:lnTo>
                  <a:lnTo>
                    <a:pt x="69415" y="29132"/>
                  </a:lnTo>
                  <a:lnTo>
                    <a:pt x="75643" y="18563"/>
                  </a:lnTo>
                  <a:lnTo>
                    <a:pt x="91777" y="4516"/>
                  </a:lnTo>
                  <a:lnTo>
                    <a:pt x="108160" y="0"/>
                  </a:lnTo>
                  <a:lnTo>
                    <a:pt x="116157" y="5"/>
                  </a:lnTo>
                  <a:lnTo>
                    <a:pt x="123215" y="3464"/>
                  </a:lnTo>
                  <a:lnTo>
                    <a:pt x="135665" y="16520"/>
                  </a:lnTo>
                  <a:lnTo>
                    <a:pt x="148259" y="55674"/>
                  </a:lnTo>
                  <a:lnTo>
                    <a:pt x="154521" y="115418"/>
                  </a:lnTo>
                  <a:lnTo>
                    <a:pt x="155471" y="1477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3642DAD-D49D-41F6-B7DE-B8CFE2EDEDBE}"/>
                </a:ext>
              </a:extLst>
            </p:cNvPr>
            <p:cNvSpPr/>
            <p:nvPr/>
          </p:nvSpPr>
          <p:spPr>
            <a:xfrm>
              <a:off x="2355379" y="5708103"/>
              <a:ext cx="123613" cy="108201"/>
            </a:xfrm>
            <a:custGeom>
              <a:avLst/>
              <a:gdLst/>
              <a:ahLst/>
              <a:cxnLst/>
              <a:rect l="0" t="0" r="0" b="0"/>
              <a:pathLst>
                <a:path w="123613" h="108201">
                  <a:moveTo>
                    <a:pt x="31094" y="12902"/>
                  </a:moveTo>
                  <a:lnTo>
                    <a:pt x="22840" y="21155"/>
                  </a:lnTo>
                  <a:lnTo>
                    <a:pt x="18788" y="34421"/>
                  </a:lnTo>
                  <a:lnTo>
                    <a:pt x="17708" y="42795"/>
                  </a:lnTo>
                  <a:lnTo>
                    <a:pt x="24441" y="75214"/>
                  </a:lnTo>
                  <a:lnTo>
                    <a:pt x="37350" y="95011"/>
                  </a:lnTo>
                  <a:lnTo>
                    <a:pt x="45629" y="103918"/>
                  </a:lnTo>
                  <a:lnTo>
                    <a:pt x="55467" y="108128"/>
                  </a:lnTo>
                  <a:lnTo>
                    <a:pt x="77915" y="108200"/>
                  </a:lnTo>
                  <a:lnTo>
                    <a:pt x="97681" y="100170"/>
                  </a:lnTo>
                  <a:lnTo>
                    <a:pt x="106579" y="94401"/>
                  </a:lnTo>
                  <a:lnTo>
                    <a:pt x="118770" y="71869"/>
                  </a:lnTo>
                  <a:lnTo>
                    <a:pt x="123230" y="57396"/>
                  </a:lnTo>
                  <a:lnTo>
                    <a:pt x="123612" y="45156"/>
                  </a:lnTo>
                  <a:lnTo>
                    <a:pt x="117127" y="24646"/>
                  </a:lnTo>
                  <a:lnTo>
                    <a:pt x="103304" y="9196"/>
                  </a:lnTo>
                  <a:lnTo>
                    <a:pt x="94781" y="2658"/>
                  </a:lnTo>
                  <a:lnTo>
                    <a:pt x="62278" y="0"/>
                  </a:lnTo>
                  <a:lnTo>
                    <a:pt x="0" y="51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BAF3348-4962-4313-ADF1-6C4CAE4FE4AA}"/>
                </a:ext>
              </a:extLst>
            </p:cNvPr>
            <p:cNvSpPr/>
            <p:nvPr/>
          </p:nvSpPr>
          <p:spPr>
            <a:xfrm>
              <a:off x="2629043" y="5747301"/>
              <a:ext cx="29504" cy="211552"/>
            </a:xfrm>
            <a:custGeom>
              <a:avLst/>
              <a:gdLst/>
              <a:ahLst/>
              <a:cxnLst/>
              <a:rect l="0" t="0" r="0" b="0"/>
              <a:pathLst>
                <a:path w="29504" h="211552">
                  <a:moveTo>
                    <a:pt x="29503" y="12572"/>
                  </a:moveTo>
                  <a:lnTo>
                    <a:pt x="21250" y="192"/>
                  </a:lnTo>
                  <a:lnTo>
                    <a:pt x="17955" y="0"/>
                  </a:lnTo>
                  <a:lnTo>
                    <a:pt x="14894" y="3327"/>
                  </a:lnTo>
                  <a:lnTo>
                    <a:pt x="9191" y="18828"/>
                  </a:lnTo>
                  <a:lnTo>
                    <a:pt x="1988" y="63274"/>
                  </a:lnTo>
                  <a:lnTo>
                    <a:pt x="0" y="103341"/>
                  </a:lnTo>
                  <a:lnTo>
                    <a:pt x="1419" y="156272"/>
                  </a:lnTo>
                  <a:lnTo>
                    <a:pt x="4929" y="211180"/>
                  </a:lnTo>
                  <a:lnTo>
                    <a:pt x="4978" y="2115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0795FE4-41FB-4BA1-AFB9-6D9959BB92DB}"/>
                </a:ext>
              </a:extLst>
            </p:cNvPr>
            <p:cNvSpPr/>
            <p:nvPr/>
          </p:nvSpPr>
          <p:spPr>
            <a:xfrm>
              <a:off x="2611905" y="5663463"/>
              <a:ext cx="147212" cy="197467"/>
            </a:xfrm>
            <a:custGeom>
              <a:avLst/>
              <a:gdLst/>
              <a:ahLst/>
              <a:cxnLst/>
              <a:rect l="0" t="0" r="0" b="0"/>
              <a:pathLst>
                <a:path w="147212" h="197467">
                  <a:moveTo>
                    <a:pt x="0" y="197466"/>
                  </a:moveTo>
                  <a:lnTo>
                    <a:pt x="864" y="140588"/>
                  </a:lnTo>
                  <a:lnTo>
                    <a:pt x="8456" y="88405"/>
                  </a:lnTo>
                  <a:lnTo>
                    <a:pt x="16714" y="61758"/>
                  </a:lnTo>
                  <a:lnTo>
                    <a:pt x="44780" y="21075"/>
                  </a:lnTo>
                  <a:lnTo>
                    <a:pt x="65104" y="3619"/>
                  </a:lnTo>
                  <a:lnTo>
                    <a:pt x="77088" y="0"/>
                  </a:lnTo>
                  <a:lnTo>
                    <a:pt x="104223" y="586"/>
                  </a:lnTo>
                  <a:lnTo>
                    <a:pt x="115260" y="4888"/>
                  </a:lnTo>
                  <a:lnTo>
                    <a:pt x="132129" y="18881"/>
                  </a:lnTo>
                  <a:lnTo>
                    <a:pt x="147211" y="66817"/>
                  </a:lnTo>
                  <a:lnTo>
                    <a:pt x="142587" y="106002"/>
                  </a:lnTo>
                  <a:lnTo>
                    <a:pt x="129015" y="142132"/>
                  </a:lnTo>
                  <a:lnTo>
                    <a:pt x="111467" y="166827"/>
                  </a:lnTo>
                  <a:lnTo>
                    <a:pt x="102814" y="173585"/>
                  </a:lnTo>
                  <a:lnTo>
                    <a:pt x="86291" y="178790"/>
                  </a:lnTo>
                  <a:lnTo>
                    <a:pt x="81711" y="176379"/>
                  </a:lnTo>
                  <a:lnTo>
                    <a:pt x="79522" y="171315"/>
                  </a:lnTo>
                  <a:lnTo>
                    <a:pt x="77735" y="1508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77E7C5F-AB02-484D-BCD6-73C50FFFFCBF}"/>
                </a:ext>
              </a:extLst>
            </p:cNvPr>
            <p:cNvSpPr/>
            <p:nvPr/>
          </p:nvSpPr>
          <p:spPr>
            <a:xfrm>
              <a:off x="2837337" y="5645748"/>
              <a:ext cx="124378" cy="159404"/>
            </a:xfrm>
            <a:custGeom>
              <a:avLst/>
              <a:gdLst/>
              <a:ahLst/>
              <a:cxnLst/>
              <a:rect l="0" t="0" r="0" b="0"/>
              <a:pathLst>
                <a:path w="124378" h="159404">
                  <a:moveTo>
                    <a:pt x="0" y="75257"/>
                  </a:moveTo>
                  <a:lnTo>
                    <a:pt x="12381" y="79384"/>
                  </a:lnTo>
                  <a:lnTo>
                    <a:pt x="25368" y="79107"/>
                  </a:lnTo>
                  <a:lnTo>
                    <a:pt x="39778" y="75241"/>
                  </a:lnTo>
                  <a:lnTo>
                    <a:pt x="54820" y="67764"/>
                  </a:lnTo>
                  <a:lnTo>
                    <a:pt x="65536" y="56380"/>
                  </a:lnTo>
                  <a:lnTo>
                    <a:pt x="72313" y="41819"/>
                  </a:lnTo>
                  <a:lnTo>
                    <a:pt x="75326" y="23832"/>
                  </a:lnTo>
                  <a:lnTo>
                    <a:pt x="73538" y="15925"/>
                  </a:lnTo>
                  <a:lnTo>
                    <a:pt x="64641" y="2534"/>
                  </a:lnTo>
                  <a:lnTo>
                    <a:pt x="57778" y="0"/>
                  </a:lnTo>
                  <a:lnTo>
                    <a:pt x="40939" y="1790"/>
                  </a:lnTo>
                  <a:lnTo>
                    <a:pt x="26545" y="12950"/>
                  </a:lnTo>
                  <a:lnTo>
                    <a:pt x="20288" y="20763"/>
                  </a:lnTo>
                  <a:lnTo>
                    <a:pt x="13336" y="43264"/>
                  </a:lnTo>
                  <a:lnTo>
                    <a:pt x="12999" y="104063"/>
                  </a:lnTo>
                  <a:lnTo>
                    <a:pt x="21325" y="129518"/>
                  </a:lnTo>
                  <a:lnTo>
                    <a:pt x="27173" y="139935"/>
                  </a:lnTo>
                  <a:lnTo>
                    <a:pt x="45187" y="153811"/>
                  </a:lnTo>
                  <a:lnTo>
                    <a:pt x="56036" y="158721"/>
                  </a:lnTo>
                  <a:lnTo>
                    <a:pt x="65861" y="159403"/>
                  </a:lnTo>
                  <a:lnTo>
                    <a:pt x="83686" y="153250"/>
                  </a:lnTo>
                  <a:lnTo>
                    <a:pt x="104163" y="135218"/>
                  </a:lnTo>
                  <a:lnTo>
                    <a:pt x="124377" y="830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EEB4456-CBF5-4233-BFFB-604AB0B9F81E}"/>
                </a:ext>
              </a:extLst>
            </p:cNvPr>
            <p:cNvSpPr/>
            <p:nvPr/>
          </p:nvSpPr>
          <p:spPr>
            <a:xfrm>
              <a:off x="2955180" y="5635412"/>
              <a:ext cx="135190" cy="363357"/>
            </a:xfrm>
            <a:custGeom>
              <a:avLst/>
              <a:gdLst/>
              <a:ahLst/>
              <a:cxnLst/>
              <a:rect l="0" t="0" r="0" b="0"/>
              <a:pathLst>
                <a:path w="135190" h="363357">
                  <a:moveTo>
                    <a:pt x="22081" y="7858"/>
                  </a:moveTo>
                  <a:lnTo>
                    <a:pt x="30334" y="53251"/>
                  </a:lnTo>
                  <a:lnTo>
                    <a:pt x="35467" y="114494"/>
                  </a:lnTo>
                  <a:lnTo>
                    <a:pt x="36668" y="167248"/>
                  </a:lnTo>
                  <a:lnTo>
                    <a:pt x="37201" y="227258"/>
                  </a:lnTo>
                  <a:lnTo>
                    <a:pt x="37438" y="288479"/>
                  </a:lnTo>
                  <a:lnTo>
                    <a:pt x="35240" y="334114"/>
                  </a:lnTo>
                  <a:lnTo>
                    <a:pt x="33445" y="352330"/>
                  </a:lnTo>
                  <a:lnTo>
                    <a:pt x="30521" y="361018"/>
                  </a:lnTo>
                  <a:lnTo>
                    <a:pt x="26844" y="363356"/>
                  </a:lnTo>
                  <a:lnTo>
                    <a:pt x="22665" y="361460"/>
                  </a:lnTo>
                  <a:lnTo>
                    <a:pt x="15719" y="347836"/>
                  </a:lnTo>
                  <a:lnTo>
                    <a:pt x="9255" y="311280"/>
                  </a:lnTo>
                  <a:lnTo>
                    <a:pt x="2945" y="257141"/>
                  </a:lnTo>
                  <a:lnTo>
                    <a:pt x="0" y="203217"/>
                  </a:lnTo>
                  <a:lnTo>
                    <a:pt x="6221" y="153417"/>
                  </a:lnTo>
                  <a:lnTo>
                    <a:pt x="16760" y="101917"/>
                  </a:lnTo>
                  <a:lnTo>
                    <a:pt x="34132" y="45516"/>
                  </a:lnTo>
                  <a:lnTo>
                    <a:pt x="51045" y="18261"/>
                  </a:lnTo>
                  <a:lnTo>
                    <a:pt x="61256" y="9610"/>
                  </a:lnTo>
                  <a:lnTo>
                    <a:pt x="84118" y="0"/>
                  </a:lnTo>
                  <a:lnTo>
                    <a:pt x="94533" y="28"/>
                  </a:lnTo>
                  <a:lnTo>
                    <a:pt x="113015" y="6969"/>
                  </a:lnTo>
                  <a:lnTo>
                    <a:pt x="125260" y="23298"/>
                  </a:lnTo>
                  <a:lnTo>
                    <a:pt x="132718" y="48405"/>
                  </a:lnTo>
                  <a:lnTo>
                    <a:pt x="135189" y="102789"/>
                  </a:lnTo>
                  <a:lnTo>
                    <a:pt x="129645" y="133544"/>
                  </a:lnTo>
                  <a:lnTo>
                    <a:pt x="114513" y="157001"/>
                  </a:lnTo>
                  <a:lnTo>
                    <a:pt x="104432" y="166883"/>
                  </a:lnTo>
                  <a:lnTo>
                    <a:pt x="81714" y="177864"/>
                  </a:lnTo>
                  <a:lnTo>
                    <a:pt x="60677" y="181881"/>
                  </a:lnTo>
                  <a:lnTo>
                    <a:pt x="37628" y="17887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1DE1F0-3510-489F-91B5-D4D1948B0A21}"/>
                </a:ext>
              </a:extLst>
            </p:cNvPr>
            <p:cNvSpPr/>
            <p:nvPr/>
          </p:nvSpPr>
          <p:spPr>
            <a:xfrm>
              <a:off x="3132731" y="5475899"/>
              <a:ext cx="36508" cy="330616"/>
            </a:xfrm>
            <a:custGeom>
              <a:avLst/>
              <a:gdLst/>
              <a:ahLst/>
              <a:cxnLst/>
              <a:rect l="0" t="0" r="0" b="0"/>
              <a:pathLst>
                <a:path w="36508" h="330616">
                  <a:moveTo>
                    <a:pt x="0" y="4127"/>
                  </a:moveTo>
                  <a:lnTo>
                    <a:pt x="16507" y="0"/>
                  </a:lnTo>
                  <a:lnTo>
                    <a:pt x="22234" y="5694"/>
                  </a:lnTo>
                  <a:lnTo>
                    <a:pt x="30899" y="30447"/>
                  </a:lnTo>
                  <a:lnTo>
                    <a:pt x="36507" y="83231"/>
                  </a:lnTo>
                  <a:lnTo>
                    <a:pt x="35516" y="124793"/>
                  </a:lnTo>
                  <a:lnTo>
                    <a:pt x="32405" y="180379"/>
                  </a:lnTo>
                  <a:lnTo>
                    <a:pt x="31354" y="242493"/>
                  </a:lnTo>
                  <a:lnTo>
                    <a:pt x="29418" y="297981"/>
                  </a:lnTo>
                  <a:lnTo>
                    <a:pt x="15548" y="3306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E9A814A-8CB4-4CF5-B886-4BC5AA132F11}"/>
                </a:ext>
              </a:extLst>
            </p:cNvPr>
            <p:cNvSpPr/>
            <p:nvPr/>
          </p:nvSpPr>
          <p:spPr>
            <a:xfrm>
              <a:off x="3070543" y="5627227"/>
              <a:ext cx="209886" cy="148194"/>
            </a:xfrm>
            <a:custGeom>
              <a:avLst/>
              <a:gdLst/>
              <a:ahLst/>
              <a:cxnLst/>
              <a:rect l="0" t="0" r="0" b="0"/>
              <a:pathLst>
                <a:path w="209886" h="148194">
                  <a:moveTo>
                    <a:pt x="0" y="62684"/>
                  </a:moveTo>
                  <a:lnTo>
                    <a:pt x="25688" y="60956"/>
                  </a:lnTo>
                  <a:lnTo>
                    <a:pt x="76060" y="41165"/>
                  </a:lnTo>
                  <a:lnTo>
                    <a:pt x="135466" y="12752"/>
                  </a:lnTo>
                  <a:lnTo>
                    <a:pt x="171520" y="0"/>
                  </a:lnTo>
                  <a:lnTo>
                    <a:pt x="179126" y="3620"/>
                  </a:lnTo>
                  <a:lnTo>
                    <a:pt x="184197" y="12080"/>
                  </a:lnTo>
                  <a:lnTo>
                    <a:pt x="192335" y="56718"/>
                  </a:lnTo>
                  <a:lnTo>
                    <a:pt x="196378" y="119224"/>
                  </a:lnTo>
                  <a:lnTo>
                    <a:pt x="200427" y="135318"/>
                  </a:lnTo>
                  <a:lnTo>
                    <a:pt x="209885" y="14819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D2A719D-F595-4EE3-8C2A-6DC75DE07889}"/>
                </a:ext>
              </a:extLst>
            </p:cNvPr>
            <p:cNvSpPr/>
            <p:nvPr/>
          </p:nvSpPr>
          <p:spPr>
            <a:xfrm>
              <a:off x="3233787" y="5503346"/>
              <a:ext cx="46642" cy="37648"/>
            </a:xfrm>
            <a:custGeom>
              <a:avLst/>
              <a:gdLst/>
              <a:ahLst/>
              <a:cxnLst/>
              <a:rect l="0" t="0" r="0" b="0"/>
              <a:pathLst>
                <a:path w="46642" h="37648">
                  <a:moveTo>
                    <a:pt x="46641" y="7774"/>
                  </a:moveTo>
                  <a:lnTo>
                    <a:pt x="34261" y="3647"/>
                  </a:lnTo>
                  <a:lnTo>
                    <a:pt x="28887" y="4159"/>
                  </a:lnTo>
                  <a:lnTo>
                    <a:pt x="18309" y="9334"/>
                  </a:lnTo>
                  <a:lnTo>
                    <a:pt x="14797" y="14860"/>
                  </a:lnTo>
                  <a:lnTo>
                    <a:pt x="10895" y="30213"/>
                  </a:lnTo>
                  <a:lnTo>
                    <a:pt x="12446" y="34826"/>
                  </a:lnTo>
                  <a:lnTo>
                    <a:pt x="16071" y="37037"/>
                  </a:lnTo>
                  <a:lnTo>
                    <a:pt x="21079" y="37647"/>
                  </a:lnTo>
                  <a:lnTo>
                    <a:pt x="23554" y="35463"/>
                  </a:lnTo>
                  <a:lnTo>
                    <a:pt x="24339" y="31415"/>
                  </a:lnTo>
                  <a:lnTo>
                    <a:pt x="24000" y="26126"/>
                  </a:lnTo>
                  <a:lnTo>
                    <a:pt x="16713" y="1564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C7A35FD-A14F-4DAC-BD0F-7AD7FA908F9A}"/>
                </a:ext>
              </a:extLst>
            </p:cNvPr>
            <p:cNvSpPr/>
            <p:nvPr/>
          </p:nvSpPr>
          <p:spPr>
            <a:xfrm>
              <a:off x="3387159" y="5528344"/>
              <a:ext cx="577440" cy="270053"/>
            </a:xfrm>
            <a:custGeom>
              <a:avLst/>
              <a:gdLst/>
              <a:ahLst/>
              <a:cxnLst/>
              <a:rect l="0" t="0" r="0" b="0"/>
              <a:pathLst>
                <a:path w="577440" h="270053">
                  <a:moveTo>
                    <a:pt x="134249" y="153794"/>
                  </a:moveTo>
                  <a:lnTo>
                    <a:pt x="86554" y="129003"/>
                  </a:lnTo>
                  <a:lnTo>
                    <a:pt x="67850" y="125501"/>
                  </a:lnTo>
                  <a:lnTo>
                    <a:pt x="48020" y="128551"/>
                  </a:lnTo>
                  <a:lnTo>
                    <a:pt x="37896" y="131783"/>
                  </a:lnTo>
                  <a:lnTo>
                    <a:pt x="22039" y="144587"/>
                  </a:lnTo>
                  <a:lnTo>
                    <a:pt x="10098" y="161794"/>
                  </a:lnTo>
                  <a:lnTo>
                    <a:pt x="1911" y="180958"/>
                  </a:lnTo>
                  <a:lnTo>
                    <a:pt x="0" y="200992"/>
                  </a:lnTo>
                  <a:lnTo>
                    <a:pt x="2893" y="220549"/>
                  </a:lnTo>
                  <a:lnTo>
                    <a:pt x="9938" y="237877"/>
                  </a:lnTo>
                  <a:lnTo>
                    <a:pt x="15962" y="243534"/>
                  </a:lnTo>
                  <a:lnTo>
                    <a:pt x="31869" y="249821"/>
                  </a:lnTo>
                  <a:lnTo>
                    <a:pt x="48152" y="248008"/>
                  </a:lnTo>
                  <a:lnTo>
                    <a:pt x="56122" y="245106"/>
                  </a:lnTo>
                  <a:lnTo>
                    <a:pt x="69583" y="232669"/>
                  </a:lnTo>
                  <a:lnTo>
                    <a:pt x="75591" y="224515"/>
                  </a:lnTo>
                  <a:lnTo>
                    <a:pt x="88174" y="180026"/>
                  </a:lnTo>
                  <a:lnTo>
                    <a:pt x="94481" y="135798"/>
                  </a:lnTo>
                  <a:lnTo>
                    <a:pt x="99300" y="88789"/>
                  </a:lnTo>
                  <a:lnTo>
                    <a:pt x="102013" y="33189"/>
                  </a:lnTo>
                  <a:lnTo>
                    <a:pt x="102647" y="0"/>
                  </a:lnTo>
                  <a:lnTo>
                    <a:pt x="102816" y="304"/>
                  </a:lnTo>
                  <a:lnTo>
                    <a:pt x="103918" y="49198"/>
                  </a:lnTo>
                  <a:lnTo>
                    <a:pt x="110195" y="106872"/>
                  </a:lnTo>
                  <a:lnTo>
                    <a:pt x="118088" y="153093"/>
                  </a:lnTo>
                  <a:lnTo>
                    <a:pt x="132244" y="202914"/>
                  </a:lnTo>
                  <a:lnTo>
                    <a:pt x="146890" y="225721"/>
                  </a:lnTo>
                  <a:lnTo>
                    <a:pt x="155632" y="235431"/>
                  </a:lnTo>
                  <a:lnTo>
                    <a:pt x="176862" y="246219"/>
                  </a:lnTo>
                  <a:lnTo>
                    <a:pt x="198965" y="249286"/>
                  </a:lnTo>
                  <a:lnTo>
                    <a:pt x="217426" y="244892"/>
                  </a:lnTo>
                  <a:lnTo>
                    <a:pt x="246514" y="224452"/>
                  </a:lnTo>
                  <a:lnTo>
                    <a:pt x="272887" y="192388"/>
                  </a:lnTo>
                  <a:lnTo>
                    <a:pt x="288858" y="147283"/>
                  </a:lnTo>
                  <a:lnTo>
                    <a:pt x="294935" y="108006"/>
                  </a:lnTo>
                  <a:lnTo>
                    <a:pt x="287143" y="85363"/>
                  </a:lnTo>
                  <a:lnTo>
                    <a:pt x="280228" y="74488"/>
                  </a:lnTo>
                  <a:lnTo>
                    <a:pt x="272163" y="67238"/>
                  </a:lnTo>
                  <a:lnTo>
                    <a:pt x="253990" y="59182"/>
                  </a:lnTo>
                  <a:lnTo>
                    <a:pt x="244306" y="59625"/>
                  </a:lnTo>
                  <a:lnTo>
                    <a:pt x="224334" y="67027"/>
                  </a:lnTo>
                  <a:lnTo>
                    <a:pt x="189540" y="102269"/>
                  </a:lnTo>
                  <a:lnTo>
                    <a:pt x="176098" y="129455"/>
                  </a:lnTo>
                  <a:lnTo>
                    <a:pt x="171851" y="156796"/>
                  </a:lnTo>
                  <a:lnTo>
                    <a:pt x="175721" y="186222"/>
                  </a:lnTo>
                  <a:lnTo>
                    <a:pt x="185502" y="209665"/>
                  </a:lnTo>
                  <a:lnTo>
                    <a:pt x="191738" y="219544"/>
                  </a:lnTo>
                  <a:lnTo>
                    <a:pt x="199350" y="226130"/>
                  </a:lnTo>
                  <a:lnTo>
                    <a:pt x="217022" y="233448"/>
                  </a:lnTo>
                  <a:lnTo>
                    <a:pt x="224843" y="233672"/>
                  </a:lnTo>
                  <a:lnTo>
                    <a:pt x="238141" y="229315"/>
                  </a:lnTo>
                  <a:lnTo>
                    <a:pt x="249809" y="212406"/>
                  </a:lnTo>
                  <a:lnTo>
                    <a:pt x="259026" y="188481"/>
                  </a:lnTo>
                  <a:lnTo>
                    <a:pt x="265428" y="129208"/>
                  </a:lnTo>
                  <a:lnTo>
                    <a:pt x="266111" y="97180"/>
                  </a:lnTo>
                  <a:lnTo>
                    <a:pt x="265343" y="93595"/>
                  </a:lnTo>
                  <a:lnTo>
                    <a:pt x="263968" y="94659"/>
                  </a:lnTo>
                  <a:lnTo>
                    <a:pt x="262187" y="98823"/>
                  </a:lnTo>
                  <a:lnTo>
                    <a:pt x="262512" y="110361"/>
                  </a:lnTo>
                  <a:lnTo>
                    <a:pt x="276817" y="164834"/>
                  </a:lnTo>
                  <a:lnTo>
                    <a:pt x="286576" y="186339"/>
                  </a:lnTo>
                  <a:lnTo>
                    <a:pt x="299551" y="201656"/>
                  </a:lnTo>
                  <a:lnTo>
                    <a:pt x="307502" y="205568"/>
                  </a:lnTo>
                  <a:lnTo>
                    <a:pt x="325550" y="207611"/>
                  </a:lnTo>
                  <a:lnTo>
                    <a:pt x="333472" y="205218"/>
                  </a:lnTo>
                  <a:lnTo>
                    <a:pt x="346881" y="195651"/>
                  </a:lnTo>
                  <a:lnTo>
                    <a:pt x="364142" y="163317"/>
                  </a:lnTo>
                  <a:lnTo>
                    <a:pt x="376070" y="120914"/>
                  </a:lnTo>
                  <a:lnTo>
                    <a:pt x="375315" y="95419"/>
                  </a:lnTo>
                  <a:lnTo>
                    <a:pt x="372695" y="83783"/>
                  </a:lnTo>
                  <a:lnTo>
                    <a:pt x="369221" y="77753"/>
                  </a:lnTo>
                  <a:lnTo>
                    <a:pt x="365177" y="75460"/>
                  </a:lnTo>
                  <a:lnTo>
                    <a:pt x="360754" y="75660"/>
                  </a:lnTo>
                  <a:lnTo>
                    <a:pt x="358669" y="80111"/>
                  </a:lnTo>
                  <a:lnTo>
                    <a:pt x="358655" y="96574"/>
                  </a:lnTo>
                  <a:lnTo>
                    <a:pt x="368438" y="115982"/>
                  </a:lnTo>
                  <a:lnTo>
                    <a:pt x="426054" y="178281"/>
                  </a:lnTo>
                  <a:lnTo>
                    <a:pt x="447773" y="210377"/>
                  </a:lnTo>
                  <a:lnTo>
                    <a:pt x="452672" y="231341"/>
                  </a:lnTo>
                  <a:lnTo>
                    <a:pt x="451107" y="250447"/>
                  </a:lnTo>
                  <a:lnTo>
                    <a:pt x="444652" y="264697"/>
                  </a:lnTo>
                  <a:lnTo>
                    <a:pt x="438785" y="268324"/>
                  </a:lnTo>
                  <a:lnTo>
                    <a:pt x="423054" y="270052"/>
                  </a:lnTo>
                  <a:lnTo>
                    <a:pt x="416613" y="267575"/>
                  </a:lnTo>
                  <a:lnTo>
                    <a:pt x="407153" y="257914"/>
                  </a:lnTo>
                  <a:lnTo>
                    <a:pt x="404676" y="242679"/>
                  </a:lnTo>
                  <a:lnTo>
                    <a:pt x="407318" y="224392"/>
                  </a:lnTo>
                  <a:lnTo>
                    <a:pt x="414250" y="204749"/>
                  </a:lnTo>
                  <a:lnTo>
                    <a:pt x="469149" y="151575"/>
                  </a:lnTo>
                  <a:lnTo>
                    <a:pt x="529897" y="95773"/>
                  </a:lnTo>
                  <a:lnTo>
                    <a:pt x="573602" y="44392"/>
                  </a:lnTo>
                  <a:lnTo>
                    <a:pt x="577439" y="36809"/>
                  </a:lnTo>
                  <a:lnTo>
                    <a:pt x="573951" y="30891"/>
                  </a:lnTo>
                  <a:lnTo>
                    <a:pt x="553953" y="22011"/>
                  </a:lnTo>
                  <a:lnTo>
                    <a:pt x="540155" y="25343"/>
                  </a:lnTo>
                  <a:lnTo>
                    <a:pt x="508702" y="45169"/>
                  </a:lnTo>
                  <a:lnTo>
                    <a:pt x="473509" y="82069"/>
                  </a:lnTo>
                  <a:lnTo>
                    <a:pt x="462095" y="109824"/>
                  </a:lnTo>
                  <a:lnTo>
                    <a:pt x="459051" y="124480"/>
                  </a:lnTo>
                  <a:lnTo>
                    <a:pt x="462579" y="154585"/>
                  </a:lnTo>
                  <a:lnTo>
                    <a:pt x="472784" y="181785"/>
                  </a:lnTo>
                  <a:lnTo>
                    <a:pt x="485957" y="199631"/>
                  </a:lnTo>
                  <a:lnTo>
                    <a:pt x="502752" y="211018"/>
                  </a:lnTo>
                  <a:lnTo>
                    <a:pt x="529328" y="219981"/>
                  </a:lnTo>
                  <a:lnTo>
                    <a:pt x="554019" y="2237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E5832BA-95F0-4F50-A294-775D9D5F4F02}"/>
                </a:ext>
              </a:extLst>
            </p:cNvPr>
            <p:cNvSpPr/>
            <p:nvPr/>
          </p:nvSpPr>
          <p:spPr>
            <a:xfrm>
              <a:off x="4049528" y="5742152"/>
              <a:ext cx="41414" cy="111004"/>
            </a:xfrm>
            <a:custGeom>
              <a:avLst/>
              <a:gdLst/>
              <a:ahLst/>
              <a:cxnLst/>
              <a:rect l="0" t="0" r="0" b="0"/>
              <a:pathLst>
                <a:path w="41414" h="111004">
                  <a:moveTo>
                    <a:pt x="8253" y="17721"/>
                  </a:moveTo>
                  <a:lnTo>
                    <a:pt x="0" y="9467"/>
                  </a:lnTo>
                  <a:lnTo>
                    <a:pt x="160" y="6173"/>
                  </a:lnTo>
                  <a:lnTo>
                    <a:pt x="2858" y="3112"/>
                  </a:lnTo>
                  <a:lnTo>
                    <a:pt x="7247" y="208"/>
                  </a:lnTo>
                  <a:lnTo>
                    <a:pt x="12765" y="0"/>
                  </a:lnTo>
                  <a:lnTo>
                    <a:pt x="25805" y="4374"/>
                  </a:lnTo>
                  <a:lnTo>
                    <a:pt x="35632" y="14380"/>
                  </a:lnTo>
                  <a:lnTo>
                    <a:pt x="39462" y="20676"/>
                  </a:lnTo>
                  <a:lnTo>
                    <a:pt x="41413" y="36884"/>
                  </a:lnTo>
                  <a:lnTo>
                    <a:pt x="40725" y="46044"/>
                  </a:lnTo>
                  <a:lnTo>
                    <a:pt x="27376" y="75441"/>
                  </a:lnTo>
                  <a:lnTo>
                    <a:pt x="480" y="1110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F2FA4FC-1E4F-433B-B406-82FC9429D782}"/>
                </a:ext>
              </a:extLst>
            </p:cNvPr>
            <p:cNvSpPr/>
            <p:nvPr/>
          </p:nvSpPr>
          <p:spPr>
            <a:xfrm>
              <a:off x="4523044" y="5389242"/>
              <a:ext cx="397600" cy="369171"/>
            </a:xfrm>
            <a:custGeom>
              <a:avLst/>
              <a:gdLst/>
              <a:ahLst/>
              <a:cxnLst/>
              <a:rect l="0" t="0" r="0" b="0"/>
              <a:pathLst>
                <a:path w="397600" h="369171">
                  <a:moveTo>
                    <a:pt x="148846" y="199613"/>
                  </a:moveTo>
                  <a:lnTo>
                    <a:pt x="135570" y="181859"/>
                  </a:lnTo>
                  <a:lnTo>
                    <a:pt x="123080" y="171281"/>
                  </a:lnTo>
                  <a:lnTo>
                    <a:pt x="106588" y="167731"/>
                  </a:lnTo>
                  <a:lnTo>
                    <a:pt x="97353" y="167994"/>
                  </a:lnTo>
                  <a:lnTo>
                    <a:pt x="63723" y="184870"/>
                  </a:lnTo>
                  <a:lnTo>
                    <a:pt x="22467" y="226003"/>
                  </a:lnTo>
                  <a:lnTo>
                    <a:pt x="11199" y="244164"/>
                  </a:lnTo>
                  <a:lnTo>
                    <a:pt x="0" y="281336"/>
                  </a:lnTo>
                  <a:lnTo>
                    <a:pt x="3591" y="329298"/>
                  </a:lnTo>
                  <a:lnTo>
                    <a:pt x="13462" y="352549"/>
                  </a:lnTo>
                  <a:lnTo>
                    <a:pt x="19723" y="361167"/>
                  </a:lnTo>
                  <a:lnTo>
                    <a:pt x="28215" y="366049"/>
                  </a:lnTo>
                  <a:lnTo>
                    <a:pt x="49166" y="369170"/>
                  </a:lnTo>
                  <a:lnTo>
                    <a:pt x="97622" y="349565"/>
                  </a:lnTo>
                  <a:lnTo>
                    <a:pt x="128959" y="316642"/>
                  </a:lnTo>
                  <a:lnTo>
                    <a:pt x="153827" y="274947"/>
                  </a:lnTo>
                  <a:lnTo>
                    <a:pt x="167758" y="233383"/>
                  </a:lnTo>
                  <a:lnTo>
                    <a:pt x="176829" y="178057"/>
                  </a:lnTo>
                  <a:lnTo>
                    <a:pt x="181148" y="116616"/>
                  </a:lnTo>
                  <a:lnTo>
                    <a:pt x="177311" y="60518"/>
                  </a:lnTo>
                  <a:lnTo>
                    <a:pt x="174046" y="0"/>
                  </a:lnTo>
                  <a:lnTo>
                    <a:pt x="175147" y="1758"/>
                  </a:lnTo>
                  <a:lnTo>
                    <a:pt x="183120" y="50070"/>
                  </a:lnTo>
                  <a:lnTo>
                    <a:pt x="190279" y="100616"/>
                  </a:lnTo>
                  <a:lnTo>
                    <a:pt x="199218" y="159069"/>
                  </a:lnTo>
                  <a:lnTo>
                    <a:pt x="208950" y="210960"/>
                  </a:lnTo>
                  <a:lnTo>
                    <a:pt x="223639" y="262238"/>
                  </a:lnTo>
                  <a:lnTo>
                    <a:pt x="246727" y="323543"/>
                  </a:lnTo>
                  <a:lnTo>
                    <a:pt x="252968" y="336648"/>
                  </a:lnTo>
                  <a:lnTo>
                    <a:pt x="260583" y="345384"/>
                  </a:lnTo>
                  <a:lnTo>
                    <a:pt x="278258" y="355091"/>
                  </a:lnTo>
                  <a:lnTo>
                    <a:pt x="287807" y="354225"/>
                  </a:lnTo>
                  <a:lnTo>
                    <a:pt x="307632" y="344050"/>
                  </a:lnTo>
                  <a:lnTo>
                    <a:pt x="323353" y="325707"/>
                  </a:lnTo>
                  <a:lnTo>
                    <a:pt x="335234" y="302296"/>
                  </a:lnTo>
                  <a:lnTo>
                    <a:pt x="347596" y="242737"/>
                  </a:lnTo>
                  <a:lnTo>
                    <a:pt x="349464" y="219643"/>
                  </a:lnTo>
                  <a:lnTo>
                    <a:pt x="349962" y="220740"/>
                  </a:lnTo>
                  <a:lnTo>
                    <a:pt x="354888" y="251483"/>
                  </a:lnTo>
                  <a:lnTo>
                    <a:pt x="365846" y="284848"/>
                  </a:lnTo>
                  <a:lnTo>
                    <a:pt x="371248" y="291849"/>
                  </a:lnTo>
                  <a:lnTo>
                    <a:pt x="377440" y="295653"/>
                  </a:lnTo>
                  <a:lnTo>
                    <a:pt x="397599" y="3006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FB55D8-7CE2-45B2-B24D-51955C2C15ED}"/>
                </a:ext>
              </a:extLst>
            </p:cNvPr>
            <p:cNvSpPr/>
            <p:nvPr/>
          </p:nvSpPr>
          <p:spPr>
            <a:xfrm>
              <a:off x="4866228" y="5402290"/>
              <a:ext cx="38869" cy="15549"/>
            </a:xfrm>
            <a:custGeom>
              <a:avLst/>
              <a:gdLst/>
              <a:ahLst/>
              <a:cxnLst/>
              <a:rect l="0" t="0" r="0" b="0"/>
              <a:pathLst>
                <a:path w="38869" h="15549">
                  <a:moveTo>
                    <a:pt x="38868" y="15548"/>
                  </a:moveTo>
                  <a:lnTo>
                    <a:pt x="12156" y="934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1F4BA7-EB84-482A-B079-582E08230657}"/>
                </a:ext>
              </a:extLst>
            </p:cNvPr>
            <p:cNvSpPr/>
            <p:nvPr/>
          </p:nvSpPr>
          <p:spPr>
            <a:xfrm>
              <a:off x="5083887" y="5674364"/>
              <a:ext cx="15548" cy="256527"/>
            </a:xfrm>
            <a:custGeom>
              <a:avLst/>
              <a:gdLst/>
              <a:ahLst/>
              <a:cxnLst/>
              <a:rect l="0" t="0" r="0" b="0"/>
              <a:pathLst>
                <a:path w="15548" h="256527">
                  <a:moveTo>
                    <a:pt x="0" y="0"/>
                  </a:moveTo>
                  <a:lnTo>
                    <a:pt x="5343" y="48784"/>
                  </a:lnTo>
                  <a:lnTo>
                    <a:pt x="7917" y="102459"/>
                  </a:lnTo>
                  <a:lnTo>
                    <a:pt x="11581" y="147745"/>
                  </a:lnTo>
                  <a:lnTo>
                    <a:pt x="13785" y="192056"/>
                  </a:lnTo>
                  <a:lnTo>
                    <a:pt x="15025" y="237424"/>
                  </a:lnTo>
                  <a:lnTo>
                    <a:pt x="15547" y="2565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730A076-0CE8-446A-82CB-40E5A8D7B73B}"/>
                </a:ext>
              </a:extLst>
            </p:cNvPr>
            <p:cNvSpPr/>
            <p:nvPr/>
          </p:nvSpPr>
          <p:spPr>
            <a:xfrm>
              <a:off x="5084367" y="5595502"/>
              <a:ext cx="106909" cy="319843"/>
            </a:xfrm>
            <a:custGeom>
              <a:avLst/>
              <a:gdLst/>
              <a:ahLst/>
              <a:cxnLst/>
              <a:rect l="0" t="0" r="0" b="0"/>
              <a:pathLst>
                <a:path w="106909" h="319843">
                  <a:moveTo>
                    <a:pt x="7294" y="319842"/>
                  </a:moveTo>
                  <a:lnTo>
                    <a:pt x="1951" y="267602"/>
                  </a:lnTo>
                  <a:lnTo>
                    <a:pt x="601" y="220904"/>
                  </a:lnTo>
                  <a:lnTo>
                    <a:pt x="0" y="175389"/>
                  </a:lnTo>
                  <a:lnTo>
                    <a:pt x="597" y="131264"/>
                  </a:lnTo>
                  <a:lnTo>
                    <a:pt x="3742" y="85741"/>
                  </a:lnTo>
                  <a:lnTo>
                    <a:pt x="10368" y="37042"/>
                  </a:lnTo>
                  <a:lnTo>
                    <a:pt x="24495" y="12194"/>
                  </a:lnTo>
                  <a:lnTo>
                    <a:pt x="34308" y="732"/>
                  </a:lnTo>
                  <a:lnTo>
                    <a:pt x="47760" y="0"/>
                  </a:lnTo>
                  <a:lnTo>
                    <a:pt x="81133" y="17612"/>
                  </a:lnTo>
                  <a:lnTo>
                    <a:pt x="92796" y="30255"/>
                  </a:lnTo>
                  <a:lnTo>
                    <a:pt x="105755" y="58123"/>
                  </a:lnTo>
                  <a:lnTo>
                    <a:pt x="106908" y="90086"/>
                  </a:lnTo>
                  <a:lnTo>
                    <a:pt x="100799" y="120991"/>
                  </a:lnTo>
                  <a:lnTo>
                    <a:pt x="89447" y="143363"/>
                  </a:lnTo>
                  <a:lnTo>
                    <a:pt x="73460" y="157338"/>
                  </a:lnTo>
                  <a:lnTo>
                    <a:pt x="64360" y="162273"/>
                  </a:lnTo>
                  <a:lnTo>
                    <a:pt x="56567" y="163836"/>
                  </a:lnTo>
                  <a:lnTo>
                    <a:pt x="49643" y="163151"/>
                  </a:lnTo>
                  <a:lnTo>
                    <a:pt x="43300" y="160966"/>
                  </a:lnTo>
                  <a:lnTo>
                    <a:pt x="39071" y="156919"/>
                  </a:lnTo>
                  <a:lnTo>
                    <a:pt x="30614" y="1332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B3FC-C2CF-4C9B-861A-E4B6ABDBE38A}"/>
                </a:ext>
              </a:extLst>
            </p:cNvPr>
            <p:cNvSpPr/>
            <p:nvPr/>
          </p:nvSpPr>
          <p:spPr>
            <a:xfrm>
              <a:off x="5271967" y="5626763"/>
              <a:ext cx="107315" cy="94243"/>
            </a:xfrm>
            <a:custGeom>
              <a:avLst/>
              <a:gdLst/>
              <a:ahLst/>
              <a:cxnLst/>
              <a:rect l="0" t="0" r="0" b="0"/>
              <a:pathLst>
                <a:path w="107315" h="94243">
                  <a:moveTo>
                    <a:pt x="29579" y="16507"/>
                  </a:moveTo>
                  <a:lnTo>
                    <a:pt x="17199" y="0"/>
                  </a:lnTo>
                  <a:lnTo>
                    <a:pt x="11825" y="320"/>
                  </a:lnTo>
                  <a:lnTo>
                    <a:pt x="6514" y="5716"/>
                  </a:lnTo>
                  <a:lnTo>
                    <a:pt x="1246" y="14495"/>
                  </a:lnTo>
                  <a:lnTo>
                    <a:pt x="0" y="40372"/>
                  </a:lnTo>
                  <a:lnTo>
                    <a:pt x="2085" y="55738"/>
                  </a:lnTo>
                  <a:lnTo>
                    <a:pt x="9522" y="67709"/>
                  </a:lnTo>
                  <a:lnTo>
                    <a:pt x="33909" y="85617"/>
                  </a:lnTo>
                  <a:lnTo>
                    <a:pt x="62597" y="92424"/>
                  </a:lnTo>
                  <a:lnTo>
                    <a:pt x="107314" y="942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33F591D-A6A2-4E51-B238-84D44CB42AE2}"/>
                </a:ext>
              </a:extLst>
            </p:cNvPr>
            <p:cNvSpPr/>
            <p:nvPr/>
          </p:nvSpPr>
          <p:spPr>
            <a:xfrm>
              <a:off x="5450253" y="5520725"/>
              <a:ext cx="151451" cy="355420"/>
            </a:xfrm>
            <a:custGeom>
              <a:avLst/>
              <a:gdLst/>
              <a:ahLst/>
              <a:cxnLst/>
              <a:rect l="0" t="0" r="0" b="0"/>
              <a:pathLst>
                <a:path w="151451" h="355420">
                  <a:moveTo>
                    <a:pt x="37857" y="52583"/>
                  </a:moveTo>
                  <a:lnTo>
                    <a:pt x="42336" y="84477"/>
                  </a:lnTo>
                  <a:lnTo>
                    <a:pt x="37841" y="131132"/>
                  </a:lnTo>
                  <a:lnTo>
                    <a:pt x="30364" y="183654"/>
                  </a:lnTo>
                  <a:lnTo>
                    <a:pt x="24697" y="243339"/>
                  </a:lnTo>
                  <a:lnTo>
                    <a:pt x="18890" y="296628"/>
                  </a:lnTo>
                  <a:lnTo>
                    <a:pt x="13669" y="353957"/>
                  </a:lnTo>
                  <a:lnTo>
                    <a:pt x="10503" y="355419"/>
                  </a:lnTo>
                  <a:lnTo>
                    <a:pt x="6665" y="352938"/>
                  </a:lnTo>
                  <a:lnTo>
                    <a:pt x="2401" y="334059"/>
                  </a:lnTo>
                  <a:lnTo>
                    <a:pt x="0" y="287136"/>
                  </a:lnTo>
                  <a:lnTo>
                    <a:pt x="1166" y="244065"/>
                  </a:lnTo>
                  <a:lnTo>
                    <a:pt x="7443" y="184616"/>
                  </a:lnTo>
                  <a:lnTo>
                    <a:pt x="15990" y="131706"/>
                  </a:lnTo>
                  <a:lnTo>
                    <a:pt x="30514" y="74587"/>
                  </a:lnTo>
                  <a:lnTo>
                    <a:pt x="55025" y="23820"/>
                  </a:lnTo>
                  <a:lnTo>
                    <a:pt x="76582" y="7266"/>
                  </a:lnTo>
                  <a:lnTo>
                    <a:pt x="89586" y="1642"/>
                  </a:lnTo>
                  <a:lnTo>
                    <a:pt x="113247" y="0"/>
                  </a:lnTo>
                  <a:lnTo>
                    <a:pt x="124393" y="1981"/>
                  </a:lnTo>
                  <a:lnTo>
                    <a:pt x="133552" y="7620"/>
                  </a:lnTo>
                  <a:lnTo>
                    <a:pt x="148335" y="25402"/>
                  </a:lnTo>
                  <a:lnTo>
                    <a:pt x="151450" y="56913"/>
                  </a:lnTo>
                  <a:lnTo>
                    <a:pt x="144485" y="95966"/>
                  </a:lnTo>
                  <a:lnTo>
                    <a:pt x="117147" y="153346"/>
                  </a:lnTo>
                  <a:lnTo>
                    <a:pt x="96994" y="181436"/>
                  </a:lnTo>
                  <a:lnTo>
                    <a:pt x="71914" y="200830"/>
                  </a:lnTo>
                  <a:lnTo>
                    <a:pt x="46947" y="212617"/>
                  </a:lnTo>
                  <a:lnTo>
                    <a:pt x="14537" y="2158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BE5BC0D-EB01-48B8-B537-0A3A6B18D49F}"/>
                </a:ext>
              </a:extLst>
            </p:cNvPr>
            <p:cNvSpPr/>
            <p:nvPr/>
          </p:nvSpPr>
          <p:spPr>
            <a:xfrm>
              <a:off x="5674675" y="5370717"/>
              <a:ext cx="22174" cy="303648"/>
            </a:xfrm>
            <a:custGeom>
              <a:avLst/>
              <a:gdLst/>
              <a:ahLst/>
              <a:cxnLst/>
              <a:rect l="0" t="0" r="0" b="0"/>
              <a:pathLst>
                <a:path w="22174" h="303648">
                  <a:moveTo>
                    <a:pt x="0" y="8253"/>
                  </a:moveTo>
                  <a:lnTo>
                    <a:pt x="8253" y="0"/>
                  </a:lnTo>
                  <a:lnTo>
                    <a:pt x="11548" y="160"/>
                  </a:lnTo>
                  <a:lnTo>
                    <a:pt x="14609" y="2858"/>
                  </a:lnTo>
                  <a:lnTo>
                    <a:pt x="17513" y="7247"/>
                  </a:lnTo>
                  <a:lnTo>
                    <a:pt x="22173" y="63941"/>
                  </a:lnTo>
                  <a:lnTo>
                    <a:pt x="22117" y="125041"/>
                  </a:lnTo>
                  <a:lnTo>
                    <a:pt x="19043" y="178489"/>
                  </a:lnTo>
                  <a:lnTo>
                    <a:pt x="17101" y="225276"/>
                  </a:lnTo>
                  <a:lnTo>
                    <a:pt x="16008" y="274092"/>
                  </a:lnTo>
                  <a:lnTo>
                    <a:pt x="15547" y="3036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A7DF0D-47B0-48D5-A187-71922A4B78B9}"/>
                </a:ext>
              </a:extLst>
            </p:cNvPr>
            <p:cNvSpPr/>
            <p:nvPr/>
          </p:nvSpPr>
          <p:spPr>
            <a:xfrm>
              <a:off x="5690222" y="5485682"/>
              <a:ext cx="186566" cy="173136"/>
            </a:xfrm>
            <a:custGeom>
              <a:avLst/>
              <a:gdLst/>
              <a:ahLst/>
              <a:cxnLst/>
              <a:rect l="0" t="0" r="0" b="0"/>
              <a:pathLst>
                <a:path w="186566" h="173136">
                  <a:moveTo>
                    <a:pt x="0" y="165361"/>
                  </a:moveTo>
                  <a:lnTo>
                    <a:pt x="7933" y="135195"/>
                  </a:lnTo>
                  <a:lnTo>
                    <a:pt x="27399" y="105272"/>
                  </a:lnTo>
                  <a:lnTo>
                    <a:pt x="88264" y="53876"/>
                  </a:lnTo>
                  <a:lnTo>
                    <a:pt x="148241" y="6715"/>
                  </a:lnTo>
                  <a:lnTo>
                    <a:pt x="155833" y="0"/>
                  </a:lnTo>
                  <a:lnTo>
                    <a:pt x="158304" y="2433"/>
                  </a:lnTo>
                  <a:lnTo>
                    <a:pt x="149605" y="61926"/>
                  </a:lnTo>
                  <a:lnTo>
                    <a:pt x="152389" y="113025"/>
                  </a:lnTo>
                  <a:lnTo>
                    <a:pt x="161011" y="140373"/>
                  </a:lnTo>
                  <a:lnTo>
                    <a:pt x="175827" y="163428"/>
                  </a:lnTo>
                  <a:lnTo>
                    <a:pt x="186565" y="1731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C9AE489-D8C6-4CFB-B497-BC0DD34A49C6}"/>
                </a:ext>
              </a:extLst>
            </p:cNvPr>
            <p:cNvSpPr/>
            <p:nvPr/>
          </p:nvSpPr>
          <p:spPr>
            <a:xfrm>
              <a:off x="5860540" y="5328472"/>
              <a:ext cx="55115" cy="66046"/>
            </a:xfrm>
            <a:custGeom>
              <a:avLst/>
              <a:gdLst/>
              <a:ahLst/>
              <a:cxnLst/>
              <a:rect l="0" t="0" r="0" b="0"/>
              <a:pathLst>
                <a:path w="55115" h="66046">
                  <a:moveTo>
                    <a:pt x="55114" y="66045"/>
                  </a:moveTo>
                  <a:lnTo>
                    <a:pt x="20089" y="4248"/>
                  </a:lnTo>
                  <a:lnTo>
                    <a:pt x="14489" y="663"/>
                  </a:lnTo>
                  <a:lnTo>
                    <a:pt x="9029" y="0"/>
                  </a:lnTo>
                  <a:lnTo>
                    <a:pt x="946" y="2142"/>
                  </a:lnTo>
                  <a:lnTo>
                    <a:pt x="0" y="2714"/>
                  </a:lnTo>
                  <a:lnTo>
                    <a:pt x="700" y="38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EC8238A-5491-4B9A-857A-0005CF4A6C16}"/>
                </a:ext>
              </a:extLst>
            </p:cNvPr>
            <p:cNvSpPr/>
            <p:nvPr/>
          </p:nvSpPr>
          <p:spPr>
            <a:xfrm>
              <a:off x="6009644" y="5338268"/>
              <a:ext cx="201405" cy="319505"/>
            </a:xfrm>
            <a:custGeom>
              <a:avLst/>
              <a:gdLst/>
              <a:ahLst/>
              <a:cxnLst/>
              <a:rect l="0" t="0" r="0" b="0"/>
              <a:pathLst>
                <a:path w="201405" h="319505">
                  <a:moveTo>
                    <a:pt x="115896" y="266134"/>
                  </a:moveTo>
                  <a:lnTo>
                    <a:pt x="120023" y="253754"/>
                  </a:lnTo>
                  <a:lnTo>
                    <a:pt x="118462" y="229548"/>
                  </a:lnTo>
                  <a:lnTo>
                    <a:pt x="107823" y="210431"/>
                  </a:lnTo>
                  <a:lnTo>
                    <a:pt x="100149" y="200495"/>
                  </a:lnTo>
                  <a:lnTo>
                    <a:pt x="90715" y="194736"/>
                  </a:lnTo>
                  <a:lnTo>
                    <a:pt x="68716" y="190640"/>
                  </a:lnTo>
                  <a:lnTo>
                    <a:pt x="44543" y="200911"/>
                  </a:lnTo>
                  <a:lnTo>
                    <a:pt x="21996" y="219872"/>
                  </a:lnTo>
                  <a:lnTo>
                    <a:pt x="6216" y="242694"/>
                  </a:lnTo>
                  <a:lnTo>
                    <a:pt x="354" y="269536"/>
                  </a:lnTo>
                  <a:lnTo>
                    <a:pt x="0" y="283949"/>
                  </a:lnTo>
                  <a:lnTo>
                    <a:pt x="6517" y="304570"/>
                  </a:lnTo>
                  <a:lnTo>
                    <a:pt x="11883" y="312487"/>
                  </a:lnTo>
                  <a:lnTo>
                    <a:pt x="20643" y="316902"/>
                  </a:lnTo>
                  <a:lnTo>
                    <a:pt x="44194" y="319504"/>
                  </a:lnTo>
                  <a:lnTo>
                    <a:pt x="67329" y="313175"/>
                  </a:lnTo>
                  <a:lnTo>
                    <a:pt x="88264" y="299997"/>
                  </a:lnTo>
                  <a:lnTo>
                    <a:pt x="106206" y="279745"/>
                  </a:lnTo>
                  <a:lnTo>
                    <a:pt x="120515" y="240226"/>
                  </a:lnTo>
                  <a:lnTo>
                    <a:pt x="131768" y="187249"/>
                  </a:lnTo>
                  <a:lnTo>
                    <a:pt x="139649" y="126276"/>
                  </a:lnTo>
                  <a:lnTo>
                    <a:pt x="143727" y="75567"/>
                  </a:lnTo>
                  <a:lnTo>
                    <a:pt x="146023" y="19938"/>
                  </a:lnTo>
                  <a:lnTo>
                    <a:pt x="146560" y="379"/>
                  </a:lnTo>
                  <a:lnTo>
                    <a:pt x="146703" y="0"/>
                  </a:lnTo>
                  <a:lnTo>
                    <a:pt x="152294" y="55400"/>
                  </a:lnTo>
                  <a:lnTo>
                    <a:pt x="154895" y="100143"/>
                  </a:lnTo>
                  <a:lnTo>
                    <a:pt x="162480" y="161097"/>
                  </a:lnTo>
                  <a:lnTo>
                    <a:pt x="179507" y="223208"/>
                  </a:lnTo>
                  <a:lnTo>
                    <a:pt x="201404" y="2739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EFE68E6-CECF-4332-B760-F097B9074AEB}"/>
                </a:ext>
              </a:extLst>
            </p:cNvPr>
            <p:cNvSpPr/>
            <p:nvPr/>
          </p:nvSpPr>
          <p:spPr>
            <a:xfrm>
              <a:off x="6266724" y="5373348"/>
              <a:ext cx="717533" cy="294471"/>
            </a:xfrm>
            <a:custGeom>
              <a:avLst/>
              <a:gdLst/>
              <a:ahLst/>
              <a:cxnLst/>
              <a:rect l="0" t="0" r="0" b="0"/>
              <a:pathLst>
                <a:path w="717533" h="294471">
                  <a:moveTo>
                    <a:pt x="138663" y="199960"/>
                  </a:moveTo>
                  <a:lnTo>
                    <a:pt x="164318" y="172578"/>
                  </a:lnTo>
                  <a:lnTo>
                    <a:pt x="171082" y="159287"/>
                  </a:lnTo>
                  <a:lnTo>
                    <a:pt x="175619" y="133110"/>
                  </a:lnTo>
                  <a:lnTo>
                    <a:pt x="172075" y="115834"/>
                  </a:lnTo>
                  <a:lnTo>
                    <a:pt x="160367" y="93843"/>
                  </a:lnTo>
                  <a:lnTo>
                    <a:pt x="155723" y="87757"/>
                  </a:lnTo>
                  <a:lnTo>
                    <a:pt x="139047" y="80994"/>
                  </a:lnTo>
                  <a:lnTo>
                    <a:pt x="128554" y="79191"/>
                  </a:lnTo>
                  <a:lnTo>
                    <a:pt x="100772" y="88703"/>
                  </a:lnTo>
                  <a:lnTo>
                    <a:pt x="69135" y="109917"/>
                  </a:lnTo>
                  <a:lnTo>
                    <a:pt x="25643" y="158981"/>
                  </a:lnTo>
                  <a:lnTo>
                    <a:pt x="7529" y="191248"/>
                  </a:lnTo>
                  <a:lnTo>
                    <a:pt x="630" y="220561"/>
                  </a:lnTo>
                  <a:lnTo>
                    <a:pt x="0" y="234423"/>
                  </a:lnTo>
                  <a:lnTo>
                    <a:pt x="3898" y="247120"/>
                  </a:lnTo>
                  <a:lnTo>
                    <a:pt x="19746" y="270440"/>
                  </a:lnTo>
                  <a:lnTo>
                    <a:pt x="29154" y="277177"/>
                  </a:lnTo>
                  <a:lnTo>
                    <a:pt x="48822" y="282359"/>
                  </a:lnTo>
                  <a:lnTo>
                    <a:pt x="73686" y="272571"/>
                  </a:lnTo>
                  <a:lnTo>
                    <a:pt x="99419" y="253824"/>
                  </a:lnTo>
                  <a:lnTo>
                    <a:pt x="119494" y="231098"/>
                  </a:lnTo>
                  <a:lnTo>
                    <a:pt x="141236" y="177516"/>
                  </a:lnTo>
                  <a:lnTo>
                    <a:pt x="155262" y="115297"/>
                  </a:lnTo>
                  <a:lnTo>
                    <a:pt x="154048" y="110696"/>
                  </a:lnTo>
                  <a:lnTo>
                    <a:pt x="151511" y="109356"/>
                  </a:lnTo>
                  <a:lnTo>
                    <a:pt x="149819" y="111919"/>
                  </a:lnTo>
                  <a:lnTo>
                    <a:pt x="146882" y="162572"/>
                  </a:lnTo>
                  <a:lnTo>
                    <a:pt x="154822" y="199919"/>
                  </a:lnTo>
                  <a:lnTo>
                    <a:pt x="168013" y="217505"/>
                  </a:lnTo>
                  <a:lnTo>
                    <a:pt x="176368" y="224613"/>
                  </a:lnTo>
                  <a:lnTo>
                    <a:pt x="201773" y="232510"/>
                  </a:lnTo>
                  <a:lnTo>
                    <a:pt x="217013" y="234616"/>
                  </a:lnTo>
                  <a:lnTo>
                    <a:pt x="254675" y="223136"/>
                  </a:lnTo>
                  <a:lnTo>
                    <a:pt x="308065" y="189840"/>
                  </a:lnTo>
                  <a:lnTo>
                    <a:pt x="334874" y="159186"/>
                  </a:lnTo>
                  <a:lnTo>
                    <a:pt x="361185" y="111013"/>
                  </a:lnTo>
                  <a:lnTo>
                    <a:pt x="379644" y="54508"/>
                  </a:lnTo>
                  <a:lnTo>
                    <a:pt x="383962" y="45986"/>
                  </a:lnTo>
                  <a:lnTo>
                    <a:pt x="388569" y="42896"/>
                  </a:lnTo>
                  <a:lnTo>
                    <a:pt x="393366" y="43427"/>
                  </a:lnTo>
                  <a:lnTo>
                    <a:pt x="449526" y="98494"/>
                  </a:lnTo>
                  <a:lnTo>
                    <a:pt x="494879" y="148207"/>
                  </a:lnTo>
                  <a:lnTo>
                    <a:pt x="530101" y="202572"/>
                  </a:lnTo>
                  <a:lnTo>
                    <a:pt x="544568" y="244592"/>
                  </a:lnTo>
                  <a:lnTo>
                    <a:pt x="542279" y="256491"/>
                  </a:lnTo>
                  <a:lnTo>
                    <a:pt x="528221" y="278924"/>
                  </a:lnTo>
                  <a:lnTo>
                    <a:pt x="507576" y="291197"/>
                  </a:lnTo>
                  <a:lnTo>
                    <a:pt x="496026" y="294470"/>
                  </a:lnTo>
                  <a:lnTo>
                    <a:pt x="478585" y="293500"/>
                  </a:lnTo>
                  <a:lnTo>
                    <a:pt x="471516" y="290823"/>
                  </a:lnTo>
                  <a:lnTo>
                    <a:pt x="466803" y="284719"/>
                  </a:lnTo>
                  <a:lnTo>
                    <a:pt x="461567" y="266421"/>
                  </a:lnTo>
                  <a:lnTo>
                    <a:pt x="463846" y="248501"/>
                  </a:lnTo>
                  <a:lnTo>
                    <a:pt x="466872" y="240094"/>
                  </a:lnTo>
                  <a:lnTo>
                    <a:pt x="500018" y="207629"/>
                  </a:lnTo>
                  <a:lnTo>
                    <a:pt x="560905" y="169517"/>
                  </a:lnTo>
                  <a:lnTo>
                    <a:pt x="615116" y="141515"/>
                  </a:lnTo>
                  <a:lnTo>
                    <a:pt x="659681" y="118055"/>
                  </a:lnTo>
                  <a:lnTo>
                    <a:pt x="706520" y="70058"/>
                  </a:lnTo>
                  <a:lnTo>
                    <a:pt x="714164" y="58944"/>
                  </a:lnTo>
                  <a:lnTo>
                    <a:pt x="717532" y="47216"/>
                  </a:lnTo>
                  <a:lnTo>
                    <a:pt x="716668" y="22668"/>
                  </a:lnTo>
                  <a:lnTo>
                    <a:pt x="713155" y="13531"/>
                  </a:lnTo>
                  <a:lnTo>
                    <a:pt x="702342" y="1076"/>
                  </a:lnTo>
                  <a:lnTo>
                    <a:pt x="693240" y="0"/>
                  </a:lnTo>
                  <a:lnTo>
                    <a:pt x="669307" y="5714"/>
                  </a:lnTo>
                  <a:lnTo>
                    <a:pt x="646002" y="28408"/>
                  </a:lnTo>
                  <a:lnTo>
                    <a:pt x="626719" y="59799"/>
                  </a:lnTo>
                  <a:lnTo>
                    <a:pt x="615270" y="91025"/>
                  </a:lnTo>
                  <a:lnTo>
                    <a:pt x="616348" y="141868"/>
                  </a:lnTo>
                  <a:lnTo>
                    <a:pt x="627935" y="170399"/>
                  </a:lnTo>
                  <a:lnTo>
                    <a:pt x="645466" y="192868"/>
                  </a:lnTo>
                  <a:lnTo>
                    <a:pt x="690583" y="2232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1A1C7223-7678-4E3B-945F-5895BF359AA8}"/>
              </a:ext>
            </a:extLst>
          </p:cNvPr>
          <p:cNvSpPr/>
          <p:nvPr/>
        </p:nvSpPr>
        <p:spPr>
          <a:xfrm>
            <a:off x="1150482" y="5806514"/>
            <a:ext cx="10003" cy="15548"/>
          </a:xfrm>
          <a:custGeom>
            <a:avLst/>
            <a:gdLst/>
            <a:ahLst/>
            <a:cxnLst/>
            <a:rect l="0" t="0" r="0" b="0"/>
            <a:pathLst>
              <a:path w="10003" h="15548">
                <a:moveTo>
                  <a:pt x="0" y="15547"/>
                </a:moveTo>
                <a:lnTo>
                  <a:pt x="9821" y="4862"/>
                </a:lnTo>
                <a:lnTo>
                  <a:pt x="10002" y="3242"/>
                </a:lnTo>
                <a:lnTo>
                  <a:pt x="77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695300E-69E9-4549-A95A-5C9A074D531F}"/>
              </a:ext>
            </a:extLst>
          </p:cNvPr>
          <p:cNvSpPr/>
          <p:nvPr/>
        </p:nvSpPr>
        <p:spPr>
          <a:xfrm>
            <a:off x="4353175" y="5596629"/>
            <a:ext cx="23322" cy="1"/>
          </a:xfrm>
          <a:custGeom>
            <a:avLst/>
            <a:gdLst/>
            <a:ahLst/>
            <a:cxnLst/>
            <a:rect l="0" t="0" r="0" b="0"/>
            <a:pathLst>
              <a:path w="23322" h="1">
                <a:moveTo>
                  <a:pt x="0" y="0"/>
                </a:moveTo>
                <a:lnTo>
                  <a:pt x="233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6321066-EBAD-410A-BC88-1F27CFC2C46A}"/>
              </a:ext>
            </a:extLst>
          </p:cNvPr>
          <p:cNvGrpSpPr/>
          <p:nvPr/>
        </p:nvGrpSpPr>
        <p:grpSpPr>
          <a:xfrm>
            <a:off x="430070" y="6218511"/>
            <a:ext cx="1163504" cy="426943"/>
            <a:chOff x="430070" y="6218511"/>
            <a:chExt cx="1163504" cy="426943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88D5C8-988F-4C5F-A07D-1E0783D96970}"/>
                </a:ext>
              </a:extLst>
            </p:cNvPr>
            <p:cNvSpPr/>
            <p:nvPr/>
          </p:nvSpPr>
          <p:spPr>
            <a:xfrm>
              <a:off x="544147" y="6389529"/>
              <a:ext cx="23321" cy="209886"/>
            </a:xfrm>
            <a:custGeom>
              <a:avLst/>
              <a:gdLst/>
              <a:ahLst/>
              <a:cxnLst/>
              <a:rect l="0" t="0" r="0" b="0"/>
              <a:pathLst>
                <a:path w="23321" h="209886">
                  <a:moveTo>
                    <a:pt x="0" y="0"/>
                  </a:moveTo>
                  <a:lnTo>
                    <a:pt x="864" y="56491"/>
                  </a:lnTo>
                  <a:lnTo>
                    <a:pt x="6206" y="108100"/>
                  </a:lnTo>
                  <a:lnTo>
                    <a:pt x="13259" y="162835"/>
                  </a:lnTo>
                  <a:lnTo>
                    <a:pt x="23320" y="20988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64D2973-2594-4CD0-801D-99525EC93956}"/>
                </a:ext>
              </a:extLst>
            </p:cNvPr>
            <p:cNvSpPr/>
            <p:nvPr/>
          </p:nvSpPr>
          <p:spPr>
            <a:xfrm>
              <a:off x="598562" y="6389529"/>
              <a:ext cx="46642" cy="147698"/>
            </a:xfrm>
            <a:custGeom>
              <a:avLst/>
              <a:gdLst/>
              <a:ahLst/>
              <a:cxnLst/>
              <a:rect l="0" t="0" r="0" b="0"/>
              <a:pathLst>
                <a:path w="46642" h="147698">
                  <a:moveTo>
                    <a:pt x="0" y="0"/>
                  </a:moveTo>
                  <a:lnTo>
                    <a:pt x="8253" y="8253"/>
                  </a:lnTo>
                  <a:lnTo>
                    <a:pt x="20312" y="45136"/>
                  </a:lnTo>
                  <a:lnTo>
                    <a:pt x="33630" y="102595"/>
                  </a:lnTo>
                  <a:lnTo>
                    <a:pt x="46641" y="14769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E1ED2D8-B5BF-4057-86AC-1BBF6F37A77D}"/>
                </a:ext>
              </a:extLst>
            </p:cNvPr>
            <p:cNvSpPr/>
            <p:nvPr/>
          </p:nvSpPr>
          <p:spPr>
            <a:xfrm>
              <a:off x="676297" y="6358434"/>
              <a:ext cx="62189" cy="171019"/>
            </a:xfrm>
            <a:custGeom>
              <a:avLst/>
              <a:gdLst/>
              <a:ahLst/>
              <a:cxnLst/>
              <a:rect l="0" t="0" r="0" b="0"/>
              <a:pathLst>
                <a:path w="62189" h="171019">
                  <a:moveTo>
                    <a:pt x="0" y="0"/>
                  </a:moveTo>
                  <a:lnTo>
                    <a:pt x="8253" y="8253"/>
                  </a:lnTo>
                  <a:lnTo>
                    <a:pt x="17512" y="29893"/>
                  </a:lnTo>
                  <a:lnTo>
                    <a:pt x="33315" y="91322"/>
                  </a:lnTo>
                  <a:lnTo>
                    <a:pt x="55571" y="150414"/>
                  </a:lnTo>
                  <a:lnTo>
                    <a:pt x="62188" y="1710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41293C-4A38-41D9-9353-B3681A1D8D56}"/>
                </a:ext>
              </a:extLst>
            </p:cNvPr>
            <p:cNvSpPr/>
            <p:nvPr/>
          </p:nvSpPr>
          <p:spPr>
            <a:xfrm>
              <a:off x="430070" y="6237998"/>
              <a:ext cx="409425" cy="407456"/>
            </a:xfrm>
            <a:custGeom>
              <a:avLst/>
              <a:gdLst/>
              <a:ahLst/>
              <a:cxnLst/>
              <a:rect l="0" t="0" r="0" b="0"/>
              <a:pathLst>
                <a:path w="409425" h="407456">
                  <a:moveTo>
                    <a:pt x="137397" y="27154"/>
                  </a:moveTo>
                  <a:lnTo>
                    <a:pt x="87426" y="52920"/>
                  </a:lnTo>
                  <a:lnTo>
                    <a:pt x="36739" y="112218"/>
                  </a:lnTo>
                  <a:lnTo>
                    <a:pt x="10260" y="162531"/>
                  </a:lnTo>
                  <a:lnTo>
                    <a:pt x="0" y="218707"/>
                  </a:lnTo>
                  <a:lnTo>
                    <a:pt x="1188" y="253076"/>
                  </a:lnTo>
                  <a:lnTo>
                    <a:pt x="10353" y="291384"/>
                  </a:lnTo>
                  <a:lnTo>
                    <a:pt x="50714" y="351798"/>
                  </a:lnTo>
                  <a:lnTo>
                    <a:pt x="96280" y="383629"/>
                  </a:lnTo>
                  <a:lnTo>
                    <a:pt x="151081" y="404109"/>
                  </a:lnTo>
                  <a:lnTo>
                    <a:pt x="209986" y="407455"/>
                  </a:lnTo>
                  <a:lnTo>
                    <a:pt x="261502" y="396273"/>
                  </a:lnTo>
                  <a:lnTo>
                    <a:pt x="308294" y="373453"/>
                  </a:lnTo>
                  <a:lnTo>
                    <a:pt x="355003" y="337399"/>
                  </a:lnTo>
                  <a:lnTo>
                    <a:pt x="387854" y="295463"/>
                  </a:lnTo>
                  <a:lnTo>
                    <a:pt x="400242" y="273397"/>
                  </a:lnTo>
                  <a:lnTo>
                    <a:pt x="409400" y="216634"/>
                  </a:lnTo>
                  <a:lnTo>
                    <a:pt x="409424" y="184568"/>
                  </a:lnTo>
                  <a:lnTo>
                    <a:pt x="401666" y="151962"/>
                  </a:lnTo>
                  <a:lnTo>
                    <a:pt x="388721" y="118997"/>
                  </a:lnTo>
                  <a:lnTo>
                    <a:pt x="353607" y="59337"/>
                  </a:lnTo>
                  <a:lnTo>
                    <a:pt x="312090" y="18424"/>
                  </a:lnTo>
                  <a:lnTo>
                    <a:pt x="281498" y="7515"/>
                  </a:lnTo>
                  <a:lnTo>
                    <a:pt x="244693" y="1969"/>
                  </a:lnTo>
                  <a:lnTo>
                    <a:pt x="203746" y="0"/>
                  </a:lnTo>
                  <a:lnTo>
                    <a:pt x="166946" y="4733"/>
                  </a:lnTo>
                  <a:lnTo>
                    <a:pt x="132912" y="13934"/>
                  </a:lnTo>
                  <a:lnTo>
                    <a:pt x="78398" y="36826"/>
                  </a:lnTo>
                  <a:lnTo>
                    <a:pt x="28568" y="7379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DCED473-1FD0-4273-95EF-24486C701D53}"/>
                </a:ext>
              </a:extLst>
            </p:cNvPr>
            <p:cNvSpPr/>
            <p:nvPr/>
          </p:nvSpPr>
          <p:spPr>
            <a:xfrm>
              <a:off x="1033879" y="6249605"/>
              <a:ext cx="117788" cy="357583"/>
            </a:xfrm>
            <a:custGeom>
              <a:avLst/>
              <a:gdLst/>
              <a:ahLst/>
              <a:cxnLst/>
              <a:rect l="0" t="0" r="0" b="0"/>
              <a:pathLst>
                <a:path w="117788" h="357583">
                  <a:moveTo>
                    <a:pt x="108830" y="0"/>
                  </a:moveTo>
                  <a:lnTo>
                    <a:pt x="117083" y="8254"/>
                  </a:lnTo>
                  <a:lnTo>
                    <a:pt x="117787" y="15003"/>
                  </a:lnTo>
                  <a:lnTo>
                    <a:pt x="104201" y="63776"/>
                  </a:lnTo>
                  <a:lnTo>
                    <a:pt x="88634" y="105216"/>
                  </a:lnTo>
                  <a:lnTo>
                    <a:pt x="64441" y="163942"/>
                  </a:lnTo>
                  <a:lnTo>
                    <a:pt x="52462" y="196530"/>
                  </a:lnTo>
                  <a:lnTo>
                    <a:pt x="41021" y="230349"/>
                  </a:lnTo>
                  <a:lnTo>
                    <a:pt x="21686" y="290669"/>
                  </a:lnTo>
                  <a:lnTo>
                    <a:pt x="4540" y="343596"/>
                  </a:lnTo>
                  <a:lnTo>
                    <a:pt x="0" y="35758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62AD033-02F1-40BA-AD66-D3B58A317581}"/>
                </a:ext>
              </a:extLst>
            </p:cNvPr>
            <p:cNvSpPr/>
            <p:nvPr/>
          </p:nvSpPr>
          <p:spPr>
            <a:xfrm>
              <a:off x="1049426" y="6218511"/>
              <a:ext cx="303169" cy="69963"/>
            </a:xfrm>
            <a:custGeom>
              <a:avLst/>
              <a:gdLst/>
              <a:ahLst/>
              <a:cxnLst/>
              <a:rect l="0" t="0" r="0" b="0"/>
              <a:pathLst>
                <a:path w="303169" h="69963">
                  <a:moveTo>
                    <a:pt x="0" y="69962"/>
                  </a:moveTo>
                  <a:lnTo>
                    <a:pt x="8254" y="57581"/>
                  </a:lnTo>
                  <a:lnTo>
                    <a:pt x="26125" y="49200"/>
                  </a:lnTo>
                  <a:lnTo>
                    <a:pt x="76839" y="35019"/>
                  </a:lnTo>
                  <a:lnTo>
                    <a:pt x="127433" y="23338"/>
                  </a:lnTo>
                  <a:lnTo>
                    <a:pt x="187347" y="15267"/>
                  </a:lnTo>
                  <a:lnTo>
                    <a:pt x="235281" y="8801"/>
                  </a:lnTo>
                  <a:lnTo>
                    <a:pt x="279886" y="2608"/>
                  </a:lnTo>
                  <a:lnTo>
                    <a:pt x="30316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F582F2D-9549-4634-A9DA-3FFB47EDC8DF}"/>
                </a:ext>
              </a:extLst>
            </p:cNvPr>
            <p:cNvSpPr/>
            <p:nvPr/>
          </p:nvSpPr>
          <p:spPr>
            <a:xfrm>
              <a:off x="1107008" y="6387532"/>
              <a:ext cx="227850" cy="144725"/>
            </a:xfrm>
            <a:custGeom>
              <a:avLst/>
              <a:gdLst/>
              <a:ahLst/>
              <a:cxnLst/>
              <a:rect l="0" t="0" r="0" b="0"/>
              <a:pathLst>
                <a:path w="227850" h="144725">
                  <a:moveTo>
                    <a:pt x="12380" y="17544"/>
                  </a:moveTo>
                  <a:lnTo>
                    <a:pt x="0" y="34051"/>
                  </a:lnTo>
                  <a:lnTo>
                    <a:pt x="672" y="38049"/>
                  </a:lnTo>
                  <a:lnTo>
                    <a:pt x="5438" y="39851"/>
                  </a:lnTo>
                  <a:lnTo>
                    <a:pt x="30477" y="38261"/>
                  </a:lnTo>
                  <a:lnTo>
                    <a:pt x="86396" y="21732"/>
                  </a:lnTo>
                  <a:lnTo>
                    <a:pt x="144296" y="2889"/>
                  </a:lnTo>
                  <a:lnTo>
                    <a:pt x="154739" y="0"/>
                  </a:lnTo>
                  <a:lnTo>
                    <a:pt x="160837" y="666"/>
                  </a:lnTo>
                  <a:lnTo>
                    <a:pt x="164038" y="3701"/>
                  </a:lnTo>
                  <a:lnTo>
                    <a:pt x="165309" y="8315"/>
                  </a:lnTo>
                  <a:lnTo>
                    <a:pt x="164429" y="13118"/>
                  </a:lnTo>
                  <a:lnTo>
                    <a:pt x="132403" y="69443"/>
                  </a:lnTo>
                  <a:lnTo>
                    <a:pt x="126184" y="87251"/>
                  </a:lnTo>
                  <a:lnTo>
                    <a:pt x="123420" y="106682"/>
                  </a:lnTo>
                  <a:lnTo>
                    <a:pt x="129102" y="124532"/>
                  </a:lnTo>
                  <a:lnTo>
                    <a:pt x="134245" y="132919"/>
                  </a:lnTo>
                  <a:lnTo>
                    <a:pt x="141992" y="138510"/>
                  </a:lnTo>
                  <a:lnTo>
                    <a:pt x="162116" y="144724"/>
                  </a:lnTo>
                  <a:lnTo>
                    <a:pt x="180849" y="142878"/>
                  </a:lnTo>
                  <a:lnTo>
                    <a:pt x="198676" y="134572"/>
                  </a:lnTo>
                  <a:lnTo>
                    <a:pt x="218115" y="119365"/>
                  </a:lnTo>
                  <a:lnTo>
                    <a:pt x="223817" y="108745"/>
                  </a:lnTo>
                  <a:lnTo>
                    <a:pt x="227849" y="83125"/>
                  </a:lnTo>
                  <a:lnTo>
                    <a:pt x="221137" y="47820"/>
                  </a:lnTo>
                  <a:lnTo>
                    <a:pt x="213739" y="38591"/>
                  </a:lnTo>
                  <a:lnTo>
                    <a:pt x="191700" y="23731"/>
                  </a:lnTo>
                  <a:lnTo>
                    <a:pt x="171541" y="18279"/>
                  </a:lnTo>
                  <a:lnTo>
                    <a:pt x="155671" y="18734"/>
                  </a:lnTo>
                  <a:lnTo>
                    <a:pt x="136756" y="2531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5EBE985-B804-4CA2-BA01-1E1138D617CE}"/>
                </a:ext>
              </a:extLst>
            </p:cNvPr>
            <p:cNvSpPr/>
            <p:nvPr/>
          </p:nvSpPr>
          <p:spPr>
            <a:xfrm>
              <a:off x="1457297" y="6389529"/>
              <a:ext cx="136277" cy="152453"/>
            </a:xfrm>
            <a:custGeom>
              <a:avLst/>
              <a:gdLst/>
              <a:ahLst/>
              <a:cxnLst/>
              <a:rect l="0" t="0" r="0" b="0"/>
              <a:pathLst>
                <a:path w="136277" h="152453">
                  <a:moveTo>
                    <a:pt x="4126" y="0"/>
                  </a:moveTo>
                  <a:lnTo>
                    <a:pt x="0" y="12379"/>
                  </a:lnTo>
                  <a:lnTo>
                    <a:pt x="1375" y="16890"/>
                  </a:lnTo>
                  <a:lnTo>
                    <a:pt x="4883" y="20761"/>
                  </a:lnTo>
                  <a:lnTo>
                    <a:pt x="67543" y="64133"/>
                  </a:lnTo>
                  <a:lnTo>
                    <a:pt x="75498" y="83206"/>
                  </a:lnTo>
                  <a:lnTo>
                    <a:pt x="77306" y="106078"/>
                  </a:lnTo>
                  <a:lnTo>
                    <a:pt x="72351" y="130640"/>
                  </a:lnTo>
                  <a:lnTo>
                    <a:pt x="62088" y="146738"/>
                  </a:lnTo>
                  <a:lnTo>
                    <a:pt x="55723" y="152240"/>
                  </a:lnTo>
                  <a:lnTo>
                    <a:pt x="52344" y="152452"/>
                  </a:lnTo>
                  <a:lnTo>
                    <a:pt x="50955" y="149139"/>
                  </a:lnTo>
                  <a:lnTo>
                    <a:pt x="50892" y="143476"/>
                  </a:lnTo>
                  <a:lnTo>
                    <a:pt x="60036" y="127970"/>
                  </a:lnTo>
                  <a:lnTo>
                    <a:pt x="78207" y="109563"/>
                  </a:lnTo>
                  <a:lnTo>
                    <a:pt x="136276" y="6996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F3F5ECC-0E67-48AE-9CAC-79F7B73EBF86}"/>
              </a:ext>
            </a:extLst>
          </p:cNvPr>
          <p:cNvGrpSpPr/>
          <p:nvPr/>
        </p:nvGrpSpPr>
        <p:grpSpPr>
          <a:xfrm>
            <a:off x="2033952" y="6109681"/>
            <a:ext cx="2264465" cy="489734"/>
            <a:chOff x="2033952" y="6109681"/>
            <a:chExt cx="2264465" cy="489734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E70D506-DE72-40DC-B298-47F23AE991E9}"/>
                </a:ext>
              </a:extLst>
            </p:cNvPr>
            <p:cNvSpPr/>
            <p:nvPr/>
          </p:nvSpPr>
          <p:spPr>
            <a:xfrm>
              <a:off x="2033952" y="6213713"/>
              <a:ext cx="165957" cy="327351"/>
            </a:xfrm>
            <a:custGeom>
              <a:avLst/>
              <a:gdLst/>
              <a:ahLst/>
              <a:cxnLst/>
              <a:rect l="0" t="0" r="0" b="0"/>
              <a:pathLst>
                <a:path w="165957" h="327351">
                  <a:moveTo>
                    <a:pt x="18259" y="12571"/>
                  </a:moveTo>
                  <a:lnTo>
                    <a:pt x="26513" y="191"/>
                  </a:lnTo>
                  <a:lnTo>
                    <a:pt x="28944" y="0"/>
                  </a:lnTo>
                  <a:lnTo>
                    <a:pt x="30565" y="3326"/>
                  </a:lnTo>
                  <a:lnTo>
                    <a:pt x="31502" y="17964"/>
                  </a:lnTo>
                  <a:lnTo>
                    <a:pt x="27173" y="62250"/>
                  </a:lnTo>
                  <a:lnTo>
                    <a:pt x="22797" y="117280"/>
                  </a:lnTo>
                  <a:lnTo>
                    <a:pt x="15669" y="165922"/>
                  </a:lnTo>
                  <a:lnTo>
                    <a:pt x="4248" y="227299"/>
                  </a:lnTo>
                  <a:lnTo>
                    <a:pt x="0" y="279170"/>
                  </a:lnTo>
                  <a:lnTo>
                    <a:pt x="904" y="293951"/>
                  </a:lnTo>
                  <a:lnTo>
                    <a:pt x="4962" y="304668"/>
                  </a:lnTo>
                  <a:lnTo>
                    <a:pt x="11122" y="312677"/>
                  </a:lnTo>
                  <a:lnTo>
                    <a:pt x="18683" y="318881"/>
                  </a:lnTo>
                  <a:lnTo>
                    <a:pt x="38601" y="325773"/>
                  </a:lnTo>
                  <a:lnTo>
                    <a:pt x="71792" y="327350"/>
                  </a:lnTo>
                  <a:lnTo>
                    <a:pt x="103506" y="320043"/>
                  </a:lnTo>
                  <a:lnTo>
                    <a:pt x="165956" y="29241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84BD1B7-B481-41C2-83BC-8030F19CBD06}"/>
                </a:ext>
              </a:extLst>
            </p:cNvPr>
            <p:cNvSpPr/>
            <p:nvPr/>
          </p:nvSpPr>
          <p:spPr>
            <a:xfrm>
              <a:off x="2277644" y="6276092"/>
              <a:ext cx="38868" cy="261135"/>
            </a:xfrm>
            <a:custGeom>
              <a:avLst/>
              <a:gdLst/>
              <a:ahLst/>
              <a:cxnLst/>
              <a:rect l="0" t="0" r="0" b="0"/>
              <a:pathLst>
                <a:path w="38868" h="261135">
                  <a:moveTo>
                    <a:pt x="0" y="12381"/>
                  </a:moveTo>
                  <a:lnTo>
                    <a:pt x="4126" y="0"/>
                  </a:lnTo>
                  <a:lnTo>
                    <a:pt x="5342" y="672"/>
                  </a:lnTo>
                  <a:lnTo>
                    <a:pt x="12902" y="62202"/>
                  </a:lnTo>
                  <a:lnTo>
                    <a:pt x="16490" y="110060"/>
                  </a:lnTo>
                  <a:lnTo>
                    <a:pt x="23451" y="153683"/>
                  </a:lnTo>
                  <a:lnTo>
                    <a:pt x="32956" y="214421"/>
                  </a:lnTo>
                  <a:lnTo>
                    <a:pt x="38867" y="26113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C94765A-9C00-4D6C-A796-56182E768BAF}"/>
                </a:ext>
              </a:extLst>
            </p:cNvPr>
            <p:cNvSpPr/>
            <p:nvPr/>
          </p:nvSpPr>
          <p:spPr>
            <a:xfrm>
              <a:off x="2433114" y="6264655"/>
              <a:ext cx="109008" cy="222740"/>
            </a:xfrm>
            <a:custGeom>
              <a:avLst/>
              <a:gdLst/>
              <a:ahLst/>
              <a:cxnLst/>
              <a:rect l="0" t="0" r="0" b="0"/>
              <a:pathLst>
                <a:path w="109008" h="222740">
                  <a:moveTo>
                    <a:pt x="0" y="54912"/>
                  </a:moveTo>
                  <a:lnTo>
                    <a:pt x="4127" y="38405"/>
                  </a:lnTo>
                  <a:lnTo>
                    <a:pt x="5342" y="36998"/>
                  </a:lnTo>
                  <a:lnTo>
                    <a:pt x="12903" y="82027"/>
                  </a:lnTo>
                  <a:lnTo>
                    <a:pt x="15627" y="137514"/>
                  </a:lnTo>
                  <a:lnTo>
                    <a:pt x="21521" y="193782"/>
                  </a:lnTo>
                  <a:lnTo>
                    <a:pt x="27010" y="222739"/>
                  </a:lnTo>
                  <a:lnTo>
                    <a:pt x="26644" y="222075"/>
                  </a:lnTo>
                  <a:lnTo>
                    <a:pt x="17460" y="162976"/>
                  </a:lnTo>
                  <a:lnTo>
                    <a:pt x="11798" y="103513"/>
                  </a:lnTo>
                  <a:lnTo>
                    <a:pt x="14775" y="51300"/>
                  </a:lnTo>
                  <a:lnTo>
                    <a:pt x="18947" y="25955"/>
                  </a:lnTo>
                  <a:lnTo>
                    <a:pt x="23859" y="16605"/>
                  </a:lnTo>
                  <a:lnTo>
                    <a:pt x="38531" y="3913"/>
                  </a:lnTo>
                  <a:lnTo>
                    <a:pt x="54265" y="0"/>
                  </a:lnTo>
                  <a:lnTo>
                    <a:pt x="69895" y="2004"/>
                  </a:lnTo>
                  <a:lnTo>
                    <a:pt x="85479" y="8652"/>
                  </a:lnTo>
                  <a:lnTo>
                    <a:pt x="98739" y="24275"/>
                  </a:lnTo>
                  <a:lnTo>
                    <a:pt x="104694" y="34487"/>
                  </a:lnTo>
                  <a:lnTo>
                    <a:pt x="109007" y="57351"/>
                  </a:lnTo>
                  <a:lnTo>
                    <a:pt x="108948" y="69494"/>
                  </a:lnTo>
                  <a:lnTo>
                    <a:pt x="105454" y="79317"/>
                  </a:lnTo>
                  <a:lnTo>
                    <a:pt x="92358" y="94837"/>
                  </a:lnTo>
                  <a:lnTo>
                    <a:pt x="69688" y="109159"/>
                  </a:lnTo>
                  <a:lnTo>
                    <a:pt x="51990" y="111268"/>
                  </a:lnTo>
                  <a:lnTo>
                    <a:pt x="23321" y="10932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7F1D13B-CC20-4D21-80BD-6D9D5F7E534D}"/>
                </a:ext>
              </a:extLst>
            </p:cNvPr>
            <p:cNvSpPr/>
            <p:nvPr/>
          </p:nvSpPr>
          <p:spPr>
            <a:xfrm>
              <a:off x="2660505" y="6280699"/>
              <a:ext cx="9942" cy="194339"/>
            </a:xfrm>
            <a:custGeom>
              <a:avLst/>
              <a:gdLst/>
              <a:ahLst/>
              <a:cxnLst/>
              <a:rect l="0" t="0" r="0" b="0"/>
              <a:pathLst>
                <a:path w="9942" h="194339">
                  <a:moveTo>
                    <a:pt x="5815" y="0"/>
                  </a:moveTo>
                  <a:lnTo>
                    <a:pt x="9941" y="12380"/>
                  </a:lnTo>
                  <a:lnTo>
                    <a:pt x="4652" y="62614"/>
                  </a:lnTo>
                  <a:lnTo>
                    <a:pt x="0" y="111259"/>
                  </a:lnTo>
                  <a:lnTo>
                    <a:pt x="2555" y="169482"/>
                  </a:lnTo>
                  <a:lnTo>
                    <a:pt x="5815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F88E46E-B8C1-4520-9970-8815BED741B6}"/>
                </a:ext>
              </a:extLst>
            </p:cNvPr>
            <p:cNvSpPr/>
            <p:nvPr/>
          </p:nvSpPr>
          <p:spPr>
            <a:xfrm>
              <a:off x="2744055" y="6310013"/>
              <a:ext cx="174651" cy="216504"/>
            </a:xfrm>
            <a:custGeom>
              <a:avLst/>
              <a:gdLst/>
              <a:ahLst/>
              <a:cxnLst/>
              <a:rect l="0" t="0" r="0" b="0"/>
              <a:pathLst>
                <a:path w="174651" h="216504">
                  <a:moveTo>
                    <a:pt x="0" y="9554"/>
                  </a:moveTo>
                  <a:lnTo>
                    <a:pt x="12380" y="1300"/>
                  </a:lnTo>
                  <a:lnTo>
                    <a:pt x="17754" y="596"/>
                  </a:lnTo>
                  <a:lnTo>
                    <a:pt x="28332" y="4421"/>
                  </a:lnTo>
                  <a:lnTo>
                    <a:pt x="36489" y="18789"/>
                  </a:lnTo>
                  <a:lnTo>
                    <a:pt x="42129" y="41298"/>
                  </a:lnTo>
                  <a:lnTo>
                    <a:pt x="44441" y="87961"/>
                  </a:lnTo>
                  <a:lnTo>
                    <a:pt x="42528" y="148682"/>
                  </a:lnTo>
                  <a:lnTo>
                    <a:pt x="43899" y="159312"/>
                  </a:lnTo>
                  <a:lnTo>
                    <a:pt x="43085" y="157761"/>
                  </a:lnTo>
                  <a:lnTo>
                    <a:pt x="36279" y="116039"/>
                  </a:lnTo>
                  <a:lnTo>
                    <a:pt x="39444" y="62602"/>
                  </a:lnTo>
                  <a:lnTo>
                    <a:pt x="46610" y="35434"/>
                  </a:lnTo>
                  <a:lnTo>
                    <a:pt x="60159" y="14147"/>
                  </a:lnTo>
                  <a:lnTo>
                    <a:pt x="68609" y="4842"/>
                  </a:lnTo>
                  <a:lnTo>
                    <a:pt x="79425" y="367"/>
                  </a:lnTo>
                  <a:lnTo>
                    <a:pt x="105262" y="0"/>
                  </a:lnTo>
                  <a:lnTo>
                    <a:pt x="117679" y="6640"/>
                  </a:lnTo>
                  <a:lnTo>
                    <a:pt x="140690" y="30140"/>
                  </a:lnTo>
                  <a:lnTo>
                    <a:pt x="164815" y="73235"/>
                  </a:lnTo>
                  <a:lnTo>
                    <a:pt x="174650" y="131206"/>
                  </a:lnTo>
                  <a:lnTo>
                    <a:pt x="170041" y="163525"/>
                  </a:lnTo>
                  <a:lnTo>
                    <a:pt x="165184" y="176981"/>
                  </a:lnTo>
                  <a:lnTo>
                    <a:pt x="145968" y="198841"/>
                  </a:lnTo>
                  <a:lnTo>
                    <a:pt x="133589" y="208298"/>
                  </a:lnTo>
                  <a:lnTo>
                    <a:pt x="106014" y="216503"/>
                  </a:lnTo>
                  <a:lnTo>
                    <a:pt x="79939" y="216406"/>
                  </a:lnTo>
                  <a:lnTo>
                    <a:pt x="46641" y="20389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2893F88-3713-433E-95CC-BF8887126E1C}"/>
                </a:ext>
              </a:extLst>
            </p:cNvPr>
            <p:cNvSpPr/>
            <p:nvPr/>
          </p:nvSpPr>
          <p:spPr>
            <a:xfrm>
              <a:off x="3047622" y="6281375"/>
              <a:ext cx="76365" cy="240304"/>
            </a:xfrm>
            <a:custGeom>
              <a:avLst/>
              <a:gdLst/>
              <a:ahLst/>
              <a:cxnLst/>
              <a:rect l="0" t="0" r="0" b="0"/>
              <a:pathLst>
                <a:path w="76365" h="240304">
                  <a:moveTo>
                    <a:pt x="61789" y="22645"/>
                  </a:moveTo>
                  <a:lnTo>
                    <a:pt x="70042" y="6139"/>
                  </a:lnTo>
                  <a:lnTo>
                    <a:pt x="69019" y="2140"/>
                  </a:lnTo>
                  <a:lnTo>
                    <a:pt x="64881" y="337"/>
                  </a:lnTo>
                  <a:lnTo>
                    <a:pt x="58668" y="0"/>
                  </a:lnTo>
                  <a:lnTo>
                    <a:pt x="44855" y="4230"/>
                  </a:lnTo>
                  <a:lnTo>
                    <a:pt x="37544" y="7777"/>
                  </a:lnTo>
                  <a:lnTo>
                    <a:pt x="14874" y="33402"/>
                  </a:lnTo>
                  <a:lnTo>
                    <a:pt x="0" y="64220"/>
                  </a:lnTo>
                  <a:lnTo>
                    <a:pt x="66" y="84884"/>
                  </a:lnTo>
                  <a:lnTo>
                    <a:pt x="2502" y="95232"/>
                  </a:lnTo>
                  <a:lnTo>
                    <a:pt x="14422" y="111336"/>
                  </a:lnTo>
                  <a:lnTo>
                    <a:pt x="69520" y="151935"/>
                  </a:lnTo>
                  <a:lnTo>
                    <a:pt x="73853" y="158934"/>
                  </a:lnTo>
                  <a:lnTo>
                    <a:pt x="76364" y="175925"/>
                  </a:lnTo>
                  <a:lnTo>
                    <a:pt x="69994" y="192689"/>
                  </a:lnTo>
                  <a:lnTo>
                    <a:pt x="56798" y="208777"/>
                  </a:lnTo>
                  <a:lnTo>
                    <a:pt x="15148" y="24030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836B6F-B3FE-4CEF-8E64-4376C1C858F6}"/>
                </a:ext>
              </a:extLst>
            </p:cNvPr>
            <p:cNvSpPr/>
            <p:nvPr/>
          </p:nvSpPr>
          <p:spPr>
            <a:xfrm>
              <a:off x="3257108" y="6109681"/>
              <a:ext cx="217660" cy="489734"/>
            </a:xfrm>
            <a:custGeom>
              <a:avLst/>
              <a:gdLst/>
              <a:ahLst/>
              <a:cxnLst/>
              <a:rect l="0" t="0" r="0" b="0"/>
              <a:pathLst>
                <a:path w="217660" h="489734">
                  <a:moveTo>
                    <a:pt x="217659" y="0"/>
                  </a:moveTo>
                  <a:lnTo>
                    <a:pt x="202293" y="57646"/>
                  </a:lnTo>
                  <a:lnTo>
                    <a:pt x="178845" y="110651"/>
                  </a:lnTo>
                  <a:lnTo>
                    <a:pt x="148576" y="167527"/>
                  </a:lnTo>
                  <a:lnTo>
                    <a:pt x="118721" y="223017"/>
                  </a:lnTo>
                  <a:lnTo>
                    <a:pt x="99877" y="258372"/>
                  </a:lnTo>
                  <a:lnTo>
                    <a:pt x="79541" y="296625"/>
                  </a:lnTo>
                  <a:lnTo>
                    <a:pt x="61664" y="331628"/>
                  </a:lnTo>
                  <a:lnTo>
                    <a:pt x="45428" y="364463"/>
                  </a:lnTo>
                  <a:lnTo>
                    <a:pt x="20190" y="420238"/>
                  </a:lnTo>
                  <a:lnTo>
                    <a:pt x="3988" y="474981"/>
                  </a:lnTo>
                  <a:lnTo>
                    <a:pt x="0" y="4897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33E9D64-B49C-41EA-9026-EE65BD3F0108}"/>
                </a:ext>
              </a:extLst>
            </p:cNvPr>
            <p:cNvSpPr/>
            <p:nvPr/>
          </p:nvSpPr>
          <p:spPr>
            <a:xfrm>
              <a:off x="3536955" y="6283674"/>
              <a:ext cx="31095" cy="261326"/>
            </a:xfrm>
            <a:custGeom>
              <a:avLst/>
              <a:gdLst/>
              <a:ahLst/>
              <a:cxnLst/>
              <a:rect l="0" t="0" r="0" b="0"/>
              <a:pathLst>
                <a:path w="31095" h="261326">
                  <a:moveTo>
                    <a:pt x="0" y="12572"/>
                  </a:moveTo>
                  <a:lnTo>
                    <a:pt x="8253" y="192"/>
                  </a:lnTo>
                  <a:lnTo>
                    <a:pt x="11549" y="0"/>
                  </a:lnTo>
                  <a:lnTo>
                    <a:pt x="14609" y="3328"/>
                  </a:lnTo>
                  <a:lnTo>
                    <a:pt x="17513" y="9000"/>
                  </a:lnTo>
                  <a:lnTo>
                    <a:pt x="22173" y="60523"/>
                  </a:lnTo>
                  <a:lnTo>
                    <a:pt x="22811" y="109028"/>
                  </a:lnTo>
                  <a:lnTo>
                    <a:pt x="23094" y="160528"/>
                  </a:lnTo>
                  <a:lnTo>
                    <a:pt x="25557" y="221958"/>
                  </a:lnTo>
                  <a:lnTo>
                    <a:pt x="31094" y="26132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C6125D6-70E3-4054-BB12-BAA45E8A85B9}"/>
                </a:ext>
              </a:extLst>
            </p:cNvPr>
            <p:cNvSpPr/>
            <p:nvPr/>
          </p:nvSpPr>
          <p:spPr>
            <a:xfrm>
              <a:off x="3544729" y="6218511"/>
              <a:ext cx="171018" cy="19600"/>
            </a:xfrm>
            <a:custGeom>
              <a:avLst/>
              <a:gdLst/>
              <a:ahLst/>
              <a:cxnLst/>
              <a:rect l="0" t="0" r="0" b="0"/>
              <a:pathLst>
                <a:path w="171018" h="19600">
                  <a:moveTo>
                    <a:pt x="0" y="0"/>
                  </a:moveTo>
                  <a:lnTo>
                    <a:pt x="8253" y="8254"/>
                  </a:lnTo>
                  <a:lnTo>
                    <a:pt x="21518" y="12306"/>
                  </a:lnTo>
                  <a:lnTo>
                    <a:pt x="76090" y="19599"/>
                  </a:lnTo>
                  <a:lnTo>
                    <a:pt x="134735" y="16603"/>
                  </a:lnTo>
                  <a:lnTo>
                    <a:pt x="171017" y="1554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EF34E04-EF8F-4DAD-B131-F2ED876588EC}"/>
                </a:ext>
              </a:extLst>
            </p:cNvPr>
            <p:cNvSpPr/>
            <p:nvPr/>
          </p:nvSpPr>
          <p:spPr>
            <a:xfrm>
              <a:off x="3582092" y="6350661"/>
              <a:ext cx="102561" cy="36114"/>
            </a:xfrm>
            <a:custGeom>
              <a:avLst/>
              <a:gdLst/>
              <a:ahLst/>
              <a:cxnLst/>
              <a:rect l="0" t="0" r="0" b="0"/>
              <a:pathLst>
                <a:path w="102561" h="36114">
                  <a:moveTo>
                    <a:pt x="17051" y="0"/>
                  </a:moveTo>
                  <a:lnTo>
                    <a:pt x="544" y="24760"/>
                  </a:lnTo>
                  <a:lnTo>
                    <a:pt x="0" y="31190"/>
                  </a:lnTo>
                  <a:lnTo>
                    <a:pt x="3957" y="34613"/>
                  </a:lnTo>
                  <a:lnTo>
                    <a:pt x="19869" y="36113"/>
                  </a:lnTo>
                  <a:lnTo>
                    <a:pt x="77702" y="27798"/>
                  </a:lnTo>
                  <a:lnTo>
                    <a:pt x="102560" y="2332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368871E-062A-4AF0-875E-55EFC48F0CFB}"/>
                </a:ext>
              </a:extLst>
            </p:cNvPr>
            <p:cNvSpPr/>
            <p:nvPr/>
          </p:nvSpPr>
          <p:spPr>
            <a:xfrm>
              <a:off x="3775109" y="6289776"/>
              <a:ext cx="144923" cy="225227"/>
            </a:xfrm>
            <a:custGeom>
              <a:avLst/>
              <a:gdLst/>
              <a:ahLst/>
              <a:cxnLst/>
              <a:rect l="0" t="0" r="0" b="0"/>
              <a:pathLst>
                <a:path w="144923" h="225227">
                  <a:moveTo>
                    <a:pt x="26146" y="68658"/>
                  </a:moveTo>
                  <a:lnTo>
                    <a:pt x="22019" y="118630"/>
                  </a:lnTo>
                  <a:lnTo>
                    <a:pt x="11199" y="165711"/>
                  </a:lnTo>
                  <a:lnTo>
                    <a:pt x="0" y="225226"/>
                  </a:lnTo>
                  <a:lnTo>
                    <a:pt x="6618" y="182087"/>
                  </a:lnTo>
                  <a:lnTo>
                    <a:pt x="16603" y="135483"/>
                  </a:lnTo>
                  <a:lnTo>
                    <a:pt x="32557" y="83099"/>
                  </a:lnTo>
                  <a:lnTo>
                    <a:pt x="53467" y="37360"/>
                  </a:lnTo>
                  <a:lnTo>
                    <a:pt x="65090" y="16699"/>
                  </a:lnTo>
                  <a:lnTo>
                    <a:pt x="75428" y="5516"/>
                  </a:lnTo>
                  <a:lnTo>
                    <a:pt x="84913" y="651"/>
                  </a:lnTo>
                  <a:lnTo>
                    <a:pt x="93827" y="0"/>
                  </a:lnTo>
                  <a:lnTo>
                    <a:pt x="100633" y="3884"/>
                  </a:lnTo>
                  <a:lnTo>
                    <a:pt x="110499" y="19716"/>
                  </a:lnTo>
                  <a:lnTo>
                    <a:pt x="125036" y="69416"/>
                  </a:lnTo>
                  <a:lnTo>
                    <a:pt x="136157" y="125120"/>
                  </a:lnTo>
                  <a:lnTo>
                    <a:pt x="144922" y="167538"/>
                  </a:lnTo>
                  <a:lnTo>
                    <a:pt x="144198" y="175173"/>
                  </a:lnTo>
                  <a:lnTo>
                    <a:pt x="141124" y="179400"/>
                  </a:lnTo>
                  <a:lnTo>
                    <a:pt x="136483" y="181354"/>
                  </a:lnTo>
                  <a:lnTo>
                    <a:pt x="113445" y="179976"/>
                  </a:lnTo>
                  <a:lnTo>
                    <a:pt x="50715" y="163207"/>
                  </a:lnTo>
                  <a:lnTo>
                    <a:pt x="26146" y="15416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02E13D2-36A3-4B46-9B06-201486D9F3BF}"/>
                </a:ext>
              </a:extLst>
            </p:cNvPr>
            <p:cNvSpPr/>
            <p:nvPr/>
          </p:nvSpPr>
          <p:spPr>
            <a:xfrm>
              <a:off x="3956726" y="6296246"/>
              <a:ext cx="178792" cy="38869"/>
            </a:xfrm>
            <a:custGeom>
              <a:avLst/>
              <a:gdLst/>
              <a:ahLst/>
              <a:cxnLst/>
              <a:rect l="0" t="0" r="0" b="0"/>
              <a:pathLst>
                <a:path w="178792" h="38869">
                  <a:moveTo>
                    <a:pt x="0" y="38868"/>
                  </a:moveTo>
                  <a:lnTo>
                    <a:pt x="8253" y="26487"/>
                  </a:lnTo>
                  <a:lnTo>
                    <a:pt x="14139" y="22841"/>
                  </a:lnTo>
                  <a:lnTo>
                    <a:pt x="66438" y="12381"/>
                  </a:lnTo>
                  <a:lnTo>
                    <a:pt x="119009" y="7820"/>
                  </a:lnTo>
                  <a:lnTo>
                    <a:pt x="178791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84349BA-A5CF-497A-9767-5765CE400EEF}"/>
                </a:ext>
              </a:extLst>
            </p:cNvPr>
            <p:cNvSpPr/>
            <p:nvPr/>
          </p:nvSpPr>
          <p:spPr>
            <a:xfrm>
              <a:off x="4042234" y="6296246"/>
              <a:ext cx="23322" cy="194339"/>
            </a:xfrm>
            <a:custGeom>
              <a:avLst/>
              <a:gdLst/>
              <a:ahLst/>
              <a:cxnLst/>
              <a:rect l="0" t="0" r="0" b="0"/>
              <a:pathLst>
                <a:path w="23322" h="194339">
                  <a:moveTo>
                    <a:pt x="23321" y="0"/>
                  </a:moveTo>
                  <a:lnTo>
                    <a:pt x="15068" y="8254"/>
                  </a:lnTo>
                  <a:lnTo>
                    <a:pt x="5808" y="62907"/>
                  </a:lnTo>
                  <a:lnTo>
                    <a:pt x="1721" y="119983"/>
                  </a:lnTo>
                  <a:lnTo>
                    <a:pt x="227" y="177711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26D3F68-D97F-4373-8128-E50B6162774B}"/>
                </a:ext>
              </a:extLst>
            </p:cNvPr>
            <p:cNvSpPr/>
            <p:nvPr/>
          </p:nvSpPr>
          <p:spPr>
            <a:xfrm>
              <a:off x="4201910" y="6284016"/>
              <a:ext cx="96507" cy="229890"/>
            </a:xfrm>
            <a:custGeom>
              <a:avLst/>
              <a:gdLst/>
              <a:ahLst/>
              <a:cxnLst/>
              <a:rect l="0" t="0" r="0" b="0"/>
              <a:pathLst>
                <a:path w="96507" h="229890">
                  <a:moveTo>
                    <a:pt x="50210" y="20004"/>
                  </a:moveTo>
                  <a:lnTo>
                    <a:pt x="58463" y="3498"/>
                  </a:lnTo>
                  <a:lnTo>
                    <a:pt x="57439" y="362"/>
                  </a:lnTo>
                  <a:lnTo>
                    <a:pt x="53302" y="0"/>
                  </a:lnTo>
                  <a:lnTo>
                    <a:pt x="41219" y="4203"/>
                  </a:lnTo>
                  <a:lnTo>
                    <a:pt x="30091" y="11830"/>
                  </a:lnTo>
                  <a:lnTo>
                    <a:pt x="9987" y="38216"/>
                  </a:lnTo>
                  <a:lnTo>
                    <a:pt x="2102" y="58904"/>
                  </a:lnTo>
                  <a:lnTo>
                    <a:pt x="0" y="69257"/>
                  </a:lnTo>
                  <a:lnTo>
                    <a:pt x="1189" y="77887"/>
                  </a:lnTo>
                  <a:lnTo>
                    <a:pt x="9421" y="92083"/>
                  </a:lnTo>
                  <a:lnTo>
                    <a:pt x="68236" y="125973"/>
                  </a:lnTo>
                  <a:lnTo>
                    <a:pt x="84421" y="141093"/>
                  </a:lnTo>
                  <a:lnTo>
                    <a:pt x="91155" y="149963"/>
                  </a:lnTo>
                  <a:lnTo>
                    <a:pt x="96335" y="166727"/>
                  </a:lnTo>
                  <a:lnTo>
                    <a:pt x="96506" y="174825"/>
                  </a:lnTo>
                  <a:lnTo>
                    <a:pt x="85181" y="195339"/>
                  </a:lnTo>
                  <a:lnTo>
                    <a:pt x="57983" y="22988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6B38EFD7-4A47-4976-930C-E01BD454A130}"/>
              </a:ext>
            </a:extLst>
          </p:cNvPr>
          <p:cNvSpPr/>
          <p:nvPr/>
        </p:nvSpPr>
        <p:spPr>
          <a:xfrm>
            <a:off x="1360367" y="6978373"/>
            <a:ext cx="62190" cy="69963"/>
          </a:xfrm>
          <a:custGeom>
            <a:avLst/>
            <a:gdLst/>
            <a:ahLst/>
            <a:cxnLst/>
            <a:rect l="0" t="0" r="0" b="0"/>
            <a:pathLst>
              <a:path w="62190" h="69963">
                <a:moveTo>
                  <a:pt x="62189" y="0"/>
                </a:moveTo>
                <a:lnTo>
                  <a:pt x="62189" y="16506"/>
                </a:lnTo>
                <a:lnTo>
                  <a:pt x="57582" y="29218"/>
                </a:lnTo>
                <a:lnTo>
                  <a:pt x="48913" y="40626"/>
                </a:lnTo>
                <a:lnTo>
                  <a:pt x="29464" y="55895"/>
                </a:lnTo>
                <a:lnTo>
                  <a:pt x="0" y="69962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72F5CCE-C07B-4690-9511-CA591B360C2E}"/>
              </a:ext>
            </a:extLst>
          </p:cNvPr>
          <p:cNvGrpSpPr/>
          <p:nvPr/>
        </p:nvGrpSpPr>
        <p:grpSpPr>
          <a:xfrm>
            <a:off x="1328781" y="6749248"/>
            <a:ext cx="3685145" cy="462332"/>
            <a:chOff x="1328781" y="6749248"/>
            <a:chExt cx="3685145" cy="462332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3BA8271-CBC4-455D-A3B4-0348BE2B4DC8}"/>
                </a:ext>
              </a:extLst>
            </p:cNvPr>
            <p:cNvSpPr/>
            <p:nvPr/>
          </p:nvSpPr>
          <p:spPr>
            <a:xfrm>
              <a:off x="1328781" y="6978632"/>
              <a:ext cx="97335" cy="63959"/>
            </a:xfrm>
            <a:custGeom>
              <a:avLst/>
              <a:gdLst/>
              <a:ahLst/>
              <a:cxnLst/>
              <a:rect l="0" t="0" r="0" b="0"/>
              <a:pathLst>
                <a:path w="97335" h="63959">
                  <a:moveTo>
                    <a:pt x="86001" y="15288"/>
                  </a:moveTo>
                  <a:lnTo>
                    <a:pt x="73621" y="11162"/>
                  </a:lnTo>
                  <a:lnTo>
                    <a:pt x="49415" y="12722"/>
                  </a:lnTo>
                  <a:lnTo>
                    <a:pt x="34904" y="18755"/>
                  </a:lnTo>
                  <a:lnTo>
                    <a:pt x="28616" y="22782"/>
                  </a:lnTo>
                  <a:lnTo>
                    <a:pt x="27878" y="25466"/>
                  </a:lnTo>
                  <a:lnTo>
                    <a:pt x="30842" y="27257"/>
                  </a:lnTo>
                  <a:lnTo>
                    <a:pt x="36272" y="28450"/>
                  </a:lnTo>
                  <a:lnTo>
                    <a:pt x="41620" y="27518"/>
                  </a:lnTo>
                  <a:lnTo>
                    <a:pt x="52169" y="21875"/>
                  </a:lnTo>
                  <a:lnTo>
                    <a:pt x="60312" y="11306"/>
                  </a:lnTo>
                  <a:lnTo>
                    <a:pt x="63693" y="4860"/>
                  </a:lnTo>
                  <a:lnTo>
                    <a:pt x="63355" y="1426"/>
                  </a:lnTo>
                  <a:lnTo>
                    <a:pt x="60539" y="0"/>
                  </a:lnTo>
                  <a:lnTo>
                    <a:pt x="50500" y="720"/>
                  </a:lnTo>
                  <a:lnTo>
                    <a:pt x="31144" y="6845"/>
                  </a:lnTo>
                  <a:lnTo>
                    <a:pt x="3366" y="28838"/>
                  </a:lnTo>
                  <a:lnTo>
                    <a:pt x="681" y="34686"/>
                  </a:lnTo>
                  <a:lnTo>
                    <a:pt x="0" y="48094"/>
                  </a:lnTo>
                  <a:lnTo>
                    <a:pt x="3619" y="53569"/>
                  </a:lnTo>
                  <a:lnTo>
                    <a:pt x="16853" y="61957"/>
                  </a:lnTo>
                  <a:lnTo>
                    <a:pt x="31948" y="63958"/>
                  </a:lnTo>
                  <a:lnTo>
                    <a:pt x="66878" y="58204"/>
                  </a:lnTo>
                  <a:lnTo>
                    <a:pt x="92715" y="47101"/>
                  </a:lnTo>
                  <a:lnTo>
                    <a:pt x="96523" y="42543"/>
                  </a:lnTo>
                  <a:lnTo>
                    <a:pt x="97334" y="37777"/>
                  </a:lnTo>
                  <a:lnTo>
                    <a:pt x="96148" y="32872"/>
                  </a:lnTo>
                  <a:lnTo>
                    <a:pt x="91902" y="30465"/>
                  </a:lnTo>
                  <a:lnTo>
                    <a:pt x="77971" y="30095"/>
                  </a:lnTo>
                  <a:lnTo>
                    <a:pt x="54831" y="34743"/>
                  </a:lnTo>
                  <a:lnTo>
                    <a:pt x="48810" y="38623"/>
                  </a:lnTo>
                  <a:lnTo>
                    <a:pt x="39817" y="49844"/>
                  </a:lnTo>
                  <a:lnTo>
                    <a:pt x="40528" y="53872"/>
                  </a:lnTo>
                  <a:lnTo>
                    <a:pt x="44457" y="56557"/>
                  </a:lnTo>
                  <a:lnTo>
                    <a:pt x="50532" y="58348"/>
                  </a:lnTo>
                  <a:lnTo>
                    <a:pt x="56309" y="57814"/>
                  </a:lnTo>
                  <a:lnTo>
                    <a:pt x="67334" y="52615"/>
                  </a:lnTo>
                  <a:lnTo>
                    <a:pt x="70102" y="47945"/>
                  </a:lnTo>
                  <a:lnTo>
                    <a:pt x="70873" y="35849"/>
                  </a:lnTo>
                  <a:lnTo>
                    <a:pt x="68142" y="32450"/>
                  </a:lnTo>
                  <a:lnTo>
                    <a:pt x="63731" y="31048"/>
                  </a:lnTo>
                  <a:lnTo>
                    <a:pt x="58198" y="30977"/>
                  </a:lnTo>
                  <a:lnTo>
                    <a:pt x="47444" y="35504"/>
                  </a:lnTo>
                  <a:lnTo>
                    <a:pt x="42158" y="39130"/>
                  </a:lnTo>
                  <a:lnTo>
                    <a:pt x="39498" y="44139"/>
                  </a:lnTo>
                  <a:lnTo>
                    <a:pt x="38845" y="56614"/>
                  </a:lnTo>
                  <a:lnTo>
                    <a:pt x="38153" y="57521"/>
                  </a:lnTo>
                  <a:lnTo>
                    <a:pt x="35081" y="49318"/>
                  </a:lnTo>
                  <a:lnTo>
                    <a:pt x="32189" y="47476"/>
                  </a:lnTo>
                  <a:lnTo>
                    <a:pt x="28533" y="47975"/>
                  </a:lnTo>
                  <a:lnTo>
                    <a:pt x="24368" y="50035"/>
                  </a:lnTo>
                  <a:lnTo>
                    <a:pt x="24183" y="50544"/>
                  </a:lnTo>
                  <a:lnTo>
                    <a:pt x="30887" y="48808"/>
                  </a:lnTo>
                  <a:lnTo>
                    <a:pt x="492" y="541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288B7B8-B058-4F5E-A369-1970F3924E82}"/>
                </a:ext>
              </a:extLst>
            </p:cNvPr>
            <p:cNvSpPr/>
            <p:nvPr/>
          </p:nvSpPr>
          <p:spPr>
            <a:xfrm>
              <a:off x="1632630" y="6830676"/>
              <a:ext cx="62000" cy="380904"/>
            </a:xfrm>
            <a:custGeom>
              <a:avLst/>
              <a:gdLst/>
              <a:ahLst/>
              <a:cxnLst/>
              <a:rect l="0" t="0" r="0" b="0"/>
              <a:pathLst>
                <a:path w="62000" h="380904">
                  <a:moveTo>
                    <a:pt x="61999" y="0"/>
                  </a:moveTo>
                  <a:lnTo>
                    <a:pt x="50451" y="13275"/>
                  </a:lnTo>
                  <a:lnTo>
                    <a:pt x="28369" y="70176"/>
                  </a:lnTo>
                  <a:lnTo>
                    <a:pt x="17668" y="111161"/>
                  </a:lnTo>
                  <a:lnTo>
                    <a:pt x="9456" y="166302"/>
                  </a:lnTo>
                  <a:lnTo>
                    <a:pt x="1251" y="224096"/>
                  </a:lnTo>
                  <a:lnTo>
                    <a:pt x="0" y="279330"/>
                  </a:lnTo>
                  <a:lnTo>
                    <a:pt x="699" y="336945"/>
                  </a:lnTo>
                  <a:lnTo>
                    <a:pt x="7584" y="3809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970F251-D6E1-4098-986D-2D62943ED261}"/>
                </a:ext>
              </a:extLst>
            </p:cNvPr>
            <p:cNvSpPr/>
            <p:nvPr/>
          </p:nvSpPr>
          <p:spPr>
            <a:xfrm>
              <a:off x="1729062" y="6993920"/>
              <a:ext cx="121038" cy="178792"/>
            </a:xfrm>
            <a:custGeom>
              <a:avLst/>
              <a:gdLst/>
              <a:ahLst/>
              <a:cxnLst/>
              <a:rect l="0" t="0" r="0" b="0"/>
              <a:pathLst>
                <a:path w="121038" h="178792">
                  <a:moveTo>
                    <a:pt x="4435" y="0"/>
                  </a:moveTo>
                  <a:lnTo>
                    <a:pt x="8561" y="12380"/>
                  </a:lnTo>
                  <a:lnTo>
                    <a:pt x="8284" y="25369"/>
                  </a:lnTo>
                  <a:lnTo>
                    <a:pt x="4660" y="88675"/>
                  </a:lnTo>
                  <a:lnTo>
                    <a:pt x="0" y="118285"/>
                  </a:lnTo>
                  <a:lnTo>
                    <a:pt x="615" y="117723"/>
                  </a:lnTo>
                  <a:lnTo>
                    <a:pt x="22550" y="59329"/>
                  </a:lnTo>
                  <a:lnTo>
                    <a:pt x="36670" y="36734"/>
                  </a:lnTo>
                  <a:lnTo>
                    <a:pt x="53886" y="22659"/>
                  </a:lnTo>
                  <a:lnTo>
                    <a:pt x="63314" y="17698"/>
                  </a:lnTo>
                  <a:lnTo>
                    <a:pt x="72191" y="16981"/>
                  </a:lnTo>
                  <a:lnTo>
                    <a:pt x="88963" y="23094"/>
                  </a:lnTo>
                  <a:lnTo>
                    <a:pt x="94472" y="30080"/>
                  </a:lnTo>
                  <a:lnTo>
                    <a:pt x="100593" y="49357"/>
                  </a:lnTo>
                  <a:lnTo>
                    <a:pt x="103659" y="107607"/>
                  </a:lnTo>
                  <a:lnTo>
                    <a:pt x="102797" y="167445"/>
                  </a:lnTo>
                  <a:lnTo>
                    <a:pt x="105422" y="172955"/>
                  </a:lnTo>
                  <a:lnTo>
                    <a:pt x="108899" y="175764"/>
                  </a:lnTo>
                  <a:lnTo>
                    <a:pt x="121037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982F9E5-0E6D-45B1-A833-55F2B0E5D52A}"/>
                </a:ext>
              </a:extLst>
            </p:cNvPr>
            <p:cNvSpPr/>
            <p:nvPr/>
          </p:nvSpPr>
          <p:spPr>
            <a:xfrm>
              <a:off x="1982250" y="6843585"/>
              <a:ext cx="26068" cy="313581"/>
            </a:xfrm>
            <a:custGeom>
              <a:avLst/>
              <a:gdLst/>
              <a:ahLst/>
              <a:cxnLst/>
              <a:rect l="0" t="0" r="0" b="0"/>
              <a:pathLst>
                <a:path w="26068" h="313581">
                  <a:moveTo>
                    <a:pt x="0" y="33732"/>
                  </a:moveTo>
                  <a:lnTo>
                    <a:pt x="14946" y="1273"/>
                  </a:lnTo>
                  <a:lnTo>
                    <a:pt x="18601" y="0"/>
                  </a:lnTo>
                  <a:lnTo>
                    <a:pt x="21901" y="2607"/>
                  </a:lnTo>
                  <a:lnTo>
                    <a:pt x="24965" y="7800"/>
                  </a:lnTo>
                  <a:lnTo>
                    <a:pt x="26067" y="25086"/>
                  </a:lnTo>
                  <a:lnTo>
                    <a:pt x="17408" y="88070"/>
                  </a:lnTo>
                  <a:lnTo>
                    <a:pt x="9557" y="150328"/>
                  </a:lnTo>
                  <a:lnTo>
                    <a:pt x="8008" y="203886"/>
                  </a:lnTo>
                  <a:lnTo>
                    <a:pt x="7819" y="258226"/>
                  </a:lnTo>
                  <a:lnTo>
                    <a:pt x="7773" y="3135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16D3F25-DFCD-47ED-A781-1E86DB520F34}"/>
                </a:ext>
              </a:extLst>
            </p:cNvPr>
            <p:cNvSpPr/>
            <p:nvPr/>
          </p:nvSpPr>
          <p:spPr>
            <a:xfrm>
              <a:off x="1935608" y="6947279"/>
              <a:ext cx="147698" cy="6694"/>
            </a:xfrm>
            <a:custGeom>
              <a:avLst/>
              <a:gdLst/>
              <a:ahLst/>
              <a:cxnLst/>
              <a:rect l="0" t="0" r="0" b="0"/>
              <a:pathLst>
                <a:path w="147698" h="6694">
                  <a:moveTo>
                    <a:pt x="0" y="0"/>
                  </a:moveTo>
                  <a:lnTo>
                    <a:pt x="58225" y="6693"/>
                  </a:lnTo>
                  <a:lnTo>
                    <a:pt x="115740" y="5328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4BEBAC0-8066-4414-AE35-0F248CBE843E}"/>
                </a:ext>
              </a:extLst>
            </p:cNvPr>
            <p:cNvSpPr/>
            <p:nvPr/>
          </p:nvSpPr>
          <p:spPr>
            <a:xfrm>
              <a:off x="2089171" y="6926198"/>
              <a:ext cx="333352" cy="224339"/>
            </a:xfrm>
            <a:custGeom>
              <a:avLst/>
              <a:gdLst/>
              <a:ahLst/>
              <a:cxnLst/>
              <a:rect l="0" t="0" r="0" b="0"/>
              <a:pathLst>
                <a:path w="333352" h="224339">
                  <a:moveTo>
                    <a:pt x="56322" y="67722"/>
                  </a:moveTo>
                  <a:lnTo>
                    <a:pt x="52196" y="80102"/>
                  </a:lnTo>
                  <a:lnTo>
                    <a:pt x="54776" y="93091"/>
                  </a:lnTo>
                  <a:lnTo>
                    <a:pt x="57883" y="100182"/>
                  </a:lnTo>
                  <a:lnTo>
                    <a:pt x="68244" y="110363"/>
                  </a:lnTo>
                  <a:lnTo>
                    <a:pt x="74635" y="114288"/>
                  </a:lnTo>
                  <a:lnTo>
                    <a:pt x="81487" y="115177"/>
                  </a:lnTo>
                  <a:lnTo>
                    <a:pt x="96010" y="111558"/>
                  </a:lnTo>
                  <a:lnTo>
                    <a:pt x="101782" y="106446"/>
                  </a:lnTo>
                  <a:lnTo>
                    <a:pt x="110500" y="91555"/>
                  </a:lnTo>
                  <a:lnTo>
                    <a:pt x="112647" y="75723"/>
                  </a:lnTo>
                  <a:lnTo>
                    <a:pt x="112011" y="67874"/>
                  </a:lnTo>
                  <a:lnTo>
                    <a:pt x="108131" y="61777"/>
                  </a:lnTo>
                  <a:lnTo>
                    <a:pt x="94608" y="52700"/>
                  </a:lnTo>
                  <a:lnTo>
                    <a:pt x="87028" y="51661"/>
                  </a:lnTo>
                  <a:lnTo>
                    <a:pt x="71697" y="55113"/>
                  </a:lnTo>
                  <a:lnTo>
                    <a:pt x="44371" y="70897"/>
                  </a:lnTo>
                  <a:lnTo>
                    <a:pt x="22647" y="91984"/>
                  </a:lnTo>
                  <a:lnTo>
                    <a:pt x="9396" y="114643"/>
                  </a:lnTo>
                  <a:lnTo>
                    <a:pt x="0" y="141894"/>
                  </a:lnTo>
                  <a:lnTo>
                    <a:pt x="1348" y="161724"/>
                  </a:lnTo>
                  <a:lnTo>
                    <a:pt x="8569" y="181190"/>
                  </a:lnTo>
                  <a:lnTo>
                    <a:pt x="20415" y="198479"/>
                  </a:lnTo>
                  <a:lnTo>
                    <a:pt x="45779" y="218653"/>
                  </a:lnTo>
                  <a:lnTo>
                    <a:pt x="74381" y="223191"/>
                  </a:lnTo>
                  <a:lnTo>
                    <a:pt x="107535" y="220601"/>
                  </a:lnTo>
                  <a:lnTo>
                    <a:pt x="147888" y="205438"/>
                  </a:lnTo>
                  <a:lnTo>
                    <a:pt x="171937" y="188757"/>
                  </a:lnTo>
                  <a:lnTo>
                    <a:pt x="216836" y="129780"/>
                  </a:lnTo>
                  <a:lnTo>
                    <a:pt x="237238" y="83258"/>
                  </a:lnTo>
                  <a:lnTo>
                    <a:pt x="240908" y="30804"/>
                  </a:lnTo>
                  <a:lnTo>
                    <a:pt x="238264" y="9855"/>
                  </a:lnTo>
                  <a:lnTo>
                    <a:pt x="233759" y="4096"/>
                  </a:lnTo>
                  <a:lnTo>
                    <a:pt x="227301" y="1120"/>
                  </a:lnTo>
                  <a:lnTo>
                    <a:pt x="219540" y="0"/>
                  </a:lnTo>
                  <a:lnTo>
                    <a:pt x="204008" y="5666"/>
                  </a:lnTo>
                  <a:lnTo>
                    <a:pt x="196238" y="10804"/>
                  </a:lnTo>
                  <a:lnTo>
                    <a:pt x="191922" y="16822"/>
                  </a:lnTo>
                  <a:lnTo>
                    <a:pt x="189909" y="23423"/>
                  </a:lnTo>
                  <a:lnTo>
                    <a:pt x="189430" y="30416"/>
                  </a:lnTo>
                  <a:lnTo>
                    <a:pt x="191702" y="36805"/>
                  </a:lnTo>
                  <a:lnTo>
                    <a:pt x="201136" y="48510"/>
                  </a:lnTo>
                  <a:lnTo>
                    <a:pt x="230033" y="70101"/>
                  </a:lnTo>
                  <a:lnTo>
                    <a:pt x="289036" y="101389"/>
                  </a:lnTo>
                  <a:lnTo>
                    <a:pt x="316062" y="117812"/>
                  </a:lnTo>
                  <a:lnTo>
                    <a:pt x="326657" y="131443"/>
                  </a:lnTo>
                  <a:lnTo>
                    <a:pt x="333351" y="161939"/>
                  </a:lnTo>
                  <a:lnTo>
                    <a:pt x="330310" y="181285"/>
                  </a:lnTo>
                  <a:lnTo>
                    <a:pt x="322337" y="197657"/>
                  </a:lnTo>
                  <a:lnTo>
                    <a:pt x="310156" y="210692"/>
                  </a:lnTo>
                  <a:lnTo>
                    <a:pt x="288730" y="223616"/>
                  </a:lnTo>
                  <a:lnTo>
                    <a:pt x="281223" y="224338"/>
                  </a:lnTo>
                  <a:lnTo>
                    <a:pt x="265971" y="220536"/>
                  </a:lnTo>
                  <a:lnTo>
                    <a:pt x="260868" y="214512"/>
                  </a:lnTo>
                  <a:lnTo>
                    <a:pt x="255197" y="196301"/>
                  </a:lnTo>
                  <a:lnTo>
                    <a:pt x="257283" y="176117"/>
                  </a:lnTo>
                  <a:lnTo>
                    <a:pt x="263969" y="157356"/>
                  </a:lnTo>
                  <a:lnTo>
                    <a:pt x="284640" y="128934"/>
                  </a:lnTo>
                  <a:lnTo>
                    <a:pt x="305075" y="1065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28BC19F-D059-4CCC-9484-A1E8B624ABD1}"/>
                </a:ext>
              </a:extLst>
            </p:cNvPr>
            <p:cNvSpPr/>
            <p:nvPr/>
          </p:nvSpPr>
          <p:spPr>
            <a:xfrm>
              <a:off x="2485029" y="6830676"/>
              <a:ext cx="119104" cy="297067"/>
            </a:xfrm>
            <a:custGeom>
              <a:avLst/>
              <a:gdLst/>
              <a:ahLst/>
              <a:cxnLst/>
              <a:rect l="0" t="0" r="0" b="0"/>
              <a:pathLst>
                <a:path w="119104" h="297067">
                  <a:moveTo>
                    <a:pt x="49141" y="0"/>
                  </a:moveTo>
                  <a:lnTo>
                    <a:pt x="35018" y="54748"/>
                  </a:lnTo>
                  <a:lnTo>
                    <a:pt x="13558" y="114269"/>
                  </a:lnTo>
                  <a:lnTo>
                    <a:pt x="0" y="165869"/>
                  </a:lnTo>
                  <a:lnTo>
                    <a:pt x="1677" y="209612"/>
                  </a:lnTo>
                  <a:lnTo>
                    <a:pt x="9907" y="258133"/>
                  </a:lnTo>
                  <a:lnTo>
                    <a:pt x="25082" y="282576"/>
                  </a:lnTo>
                  <a:lnTo>
                    <a:pt x="43342" y="294015"/>
                  </a:lnTo>
                  <a:lnTo>
                    <a:pt x="53049" y="297066"/>
                  </a:lnTo>
                  <a:lnTo>
                    <a:pt x="62975" y="296509"/>
                  </a:lnTo>
                  <a:lnTo>
                    <a:pt x="83216" y="288979"/>
                  </a:lnTo>
                  <a:lnTo>
                    <a:pt x="99123" y="274693"/>
                  </a:lnTo>
                  <a:lnTo>
                    <a:pt x="119103" y="24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66AD2B0-E160-4AD4-B457-BC5D016F1CA2}"/>
                </a:ext>
              </a:extLst>
            </p:cNvPr>
            <p:cNvSpPr/>
            <p:nvPr/>
          </p:nvSpPr>
          <p:spPr>
            <a:xfrm>
              <a:off x="2482460" y="6961261"/>
              <a:ext cx="207181" cy="110395"/>
            </a:xfrm>
            <a:custGeom>
              <a:avLst/>
              <a:gdLst/>
              <a:ahLst/>
              <a:cxnLst/>
              <a:rect l="0" t="0" r="0" b="0"/>
              <a:pathLst>
                <a:path w="207181" h="110395">
                  <a:moveTo>
                    <a:pt x="28389" y="1565"/>
                  </a:moveTo>
                  <a:lnTo>
                    <a:pt x="10635" y="8634"/>
                  </a:lnTo>
                  <a:lnTo>
                    <a:pt x="57" y="16512"/>
                  </a:lnTo>
                  <a:lnTo>
                    <a:pt x="0" y="20166"/>
                  </a:lnTo>
                  <a:lnTo>
                    <a:pt x="3417" y="23467"/>
                  </a:lnTo>
                  <a:lnTo>
                    <a:pt x="16427" y="28574"/>
                  </a:lnTo>
                  <a:lnTo>
                    <a:pt x="44038" y="30585"/>
                  </a:lnTo>
                  <a:lnTo>
                    <a:pt x="93925" y="23964"/>
                  </a:lnTo>
                  <a:lnTo>
                    <a:pt x="155478" y="6466"/>
                  </a:lnTo>
                  <a:lnTo>
                    <a:pt x="173837" y="0"/>
                  </a:lnTo>
                  <a:lnTo>
                    <a:pt x="178905" y="1385"/>
                  </a:lnTo>
                  <a:lnTo>
                    <a:pt x="181420" y="5764"/>
                  </a:lnTo>
                  <a:lnTo>
                    <a:pt x="181912" y="19842"/>
                  </a:lnTo>
                  <a:lnTo>
                    <a:pt x="177575" y="76313"/>
                  </a:lnTo>
                  <a:lnTo>
                    <a:pt x="180491" y="93519"/>
                  </a:lnTo>
                  <a:lnTo>
                    <a:pt x="184205" y="99144"/>
                  </a:lnTo>
                  <a:lnTo>
                    <a:pt x="189272" y="102894"/>
                  </a:lnTo>
                  <a:lnTo>
                    <a:pt x="207180" y="110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4F5AF7C-6454-4371-9876-DF89AEB1F46B}"/>
                </a:ext>
              </a:extLst>
            </p:cNvPr>
            <p:cNvSpPr/>
            <p:nvPr/>
          </p:nvSpPr>
          <p:spPr>
            <a:xfrm>
              <a:off x="2681867" y="6846223"/>
              <a:ext cx="23322" cy="38869"/>
            </a:xfrm>
            <a:custGeom>
              <a:avLst/>
              <a:gdLst/>
              <a:ahLst/>
              <a:cxnLst/>
              <a:rect l="0" t="0" r="0" b="0"/>
              <a:pathLst>
                <a:path w="23322" h="38869">
                  <a:moveTo>
                    <a:pt x="23321" y="38868"/>
                  </a:moveTo>
                  <a:lnTo>
                    <a:pt x="16251" y="2111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92AF314-310F-465F-AD37-2D3DD2292AA3}"/>
                </a:ext>
              </a:extLst>
            </p:cNvPr>
            <p:cNvSpPr/>
            <p:nvPr/>
          </p:nvSpPr>
          <p:spPr>
            <a:xfrm>
              <a:off x="2737682" y="6811397"/>
              <a:ext cx="496106" cy="299127"/>
            </a:xfrm>
            <a:custGeom>
              <a:avLst/>
              <a:gdLst/>
              <a:ahLst/>
              <a:cxnLst/>
              <a:rect l="0" t="0" r="0" b="0"/>
              <a:pathLst>
                <a:path w="496106" h="299127">
                  <a:moveTo>
                    <a:pt x="14147" y="182523"/>
                  </a:moveTo>
                  <a:lnTo>
                    <a:pt x="10020" y="239187"/>
                  </a:lnTo>
                  <a:lnTo>
                    <a:pt x="3327" y="270521"/>
                  </a:lnTo>
                  <a:lnTo>
                    <a:pt x="1751" y="274011"/>
                  </a:lnTo>
                  <a:lnTo>
                    <a:pt x="701" y="272881"/>
                  </a:lnTo>
                  <a:lnTo>
                    <a:pt x="0" y="268674"/>
                  </a:lnTo>
                  <a:lnTo>
                    <a:pt x="3142" y="246245"/>
                  </a:lnTo>
                  <a:lnTo>
                    <a:pt x="19011" y="207715"/>
                  </a:lnTo>
                  <a:lnTo>
                    <a:pt x="38908" y="179719"/>
                  </a:lnTo>
                  <a:lnTo>
                    <a:pt x="53655" y="168896"/>
                  </a:lnTo>
                  <a:lnTo>
                    <a:pt x="71149" y="165814"/>
                  </a:lnTo>
                  <a:lnTo>
                    <a:pt x="80651" y="166202"/>
                  </a:lnTo>
                  <a:lnTo>
                    <a:pt x="88714" y="169051"/>
                  </a:lnTo>
                  <a:lnTo>
                    <a:pt x="102278" y="179127"/>
                  </a:lnTo>
                  <a:lnTo>
                    <a:pt x="111762" y="194546"/>
                  </a:lnTo>
                  <a:lnTo>
                    <a:pt x="126841" y="243544"/>
                  </a:lnTo>
                  <a:lnTo>
                    <a:pt x="131319" y="276994"/>
                  </a:lnTo>
                  <a:lnTo>
                    <a:pt x="138488" y="292456"/>
                  </a:lnTo>
                  <a:lnTo>
                    <a:pt x="142818" y="295544"/>
                  </a:lnTo>
                  <a:lnTo>
                    <a:pt x="147433" y="295875"/>
                  </a:lnTo>
                  <a:lnTo>
                    <a:pt x="157166" y="291635"/>
                  </a:lnTo>
                  <a:lnTo>
                    <a:pt x="167251" y="283992"/>
                  </a:lnTo>
                  <a:lnTo>
                    <a:pt x="175187" y="270232"/>
                  </a:lnTo>
                  <a:lnTo>
                    <a:pt x="198897" y="213128"/>
                  </a:lnTo>
                  <a:lnTo>
                    <a:pt x="214844" y="176188"/>
                  </a:lnTo>
                  <a:lnTo>
                    <a:pt x="229563" y="155982"/>
                  </a:lnTo>
                  <a:lnTo>
                    <a:pt x="248991" y="143181"/>
                  </a:lnTo>
                  <a:lnTo>
                    <a:pt x="255355" y="142475"/>
                  </a:lnTo>
                  <a:lnTo>
                    <a:pt x="267032" y="146298"/>
                  </a:lnTo>
                  <a:lnTo>
                    <a:pt x="283318" y="158162"/>
                  </a:lnTo>
                  <a:lnTo>
                    <a:pt x="294957" y="176745"/>
                  </a:lnTo>
                  <a:lnTo>
                    <a:pt x="303876" y="198661"/>
                  </a:lnTo>
                  <a:lnTo>
                    <a:pt x="304037" y="200192"/>
                  </a:lnTo>
                  <a:lnTo>
                    <a:pt x="281827" y="167638"/>
                  </a:lnTo>
                  <a:lnTo>
                    <a:pt x="268721" y="159209"/>
                  </a:lnTo>
                  <a:lnTo>
                    <a:pt x="262462" y="158343"/>
                  </a:lnTo>
                  <a:lnTo>
                    <a:pt x="250901" y="161987"/>
                  </a:lnTo>
                  <a:lnTo>
                    <a:pt x="230553" y="182006"/>
                  </a:lnTo>
                  <a:lnTo>
                    <a:pt x="216368" y="205690"/>
                  </a:lnTo>
                  <a:lnTo>
                    <a:pt x="204700" y="248456"/>
                  </a:lnTo>
                  <a:lnTo>
                    <a:pt x="202484" y="269984"/>
                  </a:lnTo>
                  <a:lnTo>
                    <a:pt x="206106" y="286461"/>
                  </a:lnTo>
                  <a:lnTo>
                    <a:pt x="209490" y="293274"/>
                  </a:lnTo>
                  <a:lnTo>
                    <a:pt x="215201" y="296952"/>
                  </a:lnTo>
                  <a:lnTo>
                    <a:pt x="230760" y="298736"/>
                  </a:lnTo>
                  <a:lnTo>
                    <a:pt x="244585" y="294346"/>
                  </a:lnTo>
                  <a:lnTo>
                    <a:pt x="257350" y="284909"/>
                  </a:lnTo>
                  <a:lnTo>
                    <a:pt x="306581" y="232313"/>
                  </a:lnTo>
                  <a:lnTo>
                    <a:pt x="311023" y="231263"/>
                  </a:lnTo>
                  <a:lnTo>
                    <a:pt x="314847" y="233155"/>
                  </a:lnTo>
                  <a:lnTo>
                    <a:pt x="331318" y="250682"/>
                  </a:lnTo>
                  <a:lnTo>
                    <a:pt x="354381" y="261547"/>
                  </a:lnTo>
                  <a:lnTo>
                    <a:pt x="362755" y="261981"/>
                  </a:lnTo>
                  <a:lnTo>
                    <a:pt x="378969" y="257858"/>
                  </a:lnTo>
                  <a:lnTo>
                    <a:pt x="415997" y="230127"/>
                  </a:lnTo>
                  <a:lnTo>
                    <a:pt x="444833" y="199925"/>
                  </a:lnTo>
                  <a:lnTo>
                    <a:pt x="476196" y="136887"/>
                  </a:lnTo>
                  <a:lnTo>
                    <a:pt x="490690" y="78187"/>
                  </a:lnTo>
                  <a:lnTo>
                    <a:pt x="494501" y="33854"/>
                  </a:lnTo>
                  <a:lnTo>
                    <a:pt x="490786" y="12513"/>
                  </a:lnTo>
                  <a:lnTo>
                    <a:pt x="487377" y="4404"/>
                  </a:lnTo>
                  <a:lnTo>
                    <a:pt x="483376" y="724"/>
                  </a:lnTo>
                  <a:lnTo>
                    <a:pt x="478982" y="0"/>
                  </a:lnTo>
                  <a:lnTo>
                    <a:pt x="474325" y="1244"/>
                  </a:lnTo>
                  <a:lnTo>
                    <a:pt x="464544" y="16446"/>
                  </a:lnTo>
                  <a:lnTo>
                    <a:pt x="439902" y="70729"/>
                  </a:lnTo>
                  <a:lnTo>
                    <a:pt x="429117" y="112487"/>
                  </a:lnTo>
                  <a:lnTo>
                    <a:pt x="420252" y="174743"/>
                  </a:lnTo>
                  <a:lnTo>
                    <a:pt x="422869" y="216207"/>
                  </a:lnTo>
                  <a:lnTo>
                    <a:pt x="433427" y="251429"/>
                  </a:lnTo>
                  <a:lnTo>
                    <a:pt x="447231" y="269578"/>
                  </a:lnTo>
                  <a:lnTo>
                    <a:pt x="472123" y="287204"/>
                  </a:lnTo>
                  <a:lnTo>
                    <a:pt x="496105" y="2991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C6EA5E7-49AB-4C55-B8B9-5E173DAFC4BC}"/>
                </a:ext>
              </a:extLst>
            </p:cNvPr>
            <p:cNvSpPr/>
            <p:nvPr/>
          </p:nvSpPr>
          <p:spPr>
            <a:xfrm>
              <a:off x="3816802" y="6749248"/>
              <a:ext cx="310942" cy="291468"/>
            </a:xfrm>
            <a:custGeom>
              <a:avLst/>
              <a:gdLst/>
              <a:ahLst/>
              <a:cxnLst/>
              <a:rect l="0" t="0" r="0" b="0"/>
              <a:pathLst>
                <a:path w="310942" h="291468">
                  <a:moveTo>
                    <a:pt x="0" y="283540"/>
                  </a:moveTo>
                  <a:lnTo>
                    <a:pt x="1727" y="254238"/>
                  </a:lnTo>
                  <a:lnTo>
                    <a:pt x="26518" y="196141"/>
                  </a:lnTo>
                  <a:lnTo>
                    <a:pt x="56575" y="135719"/>
                  </a:lnTo>
                  <a:lnTo>
                    <a:pt x="75119" y="78830"/>
                  </a:lnTo>
                  <a:lnTo>
                    <a:pt x="81183" y="40351"/>
                  </a:lnTo>
                  <a:lnTo>
                    <a:pt x="79843" y="14227"/>
                  </a:lnTo>
                  <a:lnTo>
                    <a:pt x="76550" y="6397"/>
                  </a:lnTo>
                  <a:lnTo>
                    <a:pt x="71762" y="2041"/>
                  </a:lnTo>
                  <a:lnTo>
                    <a:pt x="65980" y="0"/>
                  </a:lnTo>
                  <a:lnTo>
                    <a:pt x="60397" y="2095"/>
                  </a:lnTo>
                  <a:lnTo>
                    <a:pt x="49588" y="13635"/>
                  </a:lnTo>
                  <a:lnTo>
                    <a:pt x="37917" y="35430"/>
                  </a:lnTo>
                  <a:lnTo>
                    <a:pt x="31579" y="88241"/>
                  </a:lnTo>
                  <a:lnTo>
                    <a:pt x="27511" y="134629"/>
                  </a:lnTo>
                  <a:lnTo>
                    <a:pt x="34513" y="189442"/>
                  </a:lnTo>
                  <a:lnTo>
                    <a:pt x="49054" y="244820"/>
                  </a:lnTo>
                  <a:lnTo>
                    <a:pt x="62903" y="271203"/>
                  </a:lnTo>
                  <a:lnTo>
                    <a:pt x="73734" y="283239"/>
                  </a:lnTo>
                  <a:lnTo>
                    <a:pt x="87185" y="291467"/>
                  </a:lnTo>
                  <a:lnTo>
                    <a:pt x="115620" y="286487"/>
                  </a:lnTo>
                  <a:lnTo>
                    <a:pt x="148988" y="272757"/>
                  </a:lnTo>
                  <a:lnTo>
                    <a:pt x="172455" y="255139"/>
                  </a:lnTo>
                  <a:lnTo>
                    <a:pt x="208368" y="199324"/>
                  </a:lnTo>
                  <a:lnTo>
                    <a:pt x="217849" y="177876"/>
                  </a:lnTo>
                  <a:lnTo>
                    <a:pt x="222062" y="156827"/>
                  </a:lnTo>
                  <a:lnTo>
                    <a:pt x="221458" y="153288"/>
                  </a:lnTo>
                  <a:lnTo>
                    <a:pt x="219328" y="154383"/>
                  </a:lnTo>
                  <a:lnTo>
                    <a:pt x="216180" y="158568"/>
                  </a:lnTo>
                  <a:lnTo>
                    <a:pt x="211750" y="180964"/>
                  </a:lnTo>
                  <a:lnTo>
                    <a:pt x="218587" y="227304"/>
                  </a:lnTo>
                  <a:lnTo>
                    <a:pt x="220869" y="235685"/>
                  </a:lnTo>
                  <a:lnTo>
                    <a:pt x="230314" y="249603"/>
                  </a:lnTo>
                  <a:lnTo>
                    <a:pt x="236460" y="255733"/>
                  </a:lnTo>
                  <a:lnTo>
                    <a:pt x="244876" y="258956"/>
                  </a:lnTo>
                  <a:lnTo>
                    <a:pt x="265744" y="260233"/>
                  </a:lnTo>
                  <a:lnTo>
                    <a:pt x="310941" y="2446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7489112-4F21-444C-BF56-D852B0DD374A}"/>
                </a:ext>
              </a:extLst>
            </p:cNvPr>
            <p:cNvSpPr/>
            <p:nvPr/>
          </p:nvSpPr>
          <p:spPr>
            <a:xfrm>
              <a:off x="4050008" y="6768488"/>
              <a:ext cx="69962" cy="54724"/>
            </a:xfrm>
            <a:custGeom>
              <a:avLst/>
              <a:gdLst/>
              <a:ahLst/>
              <a:cxnLst/>
              <a:rect l="0" t="0" r="0" b="0"/>
              <a:pathLst>
                <a:path w="69962" h="54724">
                  <a:moveTo>
                    <a:pt x="69961" y="0"/>
                  </a:moveTo>
                  <a:lnTo>
                    <a:pt x="38441" y="10759"/>
                  </a:lnTo>
                  <a:lnTo>
                    <a:pt x="30810" y="14946"/>
                  </a:lnTo>
                  <a:lnTo>
                    <a:pt x="20027" y="26509"/>
                  </a:lnTo>
                  <a:lnTo>
                    <a:pt x="15942" y="33219"/>
                  </a:lnTo>
                  <a:lnTo>
                    <a:pt x="14947" y="39420"/>
                  </a:lnTo>
                  <a:lnTo>
                    <a:pt x="16011" y="45282"/>
                  </a:lnTo>
                  <a:lnTo>
                    <a:pt x="18448" y="50917"/>
                  </a:lnTo>
                  <a:lnTo>
                    <a:pt x="22663" y="53811"/>
                  </a:lnTo>
                  <a:lnTo>
                    <a:pt x="34257" y="54723"/>
                  </a:lnTo>
                  <a:lnTo>
                    <a:pt x="39248" y="51166"/>
                  </a:lnTo>
                  <a:lnTo>
                    <a:pt x="47098" y="37999"/>
                  </a:lnTo>
                  <a:lnTo>
                    <a:pt x="47810" y="30516"/>
                  </a:lnTo>
                  <a:lnTo>
                    <a:pt x="43993" y="15289"/>
                  </a:lnTo>
                  <a:lnTo>
                    <a:pt x="38830" y="11056"/>
                  </a:lnTo>
                  <a:lnTo>
                    <a:pt x="23879" y="8657"/>
                  </a:lnTo>
                  <a:lnTo>
                    <a:pt x="12628" y="10469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1791DAB-C936-45AD-A3D7-4DEC97F284FF}"/>
                </a:ext>
              </a:extLst>
            </p:cNvPr>
            <p:cNvSpPr/>
            <p:nvPr/>
          </p:nvSpPr>
          <p:spPr>
            <a:xfrm>
              <a:off x="4183304" y="6962826"/>
              <a:ext cx="22175" cy="240980"/>
            </a:xfrm>
            <a:custGeom>
              <a:avLst/>
              <a:gdLst/>
              <a:ahLst/>
              <a:cxnLst/>
              <a:rect l="0" t="0" r="0" b="0"/>
              <a:pathLst>
                <a:path w="22175" h="240980">
                  <a:moveTo>
                    <a:pt x="22174" y="0"/>
                  </a:moveTo>
                  <a:lnTo>
                    <a:pt x="16832" y="20345"/>
                  </a:lnTo>
                  <a:lnTo>
                    <a:pt x="12578" y="75676"/>
                  </a:lnTo>
                  <a:lnTo>
                    <a:pt x="6087" y="127797"/>
                  </a:lnTo>
                  <a:lnTo>
                    <a:pt x="282" y="181002"/>
                  </a:lnTo>
                  <a:lnTo>
                    <a:pt x="0" y="225549"/>
                  </a:lnTo>
                  <a:lnTo>
                    <a:pt x="6627" y="24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5FB3D31-A5A1-48A4-9366-52E7FA1760B4}"/>
                </a:ext>
              </a:extLst>
            </p:cNvPr>
            <p:cNvSpPr/>
            <p:nvPr/>
          </p:nvSpPr>
          <p:spPr>
            <a:xfrm>
              <a:off x="4197705" y="6870020"/>
              <a:ext cx="106542" cy="248278"/>
            </a:xfrm>
            <a:custGeom>
              <a:avLst/>
              <a:gdLst/>
              <a:ahLst/>
              <a:cxnLst/>
              <a:rect l="0" t="0" r="0" b="0"/>
              <a:pathLst>
                <a:path w="106542" h="248278">
                  <a:moveTo>
                    <a:pt x="0" y="248277"/>
                  </a:moveTo>
                  <a:lnTo>
                    <a:pt x="0" y="198756"/>
                  </a:lnTo>
                  <a:lnTo>
                    <a:pt x="0" y="147327"/>
                  </a:lnTo>
                  <a:lnTo>
                    <a:pt x="6152" y="92564"/>
                  </a:lnTo>
                  <a:lnTo>
                    <a:pt x="11580" y="51299"/>
                  </a:lnTo>
                  <a:lnTo>
                    <a:pt x="22625" y="20239"/>
                  </a:lnTo>
                  <a:lnTo>
                    <a:pt x="36543" y="6427"/>
                  </a:lnTo>
                  <a:lnTo>
                    <a:pt x="45091" y="1535"/>
                  </a:lnTo>
                  <a:lnTo>
                    <a:pt x="53381" y="0"/>
                  </a:lnTo>
                  <a:lnTo>
                    <a:pt x="69503" y="2903"/>
                  </a:lnTo>
                  <a:lnTo>
                    <a:pt x="83002" y="12254"/>
                  </a:lnTo>
                  <a:lnTo>
                    <a:pt x="93895" y="25911"/>
                  </a:lnTo>
                  <a:lnTo>
                    <a:pt x="104021" y="53023"/>
                  </a:lnTo>
                  <a:lnTo>
                    <a:pt x="106541" y="82938"/>
                  </a:lnTo>
                  <a:lnTo>
                    <a:pt x="101337" y="112819"/>
                  </a:lnTo>
                  <a:lnTo>
                    <a:pt x="89239" y="137603"/>
                  </a:lnTo>
                  <a:lnTo>
                    <a:pt x="79680" y="150432"/>
                  </a:lnTo>
                  <a:lnTo>
                    <a:pt x="74713" y="152816"/>
                  </a:lnTo>
                  <a:lnTo>
                    <a:pt x="69674" y="152678"/>
                  </a:lnTo>
                  <a:lnTo>
                    <a:pt x="64588" y="150859"/>
                  </a:lnTo>
                  <a:lnTo>
                    <a:pt x="60333" y="146191"/>
                  </a:lnTo>
                  <a:lnTo>
                    <a:pt x="51082" y="124843"/>
                  </a:lnTo>
                  <a:lnTo>
                    <a:pt x="46641" y="1005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55A2A4E-B2BF-4D30-9A04-BC83F3413920}"/>
                </a:ext>
              </a:extLst>
            </p:cNvPr>
            <p:cNvSpPr/>
            <p:nvPr/>
          </p:nvSpPr>
          <p:spPr>
            <a:xfrm>
              <a:off x="4413140" y="6805303"/>
              <a:ext cx="600786" cy="190324"/>
            </a:xfrm>
            <a:custGeom>
              <a:avLst/>
              <a:gdLst/>
              <a:ahLst/>
              <a:cxnLst/>
              <a:rect l="0" t="0" r="0" b="0"/>
              <a:pathLst>
                <a:path w="600786" h="190324">
                  <a:moveTo>
                    <a:pt x="2223" y="157523"/>
                  </a:moveTo>
                  <a:lnTo>
                    <a:pt x="34683" y="168343"/>
                  </a:lnTo>
                  <a:lnTo>
                    <a:pt x="49471" y="166362"/>
                  </a:lnTo>
                  <a:lnTo>
                    <a:pt x="63818" y="158860"/>
                  </a:lnTo>
                  <a:lnTo>
                    <a:pt x="92495" y="125582"/>
                  </a:lnTo>
                  <a:lnTo>
                    <a:pt x="98487" y="108201"/>
                  </a:lnTo>
                  <a:lnTo>
                    <a:pt x="100285" y="88961"/>
                  </a:lnTo>
                  <a:lnTo>
                    <a:pt x="95578" y="59569"/>
                  </a:lnTo>
                  <a:lnTo>
                    <a:pt x="88052" y="42298"/>
                  </a:lnTo>
                  <a:lnTo>
                    <a:pt x="81036" y="36657"/>
                  </a:lnTo>
                  <a:lnTo>
                    <a:pt x="61723" y="30388"/>
                  </a:lnTo>
                  <a:lnTo>
                    <a:pt x="52255" y="31308"/>
                  </a:lnTo>
                  <a:lnTo>
                    <a:pt x="34825" y="39239"/>
                  </a:lnTo>
                  <a:lnTo>
                    <a:pt x="14570" y="58273"/>
                  </a:lnTo>
                  <a:lnTo>
                    <a:pt x="1755" y="80323"/>
                  </a:lnTo>
                  <a:lnTo>
                    <a:pt x="0" y="95573"/>
                  </a:lnTo>
                  <a:lnTo>
                    <a:pt x="2963" y="110988"/>
                  </a:lnTo>
                  <a:lnTo>
                    <a:pt x="10038" y="126475"/>
                  </a:lnTo>
                  <a:lnTo>
                    <a:pt x="21243" y="137390"/>
                  </a:lnTo>
                  <a:lnTo>
                    <a:pt x="27859" y="141509"/>
                  </a:lnTo>
                  <a:lnTo>
                    <a:pt x="34861" y="142530"/>
                  </a:lnTo>
                  <a:lnTo>
                    <a:pt x="49551" y="139055"/>
                  </a:lnTo>
                  <a:lnTo>
                    <a:pt x="68262" y="127387"/>
                  </a:lnTo>
                  <a:lnTo>
                    <a:pt x="84746" y="108863"/>
                  </a:lnTo>
                  <a:lnTo>
                    <a:pt x="90724" y="92134"/>
                  </a:lnTo>
                  <a:lnTo>
                    <a:pt x="92318" y="82836"/>
                  </a:lnTo>
                  <a:lnTo>
                    <a:pt x="93381" y="80957"/>
                  </a:lnTo>
                  <a:lnTo>
                    <a:pt x="99693" y="104362"/>
                  </a:lnTo>
                  <a:lnTo>
                    <a:pt x="103479" y="111718"/>
                  </a:lnTo>
                  <a:lnTo>
                    <a:pt x="109459" y="116622"/>
                  </a:lnTo>
                  <a:lnTo>
                    <a:pt x="125316" y="122070"/>
                  </a:lnTo>
                  <a:lnTo>
                    <a:pt x="141576" y="119885"/>
                  </a:lnTo>
                  <a:lnTo>
                    <a:pt x="173128" y="104407"/>
                  </a:lnTo>
                  <a:lnTo>
                    <a:pt x="184131" y="90154"/>
                  </a:lnTo>
                  <a:lnTo>
                    <a:pt x="206654" y="33299"/>
                  </a:lnTo>
                  <a:lnTo>
                    <a:pt x="206366" y="5745"/>
                  </a:lnTo>
                  <a:lnTo>
                    <a:pt x="204825" y="1923"/>
                  </a:lnTo>
                  <a:lnTo>
                    <a:pt x="202934" y="1966"/>
                  </a:lnTo>
                  <a:lnTo>
                    <a:pt x="200810" y="4586"/>
                  </a:lnTo>
                  <a:lnTo>
                    <a:pt x="203057" y="16710"/>
                  </a:lnTo>
                  <a:lnTo>
                    <a:pt x="210677" y="31888"/>
                  </a:lnTo>
                  <a:lnTo>
                    <a:pt x="273598" y="90195"/>
                  </a:lnTo>
                  <a:lnTo>
                    <a:pt x="302367" y="122649"/>
                  </a:lnTo>
                  <a:lnTo>
                    <a:pt x="308365" y="138281"/>
                  </a:lnTo>
                  <a:lnTo>
                    <a:pt x="310167" y="155881"/>
                  </a:lnTo>
                  <a:lnTo>
                    <a:pt x="308090" y="172339"/>
                  </a:lnTo>
                  <a:lnTo>
                    <a:pt x="303735" y="178629"/>
                  </a:lnTo>
                  <a:lnTo>
                    <a:pt x="289684" y="187921"/>
                  </a:lnTo>
                  <a:lnTo>
                    <a:pt x="274225" y="190323"/>
                  </a:lnTo>
                  <a:lnTo>
                    <a:pt x="266476" y="189755"/>
                  </a:lnTo>
                  <a:lnTo>
                    <a:pt x="263037" y="186784"/>
                  </a:lnTo>
                  <a:lnTo>
                    <a:pt x="262471" y="182213"/>
                  </a:lnTo>
                  <a:lnTo>
                    <a:pt x="263822" y="176575"/>
                  </a:lnTo>
                  <a:lnTo>
                    <a:pt x="274536" y="165702"/>
                  </a:lnTo>
                  <a:lnTo>
                    <a:pt x="299991" y="152173"/>
                  </a:lnTo>
                  <a:lnTo>
                    <a:pt x="357711" y="134415"/>
                  </a:lnTo>
                  <a:lnTo>
                    <a:pt x="420872" y="107915"/>
                  </a:lnTo>
                  <a:lnTo>
                    <a:pt x="475628" y="73983"/>
                  </a:lnTo>
                  <a:lnTo>
                    <a:pt x="503222" y="41309"/>
                  </a:lnTo>
                  <a:lnTo>
                    <a:pt x="509919" y="23243"/>
                  </a:lnTo>
                  <a:lnTo>
                    <a:pt x="511704" y="13589"/>
                  </a:lnTo>
                  <a:lnTo>
                    <a:pt x="508577" y="7152"/>
                  </a:lnTo>
                  <a:lnTo>
                    <a:pt x="502172" y="2861"/>
                  </a:lnTo>
                  <a:lnTo>
                    <a:pt x="493585" y="0"/>
                  </a:lnTo>
                  <a:lnTo>
                    <a:pt x="484405" y="685"/>
                  </a:lnTo>
                  <a:lnTo>
                    <a:pt x="454978" y="14027"/>
                  </a:lnTo>
                  <a:lnTo>
                    <a:pt x="434638" y="27240"/>
                  </a:lnTo>
                  <a:lnTo>
                    <a:pt x="418688" y="50963"/>
                  </a:lnTo>
                  <a:lnTo>
                    <a:pt x="408432" y="79068"/>
                  </a:lnTo>
                  <a:lnTo>
                    <a:pt x="406753" y="103077"/>
                  </a:lnTo>
                  <a:lnTo>
                    <a:pt x="413493" y="122960"/>
                  </a:lnTo>
                  <a:lnTo>
                    <a:pt x="425989" y="139571"/>
                  </a:lnTo>
                  <a:lnTo>
                    <a:pt x="443060" y="152711"/>
                  </a:lnTo>
                  <a:lnTo>
                    <a:pt x="464466" y="159703"/>
                  </a:lnTo>
                  <a:lnTo>
                    <a:pt x="513397" y="164192"/>
                  </a:lnTo>
                  <a:lnTo>
                    <a:pt x="536610" y="157895"/>
                  </a:lnTo>
                  <a:lnTo>
                    <a:pt x="566799" y="139783"/>
                  </a:lnTo>
                  <a:lnTo>
                    <a:pt x="600785" y="1108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21449F0-A3C2-4AEE-9C6F-47DC7636217E}"/>
              </a:ext>
            </a:extLst>
          </p:cNvPr>
          <p:cNvGrpSpPr/>
          <p:nvPr/>
        </p:nvGrpSpPr>
        <p:grpSpPr>
          <a:xfrm>
            <a:off x="384096" y="7382597"/>
            <a:ext cx="4606510" cy="608227"/>
            <a:chOff x="384096" y="7382597"/>
            <a:chExt cx="4606510" cy="608227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C7456FC-9C81-445A-859E-C06CC11B86A4}"/>
                </a:ext>
              </a:extLst>
            </p:cNvPr>
            <p:cNvSpPr/>
            <p:nvPr/>
          </p:nvSpPr>
          <p:spPr>
            <a:xfrm>
              <a:off x="551920" y="7701311"/>
              <a:ext cx="38869" cy="225433"/>
            </a:xfrm>
            <a:custGeom>
              <a:avLst/>
              <a:gdLst/>
              <a:ahLst/>
              <a:cxnLst/>
              <a:rect l="0" t="0" r="0" b="0"/>
              <a:pathLst>
                <a:path w="38869" h="225433">
                  <a:moveTo>
                    <a:pt x="0" y="0"/>
                  </a:moveTo>
                  <a:lnTo>
                    <a:pt x="10820" y="60791"/>
                  </a:lnTo>
                  <a:lnTo>
                    <a:pt x="17228" y="119927"/>
                  </a:lnTo>
                  <a:lnTo>
                    <a:pt x="28725" y="174207"/>
                  </a:lnTo>
                  <a:lnTo>
                    <a:pt x="38868" y="22543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1064D5D-7BD8-40C5-8392-4AA96CE15AEE}"/>
                </a:ext>
              </a:extLst>
            </p:cNvPr>
            <p:cNvSpPr/>
            <p:nvPr/>
          </p:nvSpPr>
          <p:spPr>
            <a:xfrm>
              <a:off x="614109" y="7677990"/>
              <a:ext cx="145438" cy="171598"/>
            </a:xfrm>
            <a:custGeom>
              <a:avLst/>
              <a:gdLst/>
              <a:ahLst/>
              <a:cxnLst/>
              <a:rect l="0" t="0" r="0" b="0"/>
              <a:pathLst>
                <a:path w="145438" h="171598">
                  <a:moveTo>
                    <a:pt x="0" y="38868"/>
                  </a:moveTo>
                  <a:lnTo>
                    <a:pt x="12380" y="47121"/>
                  </a:lnTo>
                  <a:lnTo>
                    <a:pt x="20761" y="58084"/>
                  </a:lnTo>
                  <a:lnTo>
                    <a:pt x="52128" y="115738"/>
                  </a:lnTo>
                  <a:lnTo>
                    <a:pt x="89637" y="159042"/>
                  </a:lnTo>
                  <a:lnTo>
                    <a:pt x="110052" y="171597"/>
                  </a:lnTo>
                  <a:lnTo>
                    <a:pt x="116554" y="171404"/>
                  </a:lnTo>
                  <a:lnTo>
                    <a:pt x="122617" y="168685"/>
                  </a:lnTo>
                  <a:lnTo>
                    <a:pt x="128385" y="164280"/>
                  </a:lnTo>
                  <a:lnTo>
                    <a:pt x="137099" y="150174"/>
                  </a:lnTo>
                  <a:lnTo>
                    <a:pt x="142986" y="131523"/>
                  </a:lnTo>
                  <a:lnTo>
                    <a:pt x="145437" y="98472"/>
                  </a:lnTo>
                  <a:lnTo>
                    <a:pt x="139657" y="36412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B73C9B2-305C-4CBD-844E-BC26F432CF19}"/>
                </a:ext>
              </a:extLst>
            </p:cNvPr>
            <p:cNvSpPr/>
            <p:nvPr/>
          </p:nvSpPr>
          <p:spPr>
            <a:xfrm>
              <a:off x="384096" y="7543893"/>
              <a:ext cx="507545" cy="446931"/>
            </a:xfrm>
            <a:custGeom>
              <a:avLst/>
              <a:gdLst/>
              <a:ahLst/>
              <a:cxnLst/>
              <a:rect l="0" t="0" r="0" b="0"/>
              <a:pathLst>
                <a:path w="507545" h="446931">
                  <a:moveTo>
                    <a:pt x="128957" y="48589"/>
                  </a:moveTo>
                  <a:lnTo>
                    <a:pt x="75129" y="71653"/>
                  </a:lnTo>
                  <a:lnTo>
                    <a:pt x="53699" y="89684"/>
                  </a:lnTo>
                  <a:lnTo>
                    <a:pt x="15090" y="146128"/>
                  </a:lnTo>
                  <a:lnTo>
                    <a:pt x="1314" y="192456"/>
                  </a:lnTo>
                  <a:lnTo>
                    <a:pt x="0" y="243194"/>
                  </a:lnTo>
                  <a:lnTo>
                    <a:pt x="11929" y="294804"/>
                  </a:lnTo>
                  <a:lnTo>
                    <a:pt x="38263" y="351081"/>
                  </a:lnTo>
                  <a:lnTo>
                    <a:pt x="71407" y="393081"/>
                  </a:lnTo>
                  <a:lnTo>
                    <a:pt x="105187" y="420143"/>
                  </a:lnTo>
                  <a:lnTo>
                    <a:pt x="146674" y="436319"/>
                  </a:lnTo>
                  <a:lnTo>
                    <a:pt x="188079" y="443467"/>
                  </a:lnTo>
                  <a:lnTo>
                    <a:pt x="233832" y="446930"/>
                  </a:lnTo>
                  <a:lnTo>
                    <a:pt x="288726" y="439169"/>
                  </a:lnTo>
                  <a:lnTo>
                    <a:pt x="351399" y="418768"/>
                  </a:lnTo>
                  <a:lnTo>
                    <a:pt x="405622" y="390041"/>
                  </a:lnTo>
                  <a:lnTo>
                    <a:pt x="460155" y="343225"/>
                  </a:lnTo>
                  <a:lnTo>
                    <a:pt x="483328" y="310361"/>
                  </a:lnTo>
                  <a:lnTo>
                    <a:pt x="502507" y="264692"/>
                  </a:lnTo>
                  <a:lnTo>
                    <a:pt x="507544" y="210854"/>
                  </a:lnTo>
                  <a:lnTo>
                    <a:pt x="501496" y="170852"/>
                  </a:lnTo>
                  <a:lnTo>
                    <a:pt x="477113" y="118644"/>
                  </a:lnTo>
                  <a:lnTo>
                    <a:pt x="439092" y="66746"/>
                  </a:lnTo>
                  <a:lnTo>
                    <a:pt x="402615" y="36118"/>
                  </a:lnTo>
                  <a:lnTo>
                    <a:pt x="344529" y="9625"/>
                  </a:lnTo>
                  <a:lnTo>
                    <a:pt x="294270" y="0"/>
                  </a:lnTo>
                  <a:lnTo>
                    <a:pt x="246173" y="2714"/>
                  </a:lnTo>
                  <a:lnTo>
                    <a:pt x="199964" y="15803"/>
                  </a:lnTo>
                  <a:lnTo>
                    <a:pt x="145222" y="50302"/>
                  </a:lnTo>
                  <a:lnTo>
                    <a:pt x="101076" y="90386"/>
                  </a:lnTo>
                  <a:lnTo>
                    <a:pt x="74542" y="1496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8CB5302-96F6-4E6F-8CE6-5E2181A195B1}"/>
                </a:ext>
              </a:extLst>
            </p:cNvPr>
            <p:cNvSpPr/>
            <p:nvPr/>
          </p:nvSpPr>
          <p:spPr>
            <a:xfrm>
              <a:off x="1197123" y="7592482"/>
              <a:ext cx="35409" cy="326489"/>
            </a:xfrm>
            <a:custGeom>
              <a:avLst/>
              <a:gdLst/>
              <a:ahLst/>
              <a:cxnLst/>
              <a:rect l="0" t="0" r="0" b="0"/>
              <a:pathLst>
                <a:path w="35409" h="326489">
                  <a:moveTo>
                    <a:pt x="31094" y="0"/>
                  </a:moveTo>
                  <a:lnTo>
                    <a:pt x="22841" y="12379"/>
                  </a:lnTo>
                  <a:lnTo>
                    <a:pt x="23001" y="16890"/>
                  </a:lnTo>
                  <a:lnTo>
                    <a:pt x="25699" y="20762"/>
                  </a:lnTo>
                  <a:lnTo>
                    <a:pt x="30088" y="24206"/>
                  </a:lnTo>
                  <a:lnTo>
                    <a:pt x="34966" y="39548"/>
                  </a:lnTo>
                  <a:lnTo>
                    <a:pt x="35408" y="74769"/>
                  </a:lnTo>
                  <a:lnTo>
                    <a:pt x="26320" y="130575"/>
                  </a:lnTo>
                  <a:lnTo>
                    <a:pt x="19589" y="185642"/>
                  </a:lnTo>
                  <a:lnTo>
                    <a:pt x="11003" y="245947"/>
                  </a:lnTo>
                  <a:lnTo>
                    <a:pt x="4072" y="304707"/>
                  </a:lnTo>
                  <a:lnTo>
                    <a:pt x="0" y="3264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D776B0E-8C22-4406-BC9E-25DC8B2CFD8D}"/>
                </a:ext>
              </a:extLst>
            </p:cNvPr>
            <p:cNvSpPr/>
            <p:nvPr/>
          </p:nvSpPr>
          <p:spPr>
            <a:xfrm>
              <a:off x="1138582" y="7535539"/>
              <a:ext cx="369483" cy="119132"/>
            </a:xfrm>
            <a:custGeom>
              <a:avLst/>
              <a:gdLst/>
              <a:ahLst/>
              <a:cxnLst/>
              <a:rect l="0" t="0" r="0" b="0"/>
              <a:pathLst>
                <a:path w="369483" h="119132">
                  <a:moveTo>
                    <a:pt x="4127" y="119131"/>
                  </a:moveTo>
                  <a:lnTo>
                    <a:pt x="0" y="102624"/>
                  </a:lnTo>
                  <a:lnTo>
                    <a:pt x="512" y="96034"/>
                  </a:lnTo>
                  <a:lnTo>
                    <a:pt x="5687" y="84105"/>
                  </a:lnTo>
                  <a:lnTo>
                    <a:pt x="18352" y="75349"/>
                  </a:lnTo>
                  <a:lnTo>
                    <a:pt x="74655" y="57193"/>
                  </a:lnTo>
                  <a:lnTo>
                    <a:pt x="126850" y="44019"/>
                  </a:lnTo>
                  <a:lnTo>
                    <a:pt x="188565" y="26909"/>
                  </a:lnTo>
                  <a:lnTo>
                    <a:pt x="240015" y="13614"/>
                  </a:lnTo>
                  <a:lnTo>
                    <a:pt x="300978" y="2671"/>
                  </a:lnTo>
                  <a:lnTo>
                    <a:pt x="335581" y="0"/>
                  </a:lnTo>
                  <a:lnTo>
                    <a:pt x="369482" y="1030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FE8CD20-09AF-4165-80BC-C028002B29E5}"/>
                </a:ext>
              </a:extLst>
            </p:cNvPr>
            <p:cNvSpPr/>
            <p:nvPr/>
          </p:nvSpPr>
          <p:spPr>
            <a:xfrm>
              <a:off x="1270240" y="7685764"/>
              <a:ext cx="288302" cy="157079"/>
            </a:xfrm>
            <a:custGeom>
              <a:avLst/>
              <a:gdLst/>
              <a:ahLst/>
              <a:cxnLst/>
              <a:rect l="0" t="0" r="0" b="0"/>
              <a:pathLst>
                <a:path w="288302" h="157079">
                  <a:moveTo>
                    <a:pt x="51260" y="0"/>
                  </a:moveTo>
                  <a:lnTo>
                    <a:pt x="5887" y="56131"/>
                  </a:lnTo>
                  <a:lnTo>
                    <a:pt x="282" y="65923"/>
                  </a:lnTo>
                  <a:lnTo>
                    <a:pt x="0" y="72452"/>
                  </a:lnTo>
                  <a:lnTo>
                    <a:pt x="3267" y="76804"/>
                  </a:lnTo>
                  <a:lnTo>
                    <a:pt x="8900" y="79705"/>
                  </a:lnTo>
                  <a:lnTo>
                    <a:pt x="26675" y="78323"/>
                  </a:lnTo>
                  <a:lnTo>
                    <a:pt x="81560" y="59936"/>
                  </a:lnTo>
                  <a:lnTo>
                    <a:pt x="143647" y="33036"/>
                  </a:lnTo>
                  <a:lnTo>
                    <a:pt x="176713" y="14064"/>
                  </a:lnTo>
                  <a:lnTo>
                    <a:pt x="178945" y="15423"/>
                  </a:lnTo>
                  <a:lnTo>
                    <a:pt x="177842" y="19783"/>
                  </a:lnTo>
                  <a:lnTo>
                    <a:pt x="146807" y="81029"/>
                  </a:lnTo>
                  <a:lnTo>
                    <a:pt x="135616" y="111629"/>
                  </a:lnTo>
                  <a:lnTo>
                    <a:pt x="136544" y="129940"/>
                  </a:lnTo>
                  <a:lnTo>
                    <a:pt x="139210" y="138450"/>
                  </a:lnTo>
                  <a:lnTo>
                    <a:pt x="149082" y="150208"/>
                  </a:lnTo>
                  <a:lnTo>
                    <a:pt x="155342" y="154553"/>
                  </a:lnTo>
                  <a:lnTo>
                    <a:pt x="173814" y="157078"/>
                  </a:lnTo>
                  <a:lnTo>
                    <a:pt x="212608" y="151661"/>
                  </a:lnTo>
                  <a:lnTo>
                    <a:pt x="249702" y="130726"/>
                  </a:lnTo>
                  <a:lnTo>
                    <a:pt x="281050" y="103801"/>
                  </a:lnTo>
                  <a:lnTo>
                    <a:pt x="287266" y="86441"/>
                  </a:lnTo>
                  <a:lnTo>
                    <a:pt x="288301" y="66057"/>
                  </a:lnTo>
                  <a:lnTo>
                    <a:pt x="283003" y="48362"/>
                  </a:lnTo>
                  <a:lnTo>
                    <a:pt x="276581" y="41741"/>
                  </a:lnTo>
                  <a:lnTo>
                    <a:pt x="257929" y="32084"/>
                  </a:lnTo>
                  <a:lnTo>
                    <a:pt x="223148" y="25917"/>
                  </a:lnTo>
                  <a:lnTo>
                    <a:pt x="189618" y="32343"/>
                  </a:lnTo>
                  <a:lnTo>
                    <a:pt x="177532" y="38271"/>
                  </a:lnTo>
                  <a:lnTo>
                    <a:pt x="167863" y="4664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7F7392B-01A6-4045-A941-EFE8BD71C589}"/>
                </a:ext>
              </a:extLst>
            </p:cNvPr>
            <p:cNvSpPr/>
            <p:nvPr/>
          </p:nvSpPr>
          <p:spPr>
            <a:xfrm>
              <a:off x="1619556" y="7701311"/>
              <a:ext cx="145036" cy="137384"/>
            </a:xfrm>
            <a:custGeom>
              <a:avLst/>
              <a:gdLst/>
              <a:ahLst/>
              <a:cxnLst/>
              <a:rect l="0" t="0" r="0" b="0"/>
              <a:pathLst>
                <a:path w="145036" h="137384">
                  <a:moveTo>
                    <a:pt x="20658" y="15547"/>
                  </a:moveTo>
                  <a:lnTo>
                    <a:pt x="37165" y="19674"/>
                  </a:lnTo>
                  <a:lnTo>
                    <a:pt x="49876" y="30913"/>
                  </a:lnTo>
                  <a:lnTo>
                    <a:pt x="72111" y="62152"/>
                  </a:lnTo>
                  <a:lnTo>
                    <a:pt x="78075" y="80023"/>
                  </a:lnTo>
                  <a:lnTo>
                    <a:pt x="79666" y="89624"/>
                  </a:lnTo>
                  <a:lnTo>
                    <a:pt x="76826" y="107205"/>
                  </a:lnTo>
                  <a:lnTo>
                    <a:pt x="73651" y="115520"/>
                  </a:lnTo>
                  <a:lnTo>
                    <a:pt x="68079" y="121927"/>
                  </a:lnTo>
                  <a:lnTo>
                    <a:pt x="52674" y="131350"/>
                  </a:lnTo>
                  <a:lnTo>
                    <a:pt x="24578" y="137383"/>
                  </a:lnTo>
                  <a:lnTo>
                    <a:pt x="9157" y="134188"/>
                  </a:lnTo>
                  <a:lnTo>
                    <a:pt x="2626" y="130918"/>
                  </a:lnTo>
                  <a:lnTo>
                    <a:pt x="0" y="124418"/>
                  </a:lnTo>
                  <a:lnTo>
                    <a:pt x="1688" y="105681"/>
                  </a:lnTo>
                  <a:lnTo>
                    <a:pt x="12350" y="79106"/>
                  </a:lnTo>
                  <a:lnTo>
                    <a:pt x="26450" y="58948"/>
                  </a:lnTo>
                  <a:lnTo>
                    <a:pt x="45695" y="42034"/>
                  </a:lnTo>
                  <a:lnTo>
                    <a:pt x="102123" y="16365"/>
                  </a:lnTo>
                  <a:lnTo>
                    <a:pt x="145035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B8A4BDB-49A2-4714-9BB2-31DC7CDC59B8}"/>
                </a:ext>
              </a:extLst>
            </p:cNvPr>
            <p:cNvSpPr/>
            <p:nvPr/>
          </p:nvSpPr>
          <p:spPr>
            <a:xfrm>
              <a:off x="2269870" y="7547952"/>
              <a:ext cx="62669" cy="168907"/>
            </a:xfrm>
            <a:custGeom>
              <a:avLst/>
              <a:gdLst/>
              <a:ahLst/>
              <a:cxnLst/>
              <a:rect l="0" t="0" r="0" b="0"/>
              <a:pathLst>
                <a:path w="62669" h="168907">
                  <a:moveTo>
                    <a:pt x="54415" y="13436"/>
                  </a:moveTo>
                  <a:lnTo>
                    <a:pt x="62668" y="1055"/>
                  </a:lnTo>
                  <a:lnTo>
                    <a:pt x="62508" y="0"/>
                  </a:lnTo>
                  <a:lnTo>
                    <a:pt x="55421" y="5737"/>
                  </a:lnTo>
                  <a:lnTo>
                    <a:pt x="33189" y="50096"/>
                  </a:lnTo>
                  <a:lnTo>
                    <a:pt x="13079" y="106589"/>
                  </a:lnTo>
                  <a:lnTo>
                    <a:pt x="0" y="16890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D344DBF-2040-415D-A919-E4EDC06798C6}"/>
                </a:ext>
              </a:extLst>
            </p:cNvPr>
            <p:cNvSpPr/>
            <p:nvPr/>
          </p:nvSpPr>
          <p:spPr>
            <a:xfrm>
              <a:off x="2231002" y="7452558"/>
              <a:ext cx="237595" cy="233121"/>
            </a:xfrm>
            <a:custGeom>
              <a:avLst/>
              <a:gdLst/>
              <a:ahLst/>
              <a:cxnLst/>
              <a:rect l="0" t="0" r="0" b="0"/>
              <a:pathLst>
                <a:path w="237595" h="233121">
                  <a:moveTo>
                    <a:pt x="0" y="108830"/>
                  </a:moveTo>
                  <a:lnTo>
                    <a:pt x="8254" y="84070"/>
                  </a:lnTo>
                  <a:lnTo>
                    <a:pt x="13276" y="77639"/>
                  </a:lnTo>
                  <a:lnTo>
                    <a:pt x="19215" y="74217"/>
                  </a:lnTo>
                  <a:lnTo>
                    <a:pt x="25766" y="72798"/>
                  </a:lnTo>
                  <a:lnTo>
                    <a:pt x="31861" y="73580"/>
                  </a:lnTo>
                  <a:lnTo>
                    <a:pt x="43239" y="79056"/>
                  </a:lnTo>
                  <a:lnTo>
                    <a:pt x="106217" y="133646"/>
                  </a:lnTo>
                  <a:lnTo>
                    <a:pt x="164999" y="192554"/>
                  </a:lnTo>
                  <a:lnTo>
                    <a:pt x="217762" y="233077"/>
                  </a:lnTo>
                  <a:lnTo>
                    <a:pt x="223774" y="233120"/>
                  </a:lnTo>
                  <a:lnTo>
                    <a:pt x="228645" y="230558"/>
                  </a:lnTo>
                  <a:lnTo>
                    <a:pt x="232757" y="226258"/>
                  </a:lnTo>
                  <a:lnTo>
                    <a:pt x="237325" y="209965"/>
                  </a:lnTo>
                  <a:lnTo>
                    <a:pt x="237594" y="158085"/>
                  </a:lnTo>
                  <a:lnTo>
                    <a:pt x="234292" y="108264"/>
                  </a:lnTo>
                  <a:lnTo>
                    <a:pt x="227578" y="52808"/>
                  </a:lnTo>
                  <a:lnTo>
                    <a:pt x="217659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B16EC4D-29B0-479B-8E4B-59126102BF1F}"/>
                </a:ext>
              </a:extLst>
            </p:cNvPr>
            <p:cNvSpPr/>
            <p:nvPr/>
          </p:nvSpPr>
          <p:spPr>
            <a:xfrm>
              <a:off x="2557490" y="7506973"/>
              <a:ext cx="126822" cy="179801"/>
            </a:xfrm>
            <a:custGeom>
              <a:avLst/>
              <a:gdLst/>
              <a:ahLst/>
              <a:cxnLst/>
              <a:rect l="0" t="0" r="0" b="0"/>
              <a:pathLst>
                <a:path w="126822" h="179801">
                  <a:moveTo>
                    <a:pt x="0" y="69961"/>
                  </a:moveTo>
                  <a:lnTo>
                    <a:pt x="4127" y="57582"/>
                  </a:lnTo>
                  <a:lnTo>
                    <a:pt x="5343" y="57390"/>
                  </a:lnTo>
                  <a:lnTo>
                    <a:pt x="16088" y="112369"/>
                  </a:lnTo>
                  <a:lnTo>
                    <a:pt x="30146" y="157226"/>
                  </a:lnTo>
                  <a:lnTo>
                    <a:pt x="44205" y="171509"/>
                  </a:lnTo>
                  <a:lnTo>
                    <a:pt x="52790" y="176528"/>
                  </a:lnTo>
                  <a:lnTo>
                    <a:pt x="69240" y="179800"/>
                  </a:lnTo>
                  <a:lnTo>
                    <a:pt x="77254" y="179464"/>
                  </a:lnTo>
                  <a:lnTo>
                    <a:pt x="97676" y="153755"/>
                  </a:lnTo>
                  <a:lnTo>
                    <a:pt x="121936" y="99684"/>
                  </a:lnTo>
                  <a:lnTo>
                    <a:pt x="126821" y="56312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1FCF850-4A19-48B2-817E-99CEEC60920F}"/>
                </a:ext>
              </a:extLst>
            </p:cNvPr>
            <p:cNvSpPr/>
            <p:nvPr/>
          </p:nvSpPr>
          <p:spPr>
            <a:xfrm>
              <a:off x="2797288" y="7549487"/>
              <a:ext cx="125559" cy="140028"/>
            </a:xfrm>
            <a:custGeom>
              <a:avLst/>
              <a:gdLst/>
              <a:ahLst/>
              <a:cxnLst/>
              <a:rect l="0" t="0" r="0" b="0"/>
              <a:pathLst>
                <a:path w="125559" h="140028">
                  <a:moveTo>
                    <a:pt x="78917" y="4127"/>
                  </a:moveTo>
                  <a:lnTo>
                    <a:pt x="66537" y="0"/>
                  </a:lnTo>
                  <a:lnTo>
                    <a:pt x="51246" y="4884"/>
                  </a:lnTo>
                  <a:lnTo>
                    <a:pt x="35525" y="15692"/>
                  </a:lnTo>
                  <a:lnTo>
                    <a:pt x="11121" y="55395"/>
                  </a:lnTo>
                  <a:lnTo>
                    <a:pt x="0" y="80930"/>
                  </a:lnTo>
                  <a:lnTo>
                    <a:pt x="944" y="99298"/>
                  </a:lnTo>
                  <a:lnTo>
                    <a:pt x="7986" y="117250"/>
                  </a:lnTo>
                  <a:lnTo>
                    <a:pt x="19753" y="130988"/>
                  </a:lnTo>
                  <a:lnTo>
                    <a:pt x="38227" y="138245"/>
                  </a:lnTo>
                  <a:lnTo>
                    <a:pt x="72907" y="140027"/>
                  </a:lnTo>
                  <a:lnTo>
                    <a:pt x="125558" y="12850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3E3BF1D-5189-42EA-AB9A-48997280E101}"/>
                </a:ext>
              </a:extLst>
            </p:cNvPr>
            <p:cNvSpPr/>
            <p:nvPr/>
          </p:nvSpPr>
          <p:spPr>
            <a:xfrm>
              <a:off x="3017223" y="7452558"/>
              <a:ext cx="216565" cy="278161"/>
            </a:xfrm>
            <a:custGeom>
              <a:avLst/>
              <a:gdLst/>
              <a:ahLst/>
              <a:cxnLst/>
              <a:rect l="0" t="0" r="0" b="0"/>
              <a:pathLst>
                <a:path w="216565" h="278161">
                  <a:moveTo>
                    <a:pt x="6679" y="0"/>
                  </a:moveTo>
                  <a:lnTo>
                    <a:pt x="12832" y="27671"/>
                  </a:lnTo>
                  <a:lnTo>
                    <a:pt x="11669" y="53401"/>
                  </a:lnTo>
                  <a:lnTo>
                    <a:pt x="6472" y="114518"/>
                  </a:lnTo>
                  <a:lnTo>
                    <a:pt x="73" y="166073"/>
                  </a:lnTo>
                  <a:lnTo>
                    <a:pt x="0" y="218027"/>
                  </a:lnTo>
                  <a:lnTo>
                    <a:pt x="6043" y="250781"/>
                  </a:lnTo>
                  <a:lnTo>
                    <a:pt x="13882" y="265777"/>
                  </a:lnTo>
                  <a:lnTo>
                    <a:pt x="20118" y="270467"/>
                  </a:lnTo>
                  <a:lnTo>
                    <a:pt x="36261" y="275679"/>
                  </a:lnTo>
                  <a:lnTo>
                    <a:pt x="73911" y="278160"/>
                  </a:lnTo>
                  <a:lnTo>
                    <a:pt x="131656" y="264793"/>
                  </a:lnTo>
                  <a:lnTo>
                    <a:pt x="185805" y="249159"/>
                  </a:lnTo>
                  <a:lnTo>
                    <a:pt x="216564" y="2409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3A8C325-1DD1-4329-A923-5799C2E8D69B}"/>
                </a:ext>
              </a:extLst>
            </p:cNvPr>
            <p:cNvSpPr/>
            <p:nvPr/>
          </p:nvSpPr>
          <p:spPr>
            <a:xfrm>
              <a:off x="3225101" y="7434783"/>
              <a:ext cx="187479" cy="248129"/>
            </a:xfrm>
            <a:custGeom>
              <a:avLst/>
              <a:gdLst/>
              <a:ahLst/>
              <a:cxnLst/>
              <a:rect l="0" t="0" r="0" b="0"/>
              <a:pathLst>
                <a:path w="187479" h="248129">
                  <a:moveTo>
                    <a:pt x="140836" y="10001"/>
                  </a:moveTo>
                  <a:lnTo>
                    <a:pt x="128456" y="1748"/>
                  </a:lnTo>
                  <a:lnTo>
                    <a:pt x="113165" y="0"/>
                  </a:lnTo>
                  <a:lnTo>
                    <a:pt x="93989" y="3829"/>
                  </a:lnTo>
                  <a:lnTo>
                    <a:pt x="38015" y="34557"/>
                  </a:lnTo>
                  <a:lnTo>
                    <a:pt x="14593" y="52882"/>
                  </a:lnTo>
                  <a:lnTo>
                    <a:pt x="840" y="73379"/>
                  </a:lnTo>
                  <a:lnTo>
                    <a:pt x="0" y="80756"/>
                  </a:lnTo>
                  <a:lnTo>
                    <a:pt x="3674" y="95862"/>
                  </a:lnTo>
                  <a:lnTo>
                    <a:pt x="8800" y="101791"/>
                  </a:lnTo>
                  <a:lnTo>
                    <a:pt x="23708" y="110682"/>
                  </a:lnTo>
                  <a:lnTo>
                    <a:pt x="66772" y="122564"/>
                  </a:lnTo>
                  <a:lnTo>
                    <a:pt x="115781" y="130199"/>
                  </a:lnTo>
                  <a:lnTo>
                    <a:pt x="118087" y="134184"/>
                  </a:lnTo>
                  <a:lnTo>
                    <a:pt x="116169" y="139431"/>
                  </a:lnTo>
                  <a:lnTo>
                    <a:pt x="70341" y="193215"/>
                  </a:lnTo>
                  <a:lnTo>
                    <a:pt x="62000" y="212927"/>
                  </a:lnTo>
                  <a:lnTo>
                    <a:pt x="59776" y="223021"/>
                  </a:lnTo>
                  <a:lnTo>
                    <a:pt x="60884" y="230613"/>
                  </a:lnTo>
                  <a:lnTo>
                    <a:pt x="64214" y="236540"/>
                  </a:lnTo>
                  <a:lnTo>
                    <a:pt x="69025" y="241354"/>
                  </a:lnTo>
                  <a:lnTo>
                    <a:pt x="85888" y="246702"/>
                  </a:lnTo>
                  <a:lnTo>
                    <a:pt x="96431" y="248128"/>
                  </a:lnTo>
                  <a:lnTo>
                    <a:pt x="117357" y="242803"/>
                  </a:lnTo>
                  <a:lnTo>
                    <a:pt x="179235" y="210513"/>
                  </a:lnTo>
                  <a:lnTo>
                    <a:pt x="187478" y="2043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E85025C-2D90-416D-BF58-D28005930620}"/>
                </a:ext>
              </a:extLst>
            </p:cNvPr>
            <p:cNvSpPr/>
            <p:nvPr/>
          </p:nvSpPr>
          <p:spPr>
            <a:xfrm>
              <a:off x="3466993" y="7483172"/>
              <a:ext cx="15548" cy="155952"/>
            </a:xfrm>
            <a:custGeom>
              <a:avLst/>
              <a:gdLst/>
              <a:ahLst/>
              <a:cxnLst/>
              <a:rect l="0" t="0" r="0" b="0"/>
              <a:pathLst>
                <a:path w="15548" h="155952">
                  <a:moveTo>
                    <a:pt x="0" y="8254"/>
                  </a:moveTo>
                  <a:lnTo>
                    <a:pt x="8253" y="0"/>
                  </a:lnTo>
                  <a:lnTo>
                    <a:pt x="10685" y="1887"/>
                  </a:lnTo>
                  <a:lnTo>
                    <a:pt x="14107" y="25177"/>
                  </a:lnTo>
                  <a:lnTo>
                    <a:pt x="15358" y="84261"/>
                  </a:lnTo>
                  <a:lnTo>
                    <a:pt x="11673" y="135228"/>
                  </a:lnTo>
                  <a:lnTo>
                    <a:pt x="15547" y="15595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8B84B41-FB96-4D48-9962-8E360F7C0307}"/>
                </a:ext>
              </a:extLst>
            </p:cNvPr>
            <p:cNvSpPr/>
            <p:nvPr/>
          </p:nvSpPr>
          <p:spPr>
            <a:xfrm>
              <a:off x="3589079" y="7460332"/>
              <a:ext cx="87800" cy="217659"/>
            </a:xfrm>
            <a:custGeom>
              <a:avLst/>
              <a:gdLst/>
              <a:ahLst/>
              <a:cxnLst/>
              <a:rect l="0" t="0" r="0" b="0"/>
              <a:pathLst>
                <a:path w="87800" h="217659">
                  <a:moveTo>
                    <a:pt x="64479" y="0"/>
                  </a:moveTo>
                  <a:lnTo>
                    <a:pt x="28140" y="57515"/>
                  </a:lnTo>
                  <a:lnTo>
                    <a:pt x="2742" y="116329"/>
                  </a:lnTo>
                  <a:lnTo>
                    <a:pt x="0" y="124193"/>
                  </a:lnTo>
                  <a:lnTo>
                    <a:pt x="268" y="155896"/>
                  </a:lnTo>
                  <a:lnTo>
                    <a:pt x="8301" y="175525"/>
                  </a:lnTo>
                  <a:lnTo>
                    <a:pt x="20509" y="191159"/>
                  </a:lnTo>
                  <a:lnTo>
                    <a:pt x="41950" y="204816"/>
                  </a:lnTo>
                  <a:lnTo>
                    <a:pt x="70106" y="214866"/>
                  </a:lnTo>
                  <a:lnTo>
                    <a:pt x="87799" y="21765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2BC039-497E-43D3-982C-C3B3B08966CB}"/>
                </a:ext>
              </a:extLst>
            </p:cNvPr>
            <p:cNvSpPr/>
            <p:nvPr/>
          </p:nvSpPr>
          <p:spPr>
            <a:xfrm>
              <a:off x="4042234" y="7401282"/>
              <a:ext cx="180303" cy="261163"/>
            </a:xfrm>
            <a:custGeom>
              <a:avLst/>
              <a:gdLst/>
              <a:ahLst/>
              <a:cxnLst/>
              <a:rect l="0" t="0" r="0" b="0"/>
              <a:pathLst>
                <a:path w="180303" h="261163">
                  <a:moveTo>
                    <a:pt x="0" y="261162"/>
                  </a:moveTo>
                  <a:lnTo>
                    <a:pt x="32420" y="199649"/>
                  </a:lnTo>
                  <a:lnTo>
                    <a:pt x="51749" y="136682"/>
                  </a:lnTo>
                  <a:lnTo>
                    <a:pt x="67364" y="77816"/>
                  </a:lnTo>
                  <a:lnTo>
                    <a:pt x="83781" y="18417"/>
                  </a:lnTo>
                  <a:lnTo>
                    <a:pt x="92227" y="3275"/>
                  </a:lnTo>
                  <a:lnTo>
                    <a:pt x="96897" y="274"/>
                  </a:lnTo>
                  <a:lnTo>
                    <a:pt x="101739" y="0"/>
                  </a:lnTo>
                  <a:lnTo>
                    <a:pt x="106694" y="1544"/>
                  </a:lnTo>
                  <a:lnTo>
                    <a:pt x="110861" y="6894"/>
                  </a:lnTo>
                  <a:lnTo>
                    <a:pt x="123754" y="48811"/>
                  </a:lnTo>
                  <a:lnTo>
                    <a:pt x="137250" y="109525"/>
                  </a:lnTo>
                  <a:lnTo>
                    <a:pt x="152872" y="166737"/>
                  </a:lnTo>
                  <a:lnTo>
                    <a:pt x="177170" y="228380"/>
                  </a:lnTo>
                  <a:lnTo>
                    <a:pt x="180302" y="236716"/>
                  </a:lnTo>
                  <a:lnTo>
                    <a:pt x="179799" y="240545"/>
                  </a:lnTo>
                  <a:lnTo>
                    <a:pt x="176871" y="241372"/>
                  </a:lnTo>
                  <a:lnTo>
                    <a:pt x="123329" y="223101"/>
                  </a:lnTo>
                  <a:lnTo>
                    <a:pt x="80924" y="204891"/>
                  </a:lnTo>
                  <a:lnTo>
                    <a:pt x="23321" y="17565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93117CC-B081-4B50-9564-13265E3F6CF2}"/>
                </a:ext>
              </a:extLst>
            </p:cNvPr>
            <p:cNvSpPr/>
            <p:nvPr/>
          </p:nvSpPr>
          <p:spPr>
            <a:xfrm>
              <a:off x="4256097" y="7451375"/>
              <a:ext cx="120400" cy="188589"/>
            </a:xfrm>
            <a:custGeom>
              <a:avLst/>
              <a:gdLst/>
              <a:ahLst/>
              <a:cxnLst/>
              <a:rect l="0" t="0" r="0" b="0"/>
              <a:pathLst>
                <a:path w="120400" h="188589">
                  <a:moveTo>
                    <a:pt x="120399" y="8957"/>
                  </a:moveTo>
                  <a:lnTo>
                    <a:pt x="112145" y="703"/>
                  </a:lnTo>
                  <a:lnTo>
                    <a:pt x="107123" y="0"/>
                  </a:lnTo>
                  <a:lnTo>
                    <a:pt x="94633" y="3824"/>
                  </a:lnTo>
                  <a:lnTo>
                    <a:pt x="40963" y="36839"/>
                  </a:lnTo>
                  <a:lnTo>
                    <a:pt x="18839" y="65203"/>
                  </a:lnTo>
                  <a:lnTo>
                    <a:pt x="0" y="113338"/>
                  </a:lnTo>
                  <a:lnTo>
                    <a:pt x="382" y="142298"/>
                  </a:lnTo>
                  <a:lnTo>
                    <a:pt x="4111" y="154857"/>
                  </a:lnTo>
                  <a:lnTo>
                    <a:pt x="10052" y="164093"/>
                  </a:lnTo>
                  <a:lnTo>
                    <a:pt x="25866" y="176659"/>
                  </a:lnTo>
                  <a:lnTo>
                    <a:pt x="50067" y="188588"/>
                  </a:lnTo>
                  <a:lnTo>
                    <a:pt x="70426" y="187833"/>
                  </a:lnTo>
                  <a:lnTo>
                    <a:pt x="104852" y="17997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0D94A89-5DA2-4D91-ABCE-3C63210604B6}"/>
                </a:ext>
              </a:extLst>
            </p:cNvPr>
            <p:cNvSpPr/>
            <p:nvPr/>
          </p:nvSpPr>
          <p:spPr>
            <a:xfrm>
              <a:off x="4471658" y="7437011"/>
              <a:ext cx="29215" cy="209886"/>
            </a:xfrm>
            <a:custGeom>
              <a:avLst/>
              <a:gdLst/>
              <a:ahLst/>
              <a:cxnLst/>
              <a:rect l="0" t="0" r="0" b="0"/>
              <a:pathLst>
                <a:path w="29215" h="209886">
                  <a:moveTo>
                    <a:pt x="29214" y="0"/>
                  </a:moveTo>
                  <a:lnTo>
                    <a:pt x="15955" y="57515"/>
                  </a:lnTo>
                  <a:lnTo>
                    <a:pt x="3263" y="112821"/>
                  </a:lnTo>
                  <a:lnTo>
                    <a:pt x="0" y="164737"/>
                  </a:lnTo>
                  <a:lnTo>
                    <a:pt x="4628" y="194972"/>
                  </a:lnTo>
                  <a:lnTo>
                    <a:pt x="13667" y="20988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AB395B8-A060-4ADE-BD42-82BA8FC3E072}"/>
                </a:ext>
              </a:extLst>
            </p:cNvPr>
            <p:cNvSpPr/>
            <p:nvPr/>
          </p:nvSpPr>
          <p:spPr>
            <a:xfrm>
              <a:off x="4601928" y="7442662"/>
              <a:ext cx="147411" cy="191147"/>
            </a:xfrm>
            <a:custGeom>
              <a:avLst/>
              <a:gdLst/>
              <a:ahLst/>
              <a:cxnLst/>
              <a:rect l="0" t="0" r="0" b="0"/>
              <a:pathLst>
                <a:path w="147411" h="191147">
                  <a:moveTo>
                    <a:pt x="38868" y="2122"/>
                  </a:moveTo>
                  <a:lnTo>
                    <a:pt x="42994" y="14502"/>
                  </a:lnTo>
                  <a:lnTo>
                    <a:pt x="42717" y="27491"/>
                  </a:lnTo>
                  <a:lnTo>
                    <a:pt x="28446" y="83023"/>
                  </a:lnTo>
                  <a:lnTo>
                    <a:pt x="10527" y="143263"/>
                  </a:lnTo>
                  <a:lnTo>
                    <a:pt x="9861" y="156407"/>
                  </a:lnTo>
                  <a:lnTo>
                    <a:pt x="10893" y="155074"/>
                  </a:lnTo>
                  <a:lnTo>
                    <a:pt x="13479" y="143518"/>
                  </a:lnTo>
                  <a:lnTo>
                    <a:pt x="21572" y="83328"/>
                  </a:lnTo>
                  <a:lnTo>
                    <a:pt x="30480" y="56703"/>
                  </a:lnTo>
                  <a:lnTo>
                    <a:pt x="48763" y="29043"/>
                  </a:lnTo>
                  <a:lnTo>
                    <a:pt x="63131" y="15239"/>
                  </a:lnTo>
                  <a:lnTo>
                    <a:pt x="89915" y="1883"/>
                  </a:lnTo>
                  <a:lnTo>
                    <a:pt x="109637" y="0"/>
                  </a:lnTo>
                  <a:lnTo>
                    <a:pt x="119733" y="708"/>
                  </a:lnTo>
                  <a:lnTo>
                    <a:pt x="135556" y="8403"/>
                  </a:lnTo>
                  <a:lnTo>
                    <a:pt x="142194" y="14083"/>
                  </a:lnTo>
                  <a:lnTo>
                    <a:pt x="145756" y="22189"/>
                  </a:lnTo>
                  <a:lnTo>
                    <a:pt x="147410" y="42710"/>
                  </a:lnTo>
                  <a:lnTo>
                    <a:pt x="126979" y="90925"/>
                  </a:lnTo>
                  <a:lnTo>
                    <a:pt x="83373" y="150936"/>
                  </a:lnTo>
                  <a:lnTo>
                    <a:pt x="65778" y="167521"/>
                  </a:lnTo>
                  <a:lnTo>
                    <a:pt x="23964" y="189685"/>
                  </a:lnTo>
                  <a:lnTo>
                    <a:pt x="12666" y="191146"/>
                  </a:lnTo>
                  <a:lnTo>
                    <a:pt x="0" y="18868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848B068-5B67-42FF-BCCC-7472CFE4F4B1}"/>
                </a:ext>
              </a:extLst>
            </p:cNvPr>
            <p:cNvSpPr/>
            <p:nvPr/>
          </p:nvSpPr>
          <p:spPr>
            <a:xfrm>
              <a:off x="4842907" y="7382597"/>
              <a:ext cx="147699" cy="256527"/>
            </a:xfrm>
            <a:custGeom>
              <a:avLst/>
              <a:gdLst/>
              <a:ahLst/>
              <a:cxnLst/>
              <a:rect l="0" t="0" r="0" b="0"/>
              <a:pathLst>
                <a:path w="147699" h="256527">
                  <a:moveTo>
                    <a:pt x="147698" y="0"/>
                  </a:moveTo>
                  <a:lnTo>
                    <a:pt x="131191" y="0"/>
                  </a:lnTo>
                  <a:lnTo>
                    <a:pt x="108545" y="8253"/>
                  </a:lnTo>
                  <a:lnTo>
                    <a:pt x="72983" y="36546"/>
                  </a:lnTo>
                  <a:lnTo>
                    <a:pt x="52773" y="68607"/>
                  </a:lnTo>
                  <a:lnTo>
                    <a:pt x="45624" y="84907"/>
                  </a:lnTo>
                  <a:lnTo>
                    <a:pt x="44174" y="100788"/>
                  </a:lnTo>
                  <a:lnTo>
                    <a:pt x="44997" y="108651"/>
                  </a:lnTo>
                  <a:lnTo>
                    <a:pt x="49000" y="115619"/>
                  </a:lnTo>
                  <a:lnTo>
                    <a:pt x="62661" y="127969"/>
                  </a:lnTo>
                  <a:lnTo>
                    <a:pt x="122821" y="153346"/>
                  </a:lnTo>
                  <a:lnTo>
                    <a:pt x="135490" y="162012"/>
                  </a:lnTo>
                  <a:lnTo>
                    <a:pt x="136104" y="168469"/>
                  </a:lnTo>
                  <a:lnTo>
                    <a:pt x="127574" y="184856"/>
                  </a:lnTo>
                  <a:lnTo>
                    <a:pt x="103347" y="205252"/>
                  </a:lnTo>
                  <a:lnTo>
                    <a:pt x="43275" y="235240"/>
                  </a:lnTo>
                  <a:lnTo>
                    <a:pt x="0" y="25652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3C2DBDC-39C2-4F21-ADA0-C19EE2BF56B8}"/>
              </a:ext>
            </a:extLst>
          </p:cNvPr>
          <p:cNvGrpSpPr/>
          <p:nvPr/>
        </p:nvGrpSpPr>
        <p:grpSpPr>
          <a:xfrm>
            <a:off x="1469197" y="7932365"/>
            <a:ext cx="2277644" cy="313094"/>
            <a:chOff x="1469197" y="7932365"/>
            <a:chExt cx="2277644" cy="313094"/>
          </a:xfrm>
        </p:grpSpPr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4735A29-11BA-4C85-BCB2-E18C89C748AC}"/>
                </a:ext>
              </a:extLst>
            </p:cNvPr>
            <p:cNvSpPr/>
            <p:nvPr/>
          </p:nvSpPr>
          <p:spPr>
            <a:xfrm>
              <a:off x="1469197" y="8126681"/>
              <a:ext cx="23801" cy="17722"/>
            </a:xfrm>
            <a:custGeom>
              <a:avLst/>
              <a:gdLst/>
              <a:ahLst/>
              <a:cxnLst/>
              <a:rect l="0" t="0" r="0" b="0"/>
              <a:pathLst>
                <a:path w="23801" h="17722">
                  <a:moveTo>
                    <a:pt x="15547" y="17721"/>
                  </a:moveTo>
                  <a:lnTo>
                    <a:pt x="23800" y="9468"/>
                  </a:lnTo>
                  <a:lnTo>
                    <a:pt x="23640" y="6173"/>
                  </a:lnTo>
                  <a:lnTo>
                    <a:pt x="20942" y="3113"/>
                  </a:lnTo>
                  <a:lnTo>
                    <a:pt x="16553" y="208"/>
                  </a:lnTo>
                  <a:lnTo>
                    <a:pt x="12762" y="0"/>
                  </a:lnTo>
                  <a:lnTo>
                    <a:pt x="9372" y="1589"/>
                  </a:lnTo>
                  <a:lnTo>
                    <a:pt x="0" y="99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E799563-22CF-4E10-82F2-905A4950210A}"/>
                </a:ext>
              </a:extLst>
            </p:cNvPr>
            <p:cNvSpPr/>
            <p:nvPr/>
          </p:nvSpPr>
          <p:spPr>
            <a:xfrm>
              <a:off x="1702402" y="8082214"/>
              <a:ext cx="7775" cy="163245"/>
            </a:xfrm>
            <a:custGeom>
              <a:avLst/>
              <a:gdLst/>
              <a:ahLst/>
              <a:cxnLst/>
              <a:rect l="0" t="0" r="0" b="0"/>
              <a:pathLst>
                <a:path w="7775" h="163245">
                  <a:moveTo>
                    <a:pt x="0" y="0"/>
                  </a:moveTo>
                  <a:lnTo>
                    <a:pt x="7054" y="60970"/>
                  </a:lnTo>
                  <a:lnTo>
                    <a:pt x="7632" y="121577"/>
                  </a:lnTo>
                  <a:lnTo>
                    <a:pt x="7774" y="163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C47A8D22-76AF-4664-B62E-9A50FBFFBD56}"/>
                </a:ext>
              </a:extLst>
            </p:cNvPr>
            <p:cNvSpPr/>
            <p:nvPr/>
          </p:nvSpPr>
          <p:spPr>
            <a:xfrm>
              <a:off x="1686855" y="8012252"/>
              <a:ext cx="123468" cy="180026"/>
            </a:xfrm>
            <a:custGeom>
              <a:avLst/>
              <a:gdLst/>
              <a:ahLst/>
              <a:cxnLst/>
              <a:rect l="0" t="0" r="0" b="0"/>
              <a:pathLst>
                <a:path w="123468" h="180026">
                  <a:moveTo>
                    <a:pt x="0" y="85509"/>
                  </a:moveTo>
                  <a:lnTo>
                    <a:pt x="4127" y="39663"/>
                  </a:lnTo>
                  <a:lnTo>
                    <a:pt x="7934" y="36807"/>
                  </a:lnTo>
                  <a:lnTo>
                    <a:pt x="13063" y="37494"/>
                  </a:lnTo>
                  <a:lnTo>
                    <a:pt x="19073" y="40543"/>
                  </a:lnTo>
                  <a:lnTo>
                    <a:pt x="35786" y="61341"/>
                  </a:lnTo>
                  <a:lnTo>
                    <a:pt x="67328" y="118015"/>
                  </a:lnTo>
                  <a:lnTo>
                    <a:pt x="98461" y="176754"/>
                  </a:lnTo>
                  <a:lnTo>
                    <a:pt x="103645" y="180025"/>
                  </a:lnTo>
                  <a:lnTo>
                    <a:pt x="108828" y="179614"/>
                  </a:lnTo>
                  <a:lnTo>
                    <a:pt x="114011" y="176748"/>
                  </a:lnTo>
                  <a:lnTo>
                    <a:pt x="119770" y="155139"/>
                  </a:lnTo>
                  <a:lnTo>
                    <a:pt x="123467" y="93217"/>
                  </a:lnTo>
                  <a:lnTo>
                    <a:pt x="118104" y="38602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9B94130-964D-45F0-934C-CBF8DE7C3DEB}"/>
                </a:ext>
              </a:extLst>
            </p:cNvPr>
            <p:cNvSpPr/>
            <p:nvPr/>
          </p:nvSpPr>
          <p:spPr>
            <a:xfrm>
              <a:off x="1911808" y="8122657"/>
              <a:ext cx="101537" cy="104348"/>
            </a:xfrm>
            <a:custGeom>
              <a:avLst/>
              <a:gdLst/>
              <a:ahLst/>
              <a:cxnLst/>
              <a:rect l="0" t="0" r="0" b="0"/>
              <a:pathLst>
                <a:path w="101537" h="104348">
                  <a:moveTo>
                    <a:pt x="8253" y="29518"/>
                  </a:moveTo>
                  <a:lnTo>
                    <a:pt x="0" y="21266"/>
                  </a:lnTo>
                  <a:lnTo>
                    <a:pt x="160" y="24880"/>
                  </a:lnTo>
                  <a:lnTo>
                    <a:pt x="21362" y="86868"/>
                  </a:lnTo>
                  <a:lnTo>
                    <a:pt x="30202" y="101361"/>
                  </a:lnTo>
                  <a:lnTo>
                    <a:pt x="34978" y="104189"/>
                  </a:lnTo>
                  <a:lnTo>
                    <a:pt x="39889" y="104347"/>
                  </a:lnTo>
                  <a:lnTo>
                    <a:pt x="44891" y="102725"/>
                  </a:lnTo>
                  <a:lnTo>
                    <a:pt x="52752" y="94013"/>
                  </a:lnTo>
                  <a:lnTo>
                    <a:pt x="64836" y="63181"/>
                  </a:lnTo>
                  <a:lnTo>
                    <a:pt x="70114" y="0"/>
                  </a:lnTo>
                  <a:lnTo>
                    <a:pt x="81248" y="52377"/>
                  </a:lnTo>
                  <a:lnTo>
                    <a:pt x="101536" y="917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F1A5DDA-935E-4390-8982-AC051BF53F9E}"/>
                </a:ext>
              </a:extLst>
            </p:cNvPr>
            <p:cNvSpPr/>
            <p:nvPr/>
          </p:nvSpPr>
          <p:spPr>
            <a:xfrm>
              <a:off x="2091079" y="8117851"/>
              <a:ext cx="77736" cy="84869"/>
            </a:xfrm>
            <a:custGeom>
              <a:avLst/>
              <a:gdLst/>
              <a:ahLst/>
              <a:cxnLst/>
              <a:rect l="0" t="0" r="0" b="0"/>
              <a:pathLst>
                <a:path w="77736" h="84869">
                  <a:moveTo>
                    <a:pt x="0" y="18778"/>
                  </a:moveTo>
                  <a:lnTo>
                    <a:pt x="13436" y="0"/>
                  </a:lnTo>
                  <a:lnTo>
                    <a:pt x="7699" y="4386"/>
                  </a:lnTo>
                  <a:lnTo>
                    <a:pt x="3421" y="17276"/>
                  </a:lnTo>
                  <a:lnTo>
                    <a:pt x="2384" y="34520"/>
                  </a:lnTo>
                  <a:lnTo>
                    <a:pt x="7520" y="61926"/>
                  </a:lnTo>
                  <a:lnTo>
                    <a:pt x="15147" y="75671"/>
                  </a:lnTo>
                  <a:lnTo>
                    <a:pt x="22190" y="80027"/>
                  </a:lnTo>
                  <a:lnTo>
                    <a:pt x="41532" y="84868"/>
                  </a:lnTo>
                  <a:lnTo>
                    <a:pt x="57614" y="82412"/>
                  </a:lnTo>
                  <a:lnTo>
                    <a:pt x="77735" y="731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4039580-867B-4FB8-8DF7-7319E3360DBD}"/>
                </a:ext>
              </a:extLst>
            </p:cNvPr>
            <p:cNvSpPr/>
            <p:nvPr/>
          </p:nvSpPr>
          <p:spPr>
            <a:xfrm>
              <a:off x="2176588" y="7973385"/>
              <a:ext cx="54415" cy="248754"/>
            </a:xfrm>
            <a:custGeom>
              <a:avLst/>
              <a:gdLst/>
              <a:ahLst/>
              <a:cxnLst/>
              <a:rect l="0" t="0" r="0" b="0"/>
              <a:pathLst>
                <a:path w="54415" h="248754">
                  <a:moveTo>
                    <a:pt x="0" y="0"/>
                  </a:moveTo>
                  <a:lnTo>
                    <a:pt x="13259" y="58395"/>
                  </a:lnTo>
                  <a:lnTo>
                    <a:pt x="23380" y="112783"/>
                  </a:lnTo>
                  <a:lnTo>
                    <a:pt x="36284" y="169650"/>
                  </a:lnTo>
                  <a:lnTo>
                    <a:pt x="49233" y="229442"/>
                  </a:lnTo>
                  <a:lnTo>
                    <a:pt x="54414" y="24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0B8D2B8-D2B2-4EB0-93F0-045E6DC6136E}"/>
                </a:ext>
              </a:extLst>
            </p:cNvPr>
            <p:cNvSpPr/>
            <p:nvPr/>
          </p:nvSpPr>
          <p:spPr>
            <a:xfrm>
              <a:off x="2319577" y="8076629"/>
              <a:ext cx="66897" cy="137736"/>
            </a:xfrm>
            <a:custGeom>
              <a:avLst/>
              <a:gdLst/>
              <a:ahLst/>
              <a:cxnLst/>
              <a:rect l="0" t="0" r="0" b="0"/>
              <a:pathLst>
                <a:path w="66897" h="137736">
                  <a:moveTo>
                    <a:pt x="4708" y="60000"/>
                  </a:moveTo>
                  <a:lnTo>
                    <a:pt x="37166" y="45053"/>
                  </a:lnTo>
                  <a:lnTo>
                    <a:pt x="47349" y="31188"/>
                  </a:lnTo>
                  <a:lnTo>
                    <a:pt x="51273" y="22653"/>
                  </a:lnTo>
                  <a:lnTo>
                    <a:pt x="52162" y="15237"/>
                  </a:lnTo>
                  <a:lnTo>
                    <a:pt x="48544" y="2389"/>
                  </a:lnTo>
                  <a:lnTo>
                    <a:pt x="44296" y="0"/>
                  </a:lnTo>
                  <a:lnTo>
                    <a:pt x="38874" y="134"/>
                  </a:lnTo>
                  <a:lnTo>
                    <a:pt x="32667" y="1951"/>
                  </a:lnTo>
                  <a:lnTo>
                    <a:pt x="21165" y="13183"/>
                  </a:lnTo>
                  <a:lnTo>
                    <a:pt x="7281" y="38930"/>
                  </a:lnTo>
                  <a:lnTo>
                    <a:pt x="0" y="70743"/>
                  </a:lnTo>
                  <a:lnTo>
                    <a:pt x="24" y="93278"/>
                  </a:lnTo>
                  <a:lnTo>
                    <a:pt x="5793" y="111930"/>
                  </a:lnTo>
                  <a:lnTo>
                    <a:pt x="16418" y="126554"/>
                  </a:lnTo>
                  <a:lnTo>
                    <a:pt x="22879" y="132872"/>
                  </a:lnTo>
                  <a:lnTo>
                    <a:pt x="29778" y="136221"/>
                  </a:lnTo>
                  <a:lnTo>
                    <a:pt x="66896" y="13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C6F91E5-35B0-4ED0-AB2D-B903A426E9D3}"/>
                </a:ext>
              </a:extLst>
            </p:cNvPr>
            <p:cNvSpPr/>
            <p:nvPr/>
          </p:nvSpPr>
          <p:spPr>
            <a:xfrm>
              <a:off x="2430388" y="8078984"/>
              <a:ext cx="100117" cy="123631"/>
            </a:xfrm>
            <a:custGeom>
              <a:avLst/>
              <a:gdLst/>
              <a:ahLst/>
              <a:cxnLst/>
              <a:rect l="0" t="0" r="0" b="0"/>
              <a:pathLst>
                <a:path w="100117" h="123631">
                  <a:moveTo>
                    <a:pt x="18273" y="18777"/>
                  </a:moveTo>
                  <a:lnTo>
                    <a:pt x="18273" y="2271"/>
                  </a:lnTo>
                  <a:lnTo>
                    <a:pt x="17409" y="0"/>
                  </a:lnTo>
                  <a:lnTo>
                    <a:pt x="15970" y="1077"/>
                  </a:lnTo>
                  <a:lnTo>
                    <a:pt x="12067" y="10911"/>
                  </a:lnTo>
                  <a:lnTo>
                    <a:pt x="0" y="60394"/>
                  </a:lnTo>
                  <a:lnTo>
                    <a:pt x="1802" y="81036"/>
                  </a:lnTo>
                  <a:lnTo>
                    <a:pt x="8362" y="99998"/>
                  </a:lnTo>
                  <a:lnTo>
                    <a:pt x="17035" y="114184"/>
                  </a:lnTo>
                  <a:lnTo>
                    <a:pt x="24357" y="118659"/>
                  </a:lnTo>
                  <a:lnTo>
                    <a:pt x="44010" y="123630"/>
                  </a:lnTo>
                  <a:lnTo>
                    <a:pt x="62533" y="121233"/>
                  </a:lnTo>
                  <a:lnTo>
                    <a:pt x="78539" y="113545"/>
                  </a:lnTo>
                  <a:lnTo>
                    <a:pt x="91411" y="101492"/>
                  </a:lnTo>
                  <a:lnTo>
                    <a:pt x="98284" y="85194"/>
                  </a:lnTo>
                  <a:lnTo>
                    <a:pt x="100116" y="76010"/>
                  </a:lnTo>
                  <a:lnTo>
                    <a:pt x="97546" y="58898"/>
                  </a:lnTo>
                  <a:lnTo>
                    <a:pt x="86387" y="36999"/>
                  </a:lnTo>
                  <a:lnTo>
                    <a:pt x="81821" y="30925"/>
                  </a:lnTo>
                  <a:lnTo>
                    <a:pt x="67534" y="21873"/>
                  </a:lnTo>
                  <a:lnTo>
                    <a:pt x="58887" y="18250"/>
                  </a:lnTo>
                  <a:lnTo>
                    <a:pt x="51395" y="17561"/>
                  </a:lnTo>
                  <a:lnTo>
                    <a:pt x="26047" y="265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4846EB3-A668-40D3-9FC6-C3CE3C9E7091}"/>
                </a:ext>
              </a:extLst>
            </p:cNvPr>
            <p:cNvSpPr/>
            <p:nvPr/>
          </p:nvSpPr>
          <p:spPr>
            <a:xfrm>
              <a:off x="2598346" y="8012223"/>
              <a:ext cx="85354" cy="219513"/>
            </a:xfrm>
            <a:custGeom>
              <a:avLst/>
              <a:gdLst/>
              <a:ahLst/>
              <a:cxnLst/>
              <a:rect l="0" t="0" r="0" b="0"/>
              <a:pathLst>
                <a:path w="85354" h="219513">
                  <a:moveTo>
                    <a:pt x="21333" y="62217"/>
                  </a:moveTo>
                  <a:lnTo>
                    <a:pt x="33713" y="58091"/>
                  </a:lnTo>
                  <a:lnTo>
                    <a:pt x="44397" y="49155"/>
                  </a:lnTo>
                  <a:lnTo>
                    <a:pt x="49665" y="43145"/>
                  </a:lnTo>
                  <a:lnTo>
                    <a:pt x="55518" y="27252"/>
                  </a:lnTo>
                  <a:lnTo>
                    <a:pt x="57079" y="18178"/>
                  </a:lnTo>
                  <a:lnTo>
                    <a:pt x="55528" y="11265"/>
                  </a:lnTo>
                  <a:lnTo>
                    <a:pt x="51903" y="5792"/>
                  </a:lnTo>
                  <a:lnTo>
                    <a:pt x="46895" y="1280"/>
                  </a:lnTo>
                  <a:lnTo>
                    <a:pt x="41829" y="0"/>
                  </a:lnTo>
                  <a:lnTo>
                    <a:pt x="36725" y="872"/>
                  </a:lnTo>
                  <a:lnTo>
                    <a:pt x="31594" y="3183"/>
                  </a:lnTo>
                  <a:lnTo>
                    <a:pt x="21287" y="14962"/>
                  </a:lnTo>
                  <a:lnTo>
                    <a:pt x="4721" y="46549"/>
                  </a:lnTo>
                  <a:lnTo>
                    <a:pt x="0" y="74081"/>
                  </a:lnTo>
                  <a:lnTo>
                    <a:pt x="3502" y="91675"/>
                  </a:lnTo>
                  <a:lnTo>
                    <a:pt x="6854" y="99994"/>
                  </a:lnTo>
                  <a:lnTo>
                    <a:pt x="17489" y="111540"/>
                  </a:lnTo>
                  <a:lnTo>
                    <a:pt x="74173" y="144233"/>
                  </a:lnTo>
                  <a:lnTo>
                    <a:pt x="83109" y="157402"/>
                  </a:lnTo>
                  <a:lnTo>
                    <a:pt x="85353" y="171892"/>
                  </a:lnTo>
                  <a:lnTo>
                    <a:pt x="84743" y="179383"/>
                  </a:lnTo>
                  <a:lnTo>
                    <a:pt x="77154" y="194618"/>
                  </a:lnTo>
                  <a:lnTo>
                    <a:pt x="65144" y="208298"/>
                  </a:lnTo>
                  <a:lnTo>
                    <a:pt x="51169" y="217258"/>
                  </a:lnTo>
                  <a:lnTo>
                    <a:pt x="36321" y="219512"/>
                  </a:lnTo>
                  <a:lnTo>
                    <a:pt x="28734" y="218904"/>
                  </a:lnTo>
                  <a:lnTo>
                    <a:pt x="22812" y="216771"/>
                  </a:lnTo>
                  <a:lnTo>
                    <a:pt x="5786" y="2021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182DD69-BECB-4A2F-AE49-9F3E0EB55BEE}"/>
                </a:ext>
              </a:extLst>
            </p:cNvPr>
            <p:cNvSpPr/>
            <p:nvPr/>
          </p:nvSpPr>
          <p:spPr>
            <a:xfrm>
              <a:off x="2767376" y="8074440"/>
              <a:ext cx="46642" cy="124378"/>
            </a:xfrm>
            <a:custGeom>
              <a:avLst/>
              <a:gdLst/>
              <a:ahLst/>
              <a:cxnLst/>
              <a:rect l="0" t="0" r="0" b="0"/>
              <a:pathLst>
                <a:path w="46642" h="124378">
                  <a:moveTo>
                    <a:pt x="0" y="0"/>
                  </a:moveTo>
                  <a:lnTo>
                    <a:pt x="20633" y="4127"/>
                  </a:lnTo>
                  <a:lnTo>
                    <a:pt x="27575" y="7933"/>
                  </a:lnTo>
                  <a:lnTo>
                    <a:pt x="37591" y="19073"/>
                  </a:lnTo>
                  <a:lnTo>
                    <a:pt x="40316" y="34965"/>
                  </a:lnTo>
                  <a:lnTo>
                    <a:pt x="38995" y="95926"/>
                  </a:lnTo>
                  <a:lnTo>
                    <a:pt x="39788" y="115186"/>
                  </a:lnTo>
                  <a:lnTo>
                    <a:pt x="41208" y="119114"/>
                  </a:lnTo>
                  <a:lnTo>
                    <a:pt x="46641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B6F128C-B618-4D05-A846-1A99B911E715}"/>
                </a:ext>
              </a:extLst>
            </p:cNvPr>
            <p:cNvSpPr/>
            <p:nvPr/>
          </p:nvSpPr>
          <p:spPr>
            <a:xfrm>
              <a:off x="2775149" y="7942290"/>
              <a:ext cx="1" cy="38869"/>
            </a:xfrm>
            <a:custGeom>
              <a:avLst/>
              <a:gdLst/>
              <a:ahLst/>
              <a:cxnLst/>
              <a:rect l="0" t="0" r="0" b="0"/>
              <a:pathLst>
                <a:path w="1" h="38869">
                  <a:moveTo>
                    <a:pt x="0" y="3886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DFB9D6B-1E98-42BE-9796-41A80BF5215A}"/>
                </a:ext>
              </a:extLst>
            </p:cNvPr>
            <p:cNvSpPr/>
            <p:nvPr/>
          </p:nvSpPr>
          <p:spPr>
            <a:xfrm>
              <a:off x="2940541" y="7932365"/>
              <a:ext cx="806300" cy="260665"/>
            </a:xfrm>
            <a:custGeom>
              <a:avLst/>
              <a:gdLst/>
              <a:ahLst/>
              <a:cxnLst/>
              <a:rect l="0" t="0" r="0" b="0"/>
              <a:pathLst>
                <a:path w="806300" h="260665">
                  <a:moveTo>
                    <a:pt x="60041" y="142075"/>
                  </a:moveTo>
                  <a:lnTo>
                    <a:pt x="64167" y="129695"/>
                  </a:lnTo>
                  <a:lnTo>
                    <a:pt x="63655" y="124321"/>
                  </a:lnTo>
                  <a:lnTo>
                    <a:pt x="58480" y="113743"/>
                  </a:lnTo>
                  <a:lnTo>
                    <a:pt x="52954" y="111958"/>
                  </a:lnTo>
                  <a:lnTo>
                    <a:pt x="37601" y="114583"/>
                  </a:lnTo>
                  <a:lnTo>
                    <a:pt x="23868" y="123810"/>
                  </a:lnTo>
                  <a:lnTo>
                    <a:pt x="17787" y="129899"/>
                  </a:lnTo>
                  <a:lnTo>
                    <a:pt x="5102" y="159102"/>
                  </a:lnTo>
                  <a:lnTo>
                    <a:pt x="0" y="190978"/>
                  </a:lnTo>
                  <a:lnTo>
                    <a:pt x="5717" y="211891"/>
                  </a:lnTo>
                  <a:lnTo>
                    <a:pt x="10869" y="222304"/>
                  </a:lnTo>
                  <a:lnTo>
                    <a:pt x="17758" y="229246"/>
                  </a:lnTo>
                  <a:lnTo>
                    <a:pt x="34627" y="236960"/>
                  </a:lnTo>
                  <a:lnTo>
                    <a:pt x="58247" y="233478"/>
                  </a:lnTo>
                  <a:lnTo>
                    <a:pt x="91467" y="219254"/>
                  </a:lnTo>
                  <a:lnTo>
                    <a:pt x="105966" y="207471"/>
                  </a:lnTo>
                  <a:lnTo>
                    <a:pt x="118168" y="190718"/>
                  </a:lnTo>
                  <a:lnTo>
                    <a:pt x="122439" y="160239"/>
                  </a:lnTo>
                  <a:lnTo>
                    <a:pt x="117685" y="106286"/>
                  </a:lnTo>
                  <a:lnTo>
                    <a:pt x="103032" y="57478"/>
                  </a:lnTo>
                  <a:lnTo>
                    <a:pt x="78993" y="2812"/>
                  </a:lnTo>
                  <a:lnTo>
                    <a:pt x="76131" y="0"/>
                  </a:lnTo>
                  <a:lnTo>
                    <a:pt x="75086" y="3309"/>
                  </a:lnTo>
                  <a:lnTo>
                    <a:pt x="81727" y="46515"/>
                  </a:lnTo>
                  <a:lnTo>
                    <a:pt x="102105" y="103868"/>
                  </a:lnTo>
                  <a:lnTo>
                    <a:pt x="125292" y="154842"/>
                  </a:lnTo>
                  <a:lnTo>
                    <a:pt x="153928" y="208417"/>
                  </a:lnTo>
                  <a:lnTo>
                    <a:pt x="176823" y="237453"/>
                  </a:lnTo>
                  <a:lnTo>
                    <a:pt x="200017" y="254693"/>
                  </a:lnTo>
                  <a:lnTo>
                    <a:pt x="207773" y="258613"/>
                  </a:lnTo>
                  <a:lnTo>
                    <a:pt x="223300" y="260664"/>
                  </a:lnTo>
                  <a:lnTo>
                    <a:pt x="231069" y="260002"/>
                  </a:lnTo>
                  <a:lnTo>
                    <a:pt x="258509" y="246690"/>
                  </a:lnTo>
                  <a:lnTo>
                    <a:pt x="297654" y="208020"/>
                  </a:lnTo>
                  <a:lnTo>
                    <a:pt x="309620" y="179273"/>
                  </a:lnTo>
                  <a:lnTo>
                    <a:pt x="314508" y="143403"/>
                  </a:lnTo>
                  <a:lnTo>
                    <a:pt x="308742" y="118194"/>
                  </a:lnTo>
                  <a:lnTo>
                    <a:pt x="297542" y="96048"/>
                  </a:lnTo>
                  <a:lnTo>
                    <a:pt x="283927" y="83328"/>
                  </a:lnTo>
                  <a:lnTo>
                    <a:pt x="275805" y="81317"/>
                  </a:lnTo>
                  <a:lnTo>
                    <a:pt x="257568" y="83690"/>
                  </a:lnTo>
                  <a:lnTo>
                    <a:pt x="242552" y="95109"/>
                  </a:lnTo>
                  <a:lnTo>
                    <a:pt x="236130" y="102990"/>
                  </a:lnTo>
                  <a:lnTo>
                    <a:pt x="228994" y="120962"/>
                  </a:lnTo>
                  <a:lnTo>
                    <a:pt x="226686" y="140465"/>
                  </a:lnTo>
                  <a:lnTo>
                    <a:pt x="231106" y="170005"/>
                  </a:lnTo>
                  <a:lnTo>
                    <a:pt x="238565" y="187310"/>
                  </a:lnTo>
                  <a:lnTo>
                    <a:pt x="252245" y="199032"/>
                  </a:lnTo>
                  <a:lnTo>
                    <a:pt x="260730" y="203367"/>
                  </a:lnTo>
                  <a:lnTo>
                    <a:pt x="268114" y="204530"/>
                  </a:lnTo>
                  <a:lnTo>
                    <a:pt x="280925" y="201215"/>
                  </a:lnTo>
                  <a:lnTo>
                    <a:pt x="292377" y="191680"/>
                  </a:lnTo>
                  <a:lnTo>
                    <a:pt x="297849" y="185510"/>
                  </a:lnTo>
                  <a:lnTo>
                    <a:pt x="303929" y="169441"/>
                  </a:lnTo>
                  <a:lnTo>
                    <a:pt x="305551" y="160319"/>
                  </a:lnTo>
                  <a:lnTo>
                    <a:pt x="307495" y="156830"/>
                  </a:lnTo>
                  <a:lnTo>
                    <a:pt x="309655" y="157093"/>
                  </a:lnTo>
                  <a:lnTo>
                    <a:pt x="346055" y="201494"/>
                  </a:lnTo>
                  <a:lnTo>
                    <a:pt x="367101" y="211670"/>
                  </a:lnTo>
                  <a:lnTo>
                    <a:pt x="389123" y="214465"/>
                  </a:lnTo>
                  <a:lnTo>
                    <a:pt x="407547" y="209950"/>
                  </a:lnTo>
                  <a:lnTo>
                    <a:pt x="424373" y="197578"/>
                  </a:lnTo>
                  <a:lnTo>
                    <a:pt x="432488" y="189442"/>
                  </a:lnTo>
                  <a:lnTo>
                    <a:pt x="452162" y="140851"/>
                  </a:lnTo>
                  <a:lnTo>
                    <a:pt x="458259" y="91865"/>
                  </a:lnTo>
                  <a:lnTo>
                    <a:pt x="461124" y="90464"/>
                  </a:lnTo>
                  <a:lnTo>
                    <a:pt x="510525" y="121759"/>
                  </a:lnTo>
                  <a:lnTo>
                    <a:pt x="548808" y="158682"/>
                  </a:lnTo>
                  <a:lnTo>
                    <a:pt x="567101" y="196630"/>
                  </a:lnTo>
                  <a:lnTo>
                    <a:pt x="568127" y="214403"/>
                  </a:lnTo>
                  <a:lnTo>
                    <a:pt x="564840" y="232091"/>
                  </a:lnTo>
                  <a:lnTo>
                    <a:pt x="557621" y="245710"/>
                  </a:lnTo>
                  <a:lnTo>
                    <a:pt x="553278" y="248305"/>
                  </a:lnTo>
                  <a:lnTo>
                    <a:pt x="548654" y="248309"/>
                  </a:lnTo>
                  <a:lnTo>
                    <a:pt x="543845" y="246583"/>
                  </a:lnTo>
                  <a:lnTo>
                    <a:pt x="542366" y="242841"/>
                  </a:lnTo>
                  <a:lnTo>
                    <a:pt x="545329" y="231774"/>
                  </a:lnTo>
                  <a:lnTo>
                    <a:pt x="557011" y="220522"/>
                  </a:lnTo>
                  <a:lnTo>
                    <a:pt x="596788" y="199222"/>
                  </a:lnTo>
                  <a:lnTo>
                    <a:pt x="658993" y="181644"/>
                  </a:lnTo>
                  <a:lnTo>
                    <a:pt x="702250" y="170717"/>
                  </a:lnTo>
                  <a:lnTo>
                    <a:pt x="706703" y="167216"/>
                  </a:lnTo>
                  <a:lnTo>
                    <a:pt x="707944" y="163154"/>
                  </a:lnTo>
                  <a:lnTo>
                    <a:pt x="707044" y="158719"/>
                  </a:lnTo>
                  <a:lnTo>
                    <a:pt x="702989" y="155762"/>
                  </a:lnTo>
                  <a:lnTo>
                    <a:pt x="689270" y="152476"/>
                  </a:lnTo>
                  <a:lnTo>
                    <a:pt x="684230" y="155056"/>
                  </a:lnTo>
                  <a:lnTo>
                    <a:pt x="680870" y="160229"/>
                  </a:lnTo>
                  <a:lnTo>
                    <a:pt x="678630" y="167134"/>
                  </a:lnTo>
                  <a:lnTo>
                    <a:pt x="679604" y="193358"/>
                  </a:lnTo>
                  <a:lnTo>
                    <a:pt x="687802" y="210645"/>
                  </a:lnTo>
                  <a:lnTo>
                    <a:pt x="710052" y="238730"/>
                  </a:lnTo>
                  <a:lnTo>
                    <a:pt x="734115" y="251425"/>
                  </a:lnTo>
                  <a:lnTo>
                    <a:pt x="753201" y="253151"/>
                  </a:lnTo>
                  <a:lnTo>
                    <a:pt x="763126" y="252402"/>
                  </a:lnTo>
                  <a:lnTo>
                    <a:pt x="781066" y="244661"/>
                  </a:lnTo>
                  <a:lnTo>
                    <a:pt x="806299" y="2275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A98792F-0B29-44B2-9FDD-79B8A211C756}"/>
              </a:ext>
            </a:extLst>
          </p:cNvPr>
          <p:cNvGrpSpPr/>
          <p:nvPr/>
        </p:nvGrpSpPr>
        <p:grpSpPr>
          <a:xfrm>
            <a:off x="1438103" y="8400456"/>
            <a:ext cx="2464209" cy="393938"/>
            <a:chOff x="1438103" y="8400456"/>
            <a:chExt cx="2464209" cy="393938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52D265E-9DFD-4C46-BE7A-2B79E41F1DB7}"/>
                </a:ext>
              </a:extLst>
            </p:cNvPr>
            <p:cNvSpPr/>
            <p:nvPr/>
          </p:nvSpPr>
          <p:spPr>
            <a:xfrm>
              <a:off x="1438103" y="8711870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71E9AB3-7E61-48A7-916E-CCF67F12A26E}"/>
                </a:ext>
              </a:extLst>
            </p:cNvPr>
            <p:cNvSpPr/>
            <p:nvPr/>
          </p:nvSpPr>
          <p:spPr>
            <a:xfrm>
              <a:off x="1749195" y="8509758"/>
              <a:ext cx="216474" cy="284636"/>
            </a:xfrm>
            <a:custGeom>
              <a:avLst/>
              <a:gdLst/>
              <a:ahLst/>
              <a:cxnLst/>
              <a:rect l="0" t="0" r="0" b="0"/>
              <a:pathLst>
                <a:path w="216474" h="284636">
                  <a:moveTo>
                    <a:pt x="23169" y="85509"/>
                  </a:moveTo>
                  <a:lnTo>
                    <a:pt x="11621" y="104991"/>
                  </a:lnTo>
                  <a:lnTo>
                    <a:pt x="3720" y="133220"/>
                  </a:lnTo>
                  <a:lnTo>
                    <a:pt x="614" y="188313"/>
                  </a:lnTo>
                  <a:lnTo>
                    <a:pt x="0" y="244971"/>
                  </a:lnTo>
                  <a:lnTo>
                    <a:pt x="4020" y="280550"/>
                  </a:lnTo>
                  <a:lnTo>
                    <a:pt x="6084" y="284635"/>
                  </a:lnTo>
                  <a:lnTo>
                    <a:pt x="8324" y="283903"/>
                  </a:lnTo>
                  <a:lnTo>
                    <a:pt x="10681" y="279960"/>
                  </a:lnTo>
                  <a:lnTo>
                    <a:pt x="8622" y="228529"/>
                  </a:lnTo>
                  <a:lnTo>
                    <a:pt x="13960" y="171745"/>
                  </a:lnTo>
                  <a:lnTo>
                    <a:pt x="25913" y="119087"/>
                  </a:lnTo>
                  <a:lnTo>
                    <a:pt x="31908" y="113077"/>
                  </a:lnTo>
                  <a:lnTo>
                    <a:pt x="50086" y="106398"/>
                  </a:lnTo>
                  <a:lnTo>
                    <a:pt x="70257" y="110340"/>
                  </a:lnTo>
                  <a:lnTo>
                    <a:pt x="89875" y="121592"/>
                  </a:lnTo>
                  <a:lnTo>
                    <a:pt x="150612" y="182701"/>
                  </a:lnTo>
                  <a:lnTo>
                    <a:pt x="171775" y="206629"/>
                  </a:lnTo>
                  <a:lnTo>
                    <a:pt x="186817" y="216500"/>
                  </a:lnTo>
                  <a:lnTo>
                    <a:pt x="193592" y="216023"/>
                  </a:lnTo>
                  <a:lnTo>
                    <a:pt x="199836" y="212249"/>
                  </a:lnTo>
                  <a:lnTo>
                    <a:pt x="205727" y="206280"/>
                  </a:lnTo>
                  <a:lnTo>
                    <a:pt x="212272" y="185826"/>
                  </a:lnTo>
                  <a:lnTo>
                    <a:pt x="216473" y="126342"/>
                  </a:lnTo>
                  <a:lnTo>
                    <a:pt x="211961" y="72398"/>
                  </a:lnTo>
                  <a:lnTo>
                    <a:pt x="210174" y="20026"/>
                  </a:lnTo>
                  <a:lnTo>
                    <a:pt x="20973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01622D0-C164-4B8A-B112-BF50371D677D}"/>
                </a:ext>
              </a:extLst>
            </p:cNvPr>
            <p:cNvSpPr/>
            <p:nvPr/>
          </p:nvSpPr>
          <p:spPr>
            <a:xfrm>
              <a:off x="2042390" y="8603233"/>
              <a:ext cx="188613" cy="140417"/>
            </a:xfrm>
            <a:custGeom>
              <a:avLst/>
              <a:gdLst/>
              <a:ahLst/>
              <a:cxnLst/>
              <a:rect l="0" t="0" r="0" b="0"/>
              <a:pathLst>
                <a:path w="188613" h="140417">
                  <a:moveTo>
                    <a:pt x="9821" y="23128"/>
                  </a:moveTo>
                  <a:lnTo>
                    <a:pt x="1568" y="31382"/>
                  </a:lnTo>
                  <a:lnTo>
                    <a:pt x="0" y="37268"/>
                  </a:lnTo>
                  <a:lnTo>
                    <a:pt x="3691" y="71538"/>
                  </a:lnTo>
                  <a:lnTo>
                    <a:pt x="10551" y="92148"/>
                  </a:lnTo>
                  <a:lnTo>
                    <a:pt x="32974" y="124577"/>
                  </a:lnTo>
                  <a:lnTo>
                    <a:pt x="48614" y="136738"/>
                  </a:lnTo>
                  <a:lnTo>
                    <a:pt x="64203" y="140416"/>
                  </a:lnTo>
                  <a:lnTo>
                    <a:pt x="71987" y="140188"/>
                  </a:lnTo>
                  <a:lnTo>
                    <a:pt x="103577" y="123359"/>
                  </a:lnTo>
                  <a:lnTo>
                    <a:pt x="118573" y="103663"/>
                  </a:lnTo>
                  <a:lnTo>
                    <a:pt x="137483" y="49409"/>
                  </a:lnTo>
                  <a:lnTo>
                    <a:pt x="145507" y="1392"/>
                  </a:lnTo>
                  <a:lnTo>
                    <a:pt x="146919" y="0"/>
                  </a:lnTo>
                  <a:lnTo>
                    <a:pt x="156566" y="51559"/>
                  </a:lnTo>
                  <a:lnTo>
                    <a:pt x="178805" y="114151"/>
                  </a:lnTo>
                  <a:lnTo>
                    <a:pt x="188612" y="1397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671A076-E52C-414D-8BB9-0D0EAF2D3A1C}"/>
                </a:ext>
              </a:extLst>
            </p:cNvPr>
            <p:cNvSpPr/>
            <p:nvPr/>
          </p:nvSpPr>
          <p:spPr>
            <a:xfrm>
              <a:off x="2276048" y="8595267"/>
              <a:ext cx="79332" cy="158435"/>
            </a:xfrm>
            <a:custGeom>
              <a:avLst/>
              <a:gdLst/>
              <a:ahLst/>
              <a:cxnLst/>
              <a:rect l="0" t="0" r="0" b="0"/>
              <a:pathLst>
                <a:path w="79332" h="158435">
                  <a:moveTo>
                    <a:pt x="71557" y="0"/>
                  </a:moveTo>
                  <a:lnTo>
                    <a:pt x="50924" y="8253"/>
                  </a:lnTo>
                  <a:lnTo>
                    <a:pt x="36187" y="21519"/>
                  </a:lnTo>
                  <a:lnTo>
                    <a:pt x="4206" y="69803"/>
                  </a:lnTo>
                  <a:lnTo>
                    <a:pt x="745" y="77629"/>
                  </a:lnTo>
                  <a:lnTo>
                    <a:pt x="0" y="117531"/>
                  </a:lnTo>
                  <a:lnTo>
                    <a:pt x="5493" y="138896"/>
                  </a:lnTo>
                  <a:lnTo>
                    <a:pt x="9376" y="147012"/>
                  </a:lnTo>
                  <a:lnTo>
                    <a:pt x="15420" y="152422"/>
                  </a:lnTo>
                  <a:lnTo>
                    <a:pt x="31348" y="158434"/>
                  </a:lnTo>
                  <a:lnTo>
                    <a:pt x="49944" y="154197"/>
                  </a:lnTo>
                  <a:lnTo>
                    <a:pt x="79331" y="1399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7401856-4B7B-4F40-849E-10EBB1BFE455}"/>
                </a:ext>
              </a:extLst>
            </p:cNvPr>
            <p:cNvSpPr/>
            <p:nvPr/>
          </p:nvSpPr>
          <p:spPr>
            <a:xfrm>
              <a:off x="2409793" y="8442771"/>
              <a:ext cx="23322" cy="292421"/>
            </a:xfrm>
            <a:custGeom>
              <a:avLst/>
              <a:gdLst/>
              <a:ahLst/>
              <a:cxnLst/>
              <a:rect l="0" t="0" r="0" b="0"/>
              <a:pathLst>
                <a:path w="23322" h="292421">
                  <a:moveTo>
                    <a:pt x="0" y="12573"/>
                  </a:moveTo>
                  <a:lnTo>
                    <a:pt x="4127" y="192"/>
                  </a:lnTo>
                  <a:lnTo>
                    <a:pt x="5343" y="0"/>
                  </a:lnTo>
                  <a:lnTo>
                    <a:pt x="14372" y="55935"/>
                  </a:lnTo>
                  <a:lnTo>
                    <a:pt x="15315" y="105527"/>
                  </a:lnTo>
                  <a:lnTo>
                    <a:pt x="15479" y="160460"/>
                  </a:lnTo>
                  <a:lnTo>
                    <a:pt x="15538" y="223367"/>
                  </a:lnTo>
                  <a:lnTo>
                    <a:pt x="21699" y="279744"/>
                  </a:lnTo>
                  <a:lnTo>
                    <a:pt x="23321" y="2924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66510F0B-D15B-4334-A019-71AF1B421798}"/>
                </a:ext>
              </a:extLst>
            </p:cNvPr>
            <p:cNvSpPr/>
            <p:nvPr/>
          </p:nvSpPr>
          <p:spPr>
            <a:xfrm>
              <a:off x="2478487" y="8586870"/>
              <a:ext cx="125646" cy="176109"/>
            </a:xfrm>
            <a:custGeom>
              <a:avLst/>
              <a:gdLst/>
              <a:ahLst/>
              <a:cxnLst/>
              <a:rect l="0" t="0" r="0" b="0"/>
              <a:pathLst>
                <a:path w="125646" h="176109">
                  <a:moveTo>
                    <a:pt x="32362" y="70585"/>
                  </a:moveTo>
                  <a:lnTo>
                    <a:pt x="75601" y="15765"/>
                  </a:lnTo>
                  <a:lnTo>
                    <a:pt x="75872" y="9854"/>
                  </a:lnTo>
                  <a:lnTo>
                    <a:pt x="72597" y="5050"/>
                  </a:lnTo>
                  <a:lnTo>
                    <a:pt x="66959" y="983"/>
                  </a:lnTo>
                  <a:lnTo>
                    <a:pt x="59745" y="0"/>
                  </a:lnTo>
                  <a:lnTo>
                    <a:pt x="42517" y="3513"/>
                  </a:lnTo>
                  <a:lnTo>
                    <a:pt x="25647" y="22349"/>
                  </a:lnTo>
                  <a:lnTo>
                    <a:pt x="11240" y="50874"/>
                  </a:lnTo>
                  <a:lnTo>
                    <a:pt x="0" y="97471"/>
                  </a:lnTo>
                  <a:lnTo>
                    <a:pt x="129" y="119675"/>
                  </a:lnTo>
                  <a:lnTo>
                    <a:pt x="7672" y="138180"/>
                  </a:lnTo>
                  <a:lnTo>
                    <a:pt x="20525" y="154178"/>
                  </a:lnTo>
                  <a:lnTo>
                    <a:pt x="37754" y="167047"/>
                  </a:lnTo>
                  <a:lnTo>
                    <a:pt x="56928" y="173917"/>
                  </a:lnTo>
                  <a:lnTo>
                    <a:pt x="77829" y="176108"/>
                  </a:lnTo>
                  <a:lnTo>
                    <a:pt x="125645" y="1716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A8136D5-3152-45E2-B1E9-A7DDDD0BFAE7}"/>
                </a:ext>
              </a:extLst>
            </p:cNvPr>
            <p:cNvSpPr/>
            <p:nvPr/>
          </p:nvSpPr>
          <p:spPr>
            <a:xfrm>
              <a:off x="2661681" y="8561370"/>
              <a:ext cx="154745" cy="159875"/>
            </a:xfrm>
            <a:custGeom>
              <a:avLst/>
              <a:gdLst/>
              <a:ahLst/>
              <a:cxnLst/>
              <a:rect l="0" t="0" r="0" b="0"/>
              <a:pathLst>
                <a:path w="154745" h="159875">
                  <a:moveTo>
                    <a:pt x="59054" y="49444"/>
                  </a:moveTo>
                  <a:lnTo>
                    <a:pt x="46673" y="45317"/>
                  </a:lnTo>
                  <a:lnTo>
                    <a:pt x="33686" y="45595"/>
                  </a:lnTo>
                  <a:lnTo>
                    <a:pt x="20140" y="49460"/>
                  </a:lnTo>
                  <a:lnTo>
                    <a:pt x="8361" y="56937"/>
                  </a:lnTo>
                  <a:lnTo>
                    <a:pt x="1974" y="72928"/>
                  </a:lnTo>
                  <a:lnTo>
                    <a:pt x="0" y="93567"/>
                  </a:lnTo>
                  <a:lnTo>
                    <a:pt x="4608" y="123746"/>
                  </a:lnTo>
                  <a:lnTo>
                    <a:pt x="12111" y="141200"/>
                  </a:lnTo>
                  <a:lnTo>
                    <a:pt x="23507" y="152988"/>
                  </a:lnTo>
                  <a:lnTo>
                    <a:pt x="30173" y="157340"/>
                  </a:lnTo>
                  <a:lnTo>
                    <a:pt x="51400" y="159874"/>
                  </a:lnTo>
                  <a:lnTo>
                    <a:pt x="74654" y="157258"/>
                  </a:lnTo>
                  <a:lnTo>
                    <a:pt x="97457" y="146072"/>
                  </a:lnTo>
                  <a:lnTo>
                    <a:pt x="126022" y="121755"/>
                  </a:lnTo>
                  <a:lnTo>
                    <a:pt x="149980" y="75291"/>
                  </a:lnTo>
                  <a:lnTo>
                    <a:pt x="154744" y="57477"/>
                  </a:lnTo>
                  <a:lnTo>
                    <a:pt x="153982" y="38042"/>
                  </a:lnTo>
                  <a:lnTo>
                    <a:pt x="146158" y="20193"/>
                  </a:lnTo>
                  <a:lnTo>
                    <a:pt x="140444" y="11805"/>
                  </a:lnTo>
                  <a:lnTo>
                    <a:pt x="133179" y="6213"/>
                  </a:lnTo>
                  <a:lnTo>
                    <a:pt x="115895" y="0"/>
                  </a:lnTo>
                  <a:lnTo>
                    <a:pt x="86740" y="629"/>
                  </a:lnTo>
                  <a:lnTo>
                    <a:pt x="71071" y="8746"/>
                  </a:lnTo>
                  <a:lnTo>
                    <a:pt x="51280" y="2612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7640F44-AE95-4026-9A35-A4C78F99FD44}"/>
                </a:ext>
              </a:extLst>
            </p:cNvPr>
            <p:cNvSpPr/>
            <p:nvPr/>
          </p:nvSpPr>
          <p:spPr>
            <a:xfrm>
              <a:off x="2930620" y="8431223"/>
              <a:ext cx="77736" cy="257327"/>
            </a:xfrm>
            <a:custGeom>
              <a:avLst/>
              <a:gdLst/>
              <a:ahLst/>
              <a:cxnLst/>
              <a:rect l="0" t="0" r="0" b="0"/>
              <a:pathLst>
                <a:path w="77736" h="257327">
                  <a:moveTo>
                    <a:pt x="0" y="24121"/>
                  </a:moveTo>
                  <a:lnTo>
                    <a:pt x="8253" y="3488"/>
                  </a:lnTo>
                  <a:lnTo>
                    <a:pt x="11548" y="0"/>
                  </a:lnTo>
                  <a:lnTo>
                    <a:pt x="14608" y="267"/>
                  </a:lnTo>
                  <a:lnTo>
                    <a:pt x="17512" y="3036"/>
                  </a:lnTo>
                  <a:lnTo>
                    <a:pt x="25726" y="27566"/>
                  </a:lnTo>
                  <a:lnTo>
                    <a:pt x="33630" y="74566"/>
                  </a:lnTo>
                  <a:lnTo>
                    <a:pt x="45753" y="135504"/>
                  </a:lnTo>
                  <a:lnTo>
                    <a:pt x="53822" y="173519"/>
                  </a:lnTo>
                  <a:lnTo>
                    <a:pt x="65092" y="218063"/>
                  </a:lnTo>
                  <a:lnTo>
                    <a:pt x="77735" y="2573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690EDCE-AB1B-4666-AD89-F7EC59C92BC2}"/>
                </a:ext>
              </a:extLst>
            </p:cNvPr>
            <p:cNvSpPr/>
            <p:nvPr/>
          </p:nvSpPr>
          <p:spPr>
            <a:xfrm>
              <a:off x="2921663" y="8562664"/>
              <a:ext cx="211069" cy="118113"/>
            </a:xfrm>
            <a:custGeom>
              <a:avLst/>
              <a:gdLst/>
              <a:ahLst/>
              <a:cxnLst/>
              <a:rect l="0" t="0" r="0" b="0"/>
              <a:pathLst>
                <a:path w="211069" h="118113">
                  <a:moveTo>
                    <a:pt x="8957" y="87017"/>
                  </a:moveTo>
                  <a:lnTo>
                    <a:pt x="704" y="78764"/>
                  </a:lnTo>
                  <a:lnTo>
                    <a:pt x="0" y="74605"/>
                  </a:lnTo>
                  <a:lnTo>
                    <a:pt x="1258" y="70105"/>
                  </a:lnTo>
                  <a:lnTo>
                    <a:pt x="3824" y="65378"/>
                  </a:lnTo>
                  <a:lnTo>
                    <a:pt x="36323" y="46345"/>
                  </a:lnTo>
                  <a:lnTo>
                    <a:pt x="88371" y="28421"/>
                  </a:lnTo>
                  <a:lnTo>
                    <a:pt x="143038" y="7752"/>
                  </a:lnTo>
                  <a:lnTo>
                    <a:pt x="165573" y="540"/>
                  </a:lnTo>
                  <a:lnTo>
                    <a:pt x="174692" y="0"/>
                  </a:lnTo>
                  <a:lnTo>
                    <a:pt x="189431" y="4005"/>
                  </a:lnTo>
                  <a:lnTo>
                    <a:pt x="194052" y="9219"/>
                  </a:lnTo>
                  <a:lnTo>
                    <a:pt x="199187" y="24226"/>
                  </a:lnTo>
                  <a:lnTo>
                    <a:pt x="207061" y="86364"/>
                  </a:lnTo>
                  <a:lnTo>
                    <a:pt x="211068" y="118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EED3E74-29ED-4C4D-923D-0E75323E9320}"/>
                </a:ext>
              </a:extLst>
            </p:cNvPr>
            <p:cNvSpPr/>
            <p:nvPr/>
          </p:nvSpPr>
          <p:spPr>
            <a:xfrm>
              <a:off x="3068315" y="8447570"/>
              <a:ext cx="10003" cy="54416"/>
            </a:xfrm>
            <a:custGeom>
              <a:avLst/>
              <a:gdLst/>
              <a:ahLst/>
              <a:cxnLst/>
              <a:rect l="0" t="0" r="0" b="0"/>
              <a:pathLst>
                <a:path w="10003" h="54416">
                  <a:moveTo>
                    <a:pt x="10002" y="54415"/>
                  </a:moveTo>
                  <a:lnTo>
                    <a:pt x="181" y="17020"/>
                  </a:lnTo>
                  <a:lnTo>
                    <a:pt x="0" y="11345"/>
                  </a:lnTo>
                  <a:lnTo>
                    <a:pt x="222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63785AA-0432-4E50-9CC5-F26A559EACA8}"/>
                </a:ext>
              </a:extLst>
            </p:cNvPr>
            <p:cNvSpPr/>
            <p:nvPr/>
          </p:nvSpPr>
          <p:spPr>
            <a:xfrm>
              <a:off x="3209585" y="8400456"/>
              <a:ext cx="692727" cy="301277"/>
            </a:xfrm>
            <a:custGeom>
              <a:avLst/>
              <a:gdLst/>
              <a:ahLst/>
              <a:cxnLst/>
              <a:rect l="0" t="0" r="0" b="0"/>
              <a:pathLst>
                <a:path w="692727" h="301277">
                  <a:moveTo>
                    <a:pt x="94164" y="187037"/>
                  </a:moveTo>
                  <a:lnTo>
                    <a:pt x="90037" y="174657"/>
                  </a:lnTo>
                  <a:lnTo>
                    <a:pt x="81102" y="163973"/>
                  </a:lnTo>
                  <a:lnTo>
                    <a:pt x="75091" y="158705"/>
                  </a:lnTo>
                  <a:lnTo>
                    <a:pt x="68493" y="156057"/>
                  </a:lnTo>
                  <a:lnTo>
                    <a:pt x="54251" y="155419"/>
                  </a:lnTo>
                  <a:lnTo>
                    <a:pt x="23413" y="172294"/>
                  </a:lnTo>
                  <a:lnTo>
                    <a:pt x="8592" y="189697"/>
                  </a:lnTo>
                  <a:lnTo>
                    <a:pt x="3431" y="199175"/>
                  </a:lnTo>
                  <a:lnTo>
                    <a:pt x="0" y="223526"/>
                  </a:lnTo>
                  <a:lnTo>
                    <a:pt x="294" y="237275"/>
                  </a:lnTo>
                  <a:lnTo>
                    <a:pt x="7530" y="257158"/>
                  </a:lnTo>
                  <a:lnTo>
                    <a:pt x="13088" y="264878"/>
                  </a:lnTo>
                  <a:lnTo>
                    <a:pt x="19384" y="269161"/>
                  </a:lnTo>
                  <a:lnTo>
                    <a:pt x="33289" y="271617"/>
                  </a:lnTo>
                  <a:lnTo>
                    <a:pt x="50410" y="265223"/>
                  </a:lnTo>
                  <a:lnTo>
                    <a:pt x="68671" y="252880"/>
                  </a:lnTo>
                  <a:lnTo>
                    <a:pt x="85425" y="235878"/>
                  </a:lnTo>
                  <a:lnTo>
                    <a:pt x="109425" y="186250"/>
                  </a:lnTo>
                  <a:lnTo>
                    <a:pt x="120567" y="134693"/>
                  </a:lnTo>
                  <a:lnTo>
                    <a:pt x="115615" y="86595"/>
                  </a:lnTo>
                  <a:lnTo>
                    <a:pt x="99080" y="31269"/>
                  </a:lnTo>
                  <a:lnTo>
                    <a:pt x="85121" y="7538"/>
                  </a:lnTo>
                  <a:lnTo>
                    <a:pt x="77771" y="0"/>
                  </a:lnTo>
                  <a:lnTo>
                    <a:pt x="72870" y="158"/>
                  </a:lnTo>
                  <a:lnTo>
                    <a:pt x="69604" y="5445"/>
                  </a:lnTo>
                  <a:lnTo>
                    <a:pt x="64361" y="42914"/>
                  </a:lnTo>
                  <a:lnTo>
                    <a:pt x="73999" y="105401"/>
                  </a:lnTo>
                  <a:lnTo>
                    <a:pt x="87325" y="162560"/>
                  </a:lnTo>
                  <a:lnTo>
                    <a:pt x="107305" y="219535"/>
                  </a:lnTo>
                  <a:lnTo>
                    <a:pt x="144923" y="281246"/>
                  </a:lnTo>
                  <a:lnTo>
                    <a:pt x="160486" y="291672"/>
                  </a:lnTo>
                  <a:lnTo>
                    <a:pt x="179783" y="298322"/>
                  </a:lnTo>
                  <a:lnTo>
                    <a:pt x="202754" y="301276"/>
                  </a:lnTo>
                  <a:lnTo>
                    <a:pt x="222753" y="297982"/>
                  </a:lnTo>
                  <a:lnTo>
                    <a:pt x="240278" y="289896"/>
                  </a:lnTo>
                  <a:lnTo>
                    <a:pt x="263849" y="270777"/>
                  </a:lnTo>
                  <a:lnTo>
                    <a:pt x="282157" y="246110"/>
                  </a:lnTo>
                  <a:lnTo>
                    <a:pt x="304952" y="186083"/>
                  </a:lnTo>
                  <a:lnTo>
                    <a:pt x="304163" y="159837"/>
                  </a:lnTo>
                  <a:lnTo>
                    <a:pt x="297190" y="133490"/>
                  </a:lnTo>
                  <a:lnTo>
                    <a:pt x="285454" y="113143"/>
                  </a:lnTo>
                  <a:lnTo>
                    <a:pt x="278696" y="108408"/>
                  </a:lnTo>
                  <a:lnTo>
                    <a:pt x="271600" y="106978"/>
                  </a:lnTo>
                  <a:lnTo>
                    <a:pt x="264279" y="107753"/>
                  </a:lnTo>
                  <a:lnTo>
                    <a:pt x="257670" y="111724"/>
                  </a:lnTo>
                  <a:lnTo>
                    <a:pt x="245720" y="125350"/>
                  </a:lnTo>
                  <a:lnTo>
                    <a:pt x="233408" y="148318"/>
                  </a:lnTo>
                  <a:lnTo>
                    <a:pt x="224289" y="179788"/>
                  </a:lnTo>
                  <a:lnTo>
                    <a:pt x="228005" y="206271"/>
                  </a:lnTo>
                  <a:lnTo>
                    <a:pt x="238294" y="230999"/>
                  </a:lnTo>
                  <a:lnTo>
                    <a:pt x="251504" y="244867"/>
                  </a:lnTo>
                  <a:lnTo>
                    <a:pt x="258654" y="247184"/>
                  </a:lnTo>
                  <a:lnTo>
                    <a:pt x="273509" y="245152"/>
                  </a:lnTo>
                  <a:lnTo>
                    <a:pt x="300567" y="226041"/>
                  </a:lnTo>
                  <a:lnTo>
                    <a:pt x="313442" y="208115"/>
                  </a:lnTo>
                  <a:lnTo>
                    <a:pt x="318085" y="198499"/>
                  </a:lnTo>
                  <a:lnTo>
                    <a:pt x="320492" y="160202"/>
                  </a:lnTo>
                  <a:lnTo>
                    <a:pt x="315735" y="128413"/>
                  </a:lnTo>
                  <a:lnTo>
                    <a:pt x="313567" y="124634"/>
                  </a:lnTo>
                  <a:lnTo>
                    <a:pt x="311259" y="124706"/>
                  </a:lnTo>
                  <a:lnTo>
                    <a:pt x="308855" y="127344"/>
                  </a:lnTo>
                  <a:lnTo>
                    <a:pt x="308489" y="141793"/>
                  </a:lnTo>
                  <a:lnTo>
                    <a:pt x="315291" y="182131"/>
                  </a:lnTo>
                  <a:lnTo>
                    <a:pt x="330701" y="213031"/>
                  </a:lnTo>
                  <a:lnTo>
                    <a:pt x="351677" y="235813"/>
                  </a:lnTo>
                  <a:lnTo>
                    <a:pt x="371283" y="243264"/>
                  </a:lnTo>
                  <a:lnTo>
                    <a:pt x="392665" y="245712"/>
                  </a:lnTo>
                  <a:lnTo>
                    <a:pt x="410804" y="243922"/>
                  </a:lnTo>
                  <a:lnTo>
                    <a:pt x="427504" y="235640"/>
                  </a:lnTo>
                  <a:lnTo>
                    <a:pt x="442700" y="222458"/>
                  </a:lnTo>
                  <a:lnTo>
                    <a:pt x="455211" y="205084"/>
                  </a:lnTo>
                  <a:lnTo>
                    <a:pt x="461923" y="185845"/>
                  </a:lnTo>
                  <a:lnTo>
                    <a:pt x="466232" y="145343"/>
                  </a:lnTo>
                  <a:lnTo>
                    <a:pt x="462216" y="127048"/>
                  </a:lnTo>
                  <a:lnTo>
                    <a:pt x="450242" y="104484"/>
                  </a:lnTo>
                  <a:lnTo>
                    <a:pt x="445561" y="98316"/>
                  </a:lnTo>
                  <a:lnTo>
                    <a:pt x="440713" y="96796"/>
                  </a:lnTo>
                  <a:lnTo>
                    <a:pt x="435754" y="98374"/>
                  </a:lnTo>
                  <a:lnTo>
                    <a:pt x="430720" y="102016"/>
                  </a:lnTo>
                  <a:lnTo>
                    <a:pt x="429091" y="107036"/>
                  </a:lnTo>
                  <a:lnTo>
                    <a:pt x="431889" y="119522"/>
                  </a:lnTo>
                  <a:lnTo>
                    <a:pt x="447302" y="141122"/>
                  </a:lnTo>
                  <a:lnTo>
                    <a:pt x="463302" y="151659"/>
                  </a:lnTo>
                  <a:lnTo>
                    <a:pt x="501726" y="173716"/>
                  </a:lnTo>
                  <a:lnTo>
                    <a:pt x="515131" y="188026"/>
                  </a:lnTo>
                  <a:lnTo>
                    <a:pt x="523104" y="203887"/>
                  </a:lnTo>
                  <a:lnTo>
                    <a:pt x="526647" y="222453"/>
                  </a:lnTo>
                  <a:lnTo>
                    <a:pt x="523615" y="239918"/>
                  </a:lnTo>
                  <a:lnTo>
                    <a:pt x="512196" y="262014"/>
                  </a:lnTo>
                  <a:lnTo>
                    <a:pt x="507594" y="268116"/>
                  </a:lnTo>
                  <a:lnTo>
                    <a:pt x="501933" y="271320"/>
                  </a:lnTo>
                  <a:lnTo>
                    <a:pt x="488735" y="272577"/>
                  </a:lnTo>
                  <a:lnTo>
                    <a:pt x="482451" y="269975"/>
                  </a:lnTo>
                  <a:lnTo>
                    <a:pt x="470863" y="260174"/>
                  </a:lnTo>
                  <a:lnTo>
                    <a:pt x="468809" y="253069"/>
                  </a:lnTo>
                  <a:lnTo>
                    <a:pt x="471135" y="235963"/>
                  </a:lnTo>
                  <a:lnTo>
                    <a:pt x="486282" y="211034"/>
                  </a:lnTo>
                  <a:lnTo>
                    <a:pt x="539073" y="165426"/>
                  </a:lnTo>
                  <a:lnTo>
                    <a:pt x="593564" y="124707"/>
                  </a:lnTo>
                  <a:lnTo>
                    <a:pt x="648136" y="70757"/>
                  </a:lnTo>
                  <a:lnTo>
                    <a:pt x="655226" y="60285"/>
                  </a:lnTo>
                  <a:lnTo>
                    <a:pt x="660800" y="39435"/>
                  </a:lnTo>
                  <a:lnTo>
                    <a:pt x="661077" y="29039"/>
                  </a:lnTo>
                  <a:lnTo>
                    <a:pt x="657808" y="23836"/>
                  </a:lnTo>
                  <a:lnTo>
                    <a:pt x="652172" y="22094"/>
                  </a:lnTo>
                  <a:lnTo>
                    <a:pt x="644961" y="22661"/>
                  </a:lnTo>
                  <a:lnTo>
                    <a:pt x="638425" y="26493"/>
                  </a:lnTo>
                  <a:lnTo>
                    <a:pt x="626558" y="39964"/>
                  </a:lnTo>
                  <a:lnTo>
                    <a:pt x="614291" y="62847"/>
                  </a:lnTo>
                  <a:lnTo>
                    <a:pt x="609313" y="94290"/>
                  </a:lnTo>
                  <a:lnTo>
                    <a:pt x="611965" y="130958"/>
                  </a:lnTo>
                  <a:lnTo>
                    <a:pt x="622347" y="160921"/>
                  </a:lnTo>
                  <a:lnTo>
                    <a:pt x="638414" y="175718"/>
                  </a:lnTo>
                  <a:lnTo>
                    <a:pt x="648744" y="182081"/>
                  </a:lnTo>
                  <a:lnTo>
                    <a:pt x="658222" y="184597"/>
                  </a:lnTo>
                  <a:lnTo>
                    <a:pt x="692726" y="1792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4233FA1-5E07-412B-809E-EB97E873A91A}"/>
              </a:ext>
            </a:extLst>
          </p:cNvPr>
          <p:cNvGrpSpPr/>
          <p:nvPr/>
        </p:nvGrpSpPr>
        <p:grpSpPr>
          <a:xfrm>
            <a:off x="2155968" y="123897"/>
            <a:ext cx="3150246" cy="459119"/>
            <a:chOff x="2155968" y="123897"/>
            <a:chExt cx="3150246" cy="459119"/>
          </a:xfrm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19B60AF-85B4-4F41-A9C3-899C12052556}"/>
                </a:ext>
              </a:extLst>
            </p:cNvPr>
            <p:cNvSpPr/>
            <p:nvPr/>
          </p:nvSpPr>
          <p:spPr>
            <a:xfrm>
              <a:off x="2375868" y="264300"/>
              <a:ext cx="20427" cy="163245"/>
            </a:xfrm>
            <a:custGeom>
              <a:avLst/>
              <a:gdLst/>
              <a:ahLst/>
              <a:cxnLst/>
              <a:rect l="0" t="0" r="0" b="0"/>
              <a:pathLst>
                <a:path w="20427" h="163245">
                  <a:moveTo>
                    <a:pt x="10605" y="0"/>
                  </a:moveTo>
                  <a:lnTo>
                    <a:pt x="18858" y="8253"/>
                  </a:lnTo>
                  <a:lnTo>
                    <a:pt x="20426" y="14139"/>
                  </a:lnTo>
                  <a:lnTo>
                    <a:pt x="17642" y="41522"/>
                  </a:lnTo>
                  <a:lnTo>
                    <a:pt x="3965" y="101324"/>
                  </a:lnTo>
                  <a:lnTo>
                    <a:pt x="0" y="138563"/>
                  </a:lnTo>
                  <a:lnTo>
                    <a:pt x="2831" y="16324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DF00676-80EE-4508-B884-01E8E43B2ADF}"/>
                </a:ext>
              </a:extLst>
            </p:cNvPr>
            <p:cNvSpPr/>
            <p:nvPr/>
          </p:nvSpPr>
          <p:spPr>
            <a:xfrm>
              <a:off x="2394246" y="155471"/>
              <a:ext cx="1" cy="23321"/>
            </a:xfrm>
            <a:custGeom>
              <a:avLst/>
              <a:gdLst/>
              <a:ahLst/>
              <a:cxnLst/>
              <a:rect l="0" t="0" r="0" b="0"/>
              <a:pathLst>
                <a:path w="1" h="23321">
                  <a:moveTo>
                    <a:pt x="0" y="2332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6CA6903-12AE-4462-8090-BF9DF7DDBE30}"/>
                </a:ext>
              </a:extLst>
            </p:cNvPr>
            <p:cNvSpPr/>
            <p:nvPr/>
          </p:nvSpPr>
          <p:spPr>
            <a:xfrm>
              <a:off x="2456754" y="285310"/>
              <a:ext cx="100737" cy="118914"/>
            </a:xfrm>
            <a:custGeom>
              <a:avLst/>
              <a:gdLst/>
              <a:ahLst/>
              <a:cxnLst/>
              <a:rect l="0" t="0" r="0" b="0"/>
              <a:pathLst>
                <a:path w="100737" h="118914">
                  <a:moveTo>
                    <a:pt x="7454" y="2311"/>
                  </a:moveTo>
                  <a:lnTo>
                    <a:pt x="1301" y="29982"/>
                  </a:lnTo>
                  <a:lnTo>
                    <a:pt x="0" y="67949"/>
                  </a:lnTo>
                  <a:lnTo>
                    <a:pt x="758" y="70254"/>
                  </a:lnTo>
                  <a:lnTo>
                    <a:pt x="22352" y="22906"/>
                  </a:lnTo>
                  <a:lnTo>
                    <a:pt x="30342" y="13450"/>
                  </a:lnTo>
                  <a:lnTo>
                    <a:pt x="48433" y="2943"/>
                  </a:lnTo>
                  <a:lnTo>
                    <a:pt x="58094" y="141"/>
                  </a:lnTo>
                  <a:lnTo>
                    <a:pt x="66262" y="0"/>
                  </a:lnTo>
                  <a:lnTo>
                    <a:pt x="79944" y="4451"/>
                  </a:lnTo>
                  <a:lnTo>
                    <a:pt x="84284" y="11511"/>
                  </a:lnTo>
                  <a:lnTo>
                    <a:pt x="91249" y="57775"/>
                  </a:lnTo>
                  <a:lnTo>
                    <a:pt x="100736" y="11891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737079F-9D0A-4D83-9341-C75CED011AB0}"/>
                </a:ext>
              </a:extLst>
            </p:cNvPr>
            <p:cNvSpPr/>
            <p:nvPr/>
          </p:nvSpPr>
          <p:spPr>
            <a:xfrm>
              <a:off x="2821790" y="163244"/>
              <a:ext cx="15548" cy="248754"/>
            </a:xfrm>
            <a:custGeom>
              <a:avLst/>
              <a:gdLst/>
              <a:ahLst/>
              <a:cxnLst/>
              <a:rect l="0" t="0" r="0" b="0"/>
              <a:pathLst>
                <a:path w="15548" h="248754">
                  <a:moveTo>
                    <a:pt x="0" y="0"/>
                  </a:moveTo>
                  <a:lnTo>
                    <a:pt x="8254" y="8253"/>
                  </a:lnTo>
                  <a:lnTo>
                    <a:pt x="12306" y="23822"/>
                  </a:lnTo>
                  <a:lnTo>
                    <a:pt x="14907" y="81385"/>
                  </a:lnTo>
                  <a:lnTo>
                    <a:pt x="15358" y="139182"/>
                  </a:lnTo>
                  <a:lnTo>
                    <a:pt x="15491" y="191815"/>
                  </a:lnTo>
                  <a:lnTo>
                    <a:pt x="15547" y="24875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39BCF6A-0150-4B59-8503-C36EE236130F}"/>
                </a:ext>
              </a:extLst>
            </p:cNvPr>
            <p:cNvSpPr/>
            <p:nvPr/>
          </p:nvSpPr>
          <p:spPr>
            <a:xfrm>
              <a:off x="2909685" y="295394"/>
              <a:ext cx="137539" cy="139925"/>
            </a:xfrm>
            <a:custGeom>
              <a:avLst/>
              <a:gdLst/>
              <a:ahLst/>
              <a:cxnLst/>
              <a:rect l="0" t="0" r="0" b="0"/>
              <a:pathLst>
                <a:path w="137539" h="139925">
                  <a:moveTo>
                    <a:pt x="13161" y="0"/>
                  </a:moveTo>
                  <a:lnTo>
                    <a:pt x="17288" y="12380"/>
                  </a:lnTo>
                  <a:lnTo>
                    <a:pt x="17011" y="25368"/>
                  </a:lnTo>
                  <a:lnTo>
                    <a:pt x="1194" y="84750"/>
                  </a:lnTo>
                  <a:lnTo>
                    <a:pt x="0" y="95368"/>
                  </a:lnTo>
                  <a:lnTo>
                    <a:pt x="932" y="99855"/>
                  </a:lnTo>
                  <a:lnTo>
                    <a:pt x="3281" y="100255"/>
                  </a:lnTo>
                  <a:lnTo>
                    <a:pt x="6575" y="97931"/>
                  </a:lnTo>
                  <a:lnTo>
                    <a:pt x="39311" y="43092"/>
                  </a:lnTo>
                  <a:lnTo>
                    <a:pt x="57029" y="25198"/>
                  </a:lnTo>
                  <a:lnTo>
                    <a:pt x="76420" y="15518"/>
                  </a:lnTo>
                  <a:lnTo>
                    <a:pt x="86428" y="12936"/>
                  </a:lnTo>
                  <a:lnTo>
                    <a:pt x="94828" y="14670"/>
                  </a:lnTo>
                  <a:lnTo>
                    <a:pt x="108767" y="25810"/>
                  </a:lnTo>
                  <a:lnTo>
                    <a:pt x="126326" y="55632"/>
                  </a:lnTo>
                  <a:lnTo>
                    <a:pt x="135323" y="102672"/>
                  </a:lnTo>
                  <a:lnTo>
                    <a:pt x="137538" y="13992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695BAAF-88B2-4F56-AA2F-769ADE76F560}"/>
                </a:ext>
              </a:extLst>
            </p:cNvPr>
            <p:cNvSpPr/>
            <p:nvPr/>
          </p:nvSpPr>
          <p:spPr>
            <a:xfrm>
              <a:off x="3101637" y="211997"/>
              <a:ext cx="33700" cy="231095"/>
            </a:xfrm>
            <a:custGeom>
              <a:avLst/>
              <a:gdLst/>
              <a:ahLst/>
              <a:cxnLst/>
              <a:rect l="0" t="0" r="0" b="0"/>
              <a:pathLst>
                <a:path w="33700" h="231095">
                  <a:moveTo>
                    <a:pt x="0" y="13435"/>
                  </a:moveTo>
                  <a:lnTo>
                    <a:pt x="8254" y="1055"/>
                  </a:lnTo>
                  <a:lnTo>
                    <a:pt x="12413" y="0"/>
                  </a:lnTo>
                  <a:lnTo>
                    <a:pt x="16912" y="1887"/>
                  </a:lnTo>
                  <a:lnTo>
                    <a:pt x="21640" y="5736"/>
                  </a:lnTo>
                  <a:lnTo>
                    <a:pt x="32420" y="31788"/>
                  </a:lnTo>
                  <a:lnTo>
                    <a:pt x="33699" y="73127"/>
                  </a:lnTo>
                  <a:lnTo>
                    <a:pt x="32252" y="122883"/>
                  </a:lnTo>
                  <a:lnTo>
                    <a:pt x="31438" y="178302"/>
                  </a:lnTo>
                  <a:lnTo>
                    <a:pt x="31094" y="23109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EF93374-FFA4-468E-A69F-5C5B130FCF47}"/>
                </a:ext>
              </a:extLst>
            </p:cNvPr>
            <p:cNvSpPr/>
            <p:nvPr/>
          </p:nvSpPr>
          <p:spPr>
            <a:xfrm>
              <a:off x="3062770" y="303168"/>
              <a:ext cx="116604" cy="23321"/>
            </a:xfrm>
            <a:custGeom>
              <a:avLst/>
              <a:gdLst/>
              <a:ahLst/>
              <a:cxnLst/>
              <a:rect l="0" t="0" r="0" b="0"/>
              <a:pathLst>
                <a:path w="116604" h="23321">
                  <a:moveTo>
                    <a:pt x="0" y="23320"/>
                  </a:moveTo>
                  <a:lnTo>
                    <a:pt x="53053" y="10061"/>
                  </a:lnTo>
                  <a:lnTo>
                    <a:pt x="98579" y="2243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E577ADE-F5E9-48DA-94C4-E332CF7E647B}"/>
                </a:ext>
              </a:extLst>
            </p:cNvPr>
            <p:cNvSpPr/>
            <p:nvPr/>
          </p:nvSpPr>
          <p:spPr>
            <a:xfrm>
              <a:off x="3148279" y="325790"/>
              <a:ext cx="269475" cy="132849"/>
            </a:xfrm>
            <a:custGeom>
              <a:avLst/>
              <a:gdLst/>
              <a:ahLst/>
              <a:cxnLst/>
              <a:rect l="0" t="0" r="0" b="0"/>
              <a:pathLst>
                <a:path w="269475" h="132849">
                  <a:moveTo>
                    <a:pt x="0" y="47339"/>
                  </a:moveTo>
                  <a:lnTo>
                    <a:pt x="8253" y="55593"/>
                  </a:lnTo>
                  <a:lnTo>
                    <a:pt x="21518" y="59645"/>
                  </a:lnTo>
                  <a:lnTo>
                    <a:pt x="29892" y="60725"/>
                  </a:lnTo>
                  <a:lnTo>
                    <a:pt x="46107" y="57319"/>
                  </a:lnTo>
                  <a:lnTo>
                    <a:pt x="61951" y="49184"/>
                  </a:lnTo>
                  <a:lnTo>
                    <a:pt x="83711" y="30035"/>
                  </a:lnTo>
                  <a:lnTo>
                    <a:pt x="92771" y="15464"/>
                  </a:lnTo>
                  <a:lnTo>
                    <a:pt x="92942" y="9679"/>
                  </a:lnTo>
                  <a:lnTo>
                    <a:pt x="90464" y="4958"/>
                  </a:lnTo>
                  <a:lnTo>
                    <a:pt x="86221" y="947"/>
                  </a:lnTo>
                  <a:lnTo>
                    <a:pt x="80801" y="0"/>
                  </a:lnTo>
                  <a:lnTo>
                    <a:pt x="67869" y="3555"/>
                  </a:lnTo>
                  <a:lnTo>
                    <a:pt x="53484" y="20106"/>
                  </a:lnTo>
                  <a:lnTo>
                    <a:pt x="46021" y="31775"/>
                  </a:lnTo>
                  <a:lnTo>
                    <a:pt x="40031" y="56257"/>
                  </a:lnTo>
                  <a:lnTo>
                    <a:pt x="39643" y="68831"/>
                  </a:lnTo>
                  <a:lnTo>
                    <a:pt x="46122" y="92016"/>
                  </a:lnTo>
                  <a:lnTo>
                    <a:pt x="51477" y="103036"/>
                  </a:lnTo>
                  <a:lnTo>
                    <a:pt x="66641" y="117583"/>
                  </a:lnTo>
                  <a:lnTo>
                    <a:pt x="75521" y="122671"/>
                  </a:lnTo>
                  <a:lnTo>
                    <a:pt x="86624" y="123472"/>
                  </a:lnTo>
                  <a:lnTo>
                    <a:pt x="112779" y="117453"/>
                  </a:lnTo>
                  <a:lnTo>
                    <a:pt x="148388" y="95369"/>
                  </a:lnTo>
                  <a:lnTo>
                    <a:pt x="165566" y="69837"/>
                  </a:lnTo>
                  <a:lnTo>
                    <a:pt x="172566" y="54565"/>
                  </a:lnTo>
                  <a:lnTo>
                    <a:pt x="179823" y="45246"/>
                  </a:lnTo>
                  <a:lnTo>
                    <a:pt x="187252" y="39898"/>
                  </a:lnTo>
                  <a:lnTo>
                    <a:pt x="194797" y="37196"/>
                  </a:lnTo>
                  <a:lnTo>
                    <a:pt x="202417" y="37122"/>
                  </a:lnTo>
                  <a:lnTo>
                    <a:pt x="245146" y="49779"/>
                  </a:lnTo>
                  <a:lnTo>
                    <a:pt x="260394" y="59652"/>
                  </a:lnTo>
                  <a:lnTo>
                    <a:pt x="266878" y="65913"/>
                  </a:lnTo>
                  <a:lnTo>
                    <a:pt x="269474" y="73541"/>
                  </a:lnTo>
                  <a:lnTo>
                    <a:pt x="267751" y="91230"/>
                  </a:lnTo>
                  <a:lnTo>
                    <a:pt x="258923" y="106002"/>
                  </a:lnTo>
                  <a:lnTo>
                    <a:pt x="225432" y="13284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622E8B3-4D82-4DA5-862B-54C01FD383B0}"/>
                </a:ext>
              </a:extLst>
            </p:cNvPr>
            <p:cNvSpPr/>
            <p:nvPr/>
          </p:nvSpPr>
          <p:spPr>
            <a:xfrm>
              <a:off x="3474767" y="225432"/>
              <a:ext cx="25550" cy="202113"/>
            </a:xfrm>
            <a:custGeom>
              <a:avLst/>
              <a:gdLst/>
              <a:ahLst/>
              <a:cxnLst/>
              <a:rect l="0" t="0" r="0" b="0"/>
              <a:pathLst>
                <a:path w="25550" h="202113">
                  <a:moveTo>
                    <a:pt x="15547" y="0"/>
                  </a:moveTo>
                  <a:lnTo>
                    <a:pt x="23800" y="8254"/>
                  </a:lnTo>
                  <a:lnTo>
                    <a:pt x="25549" y="28429"/>
                  </a:lnTo>
                  <a:lnTo>
                    <a:pt x="19374" y="76082"/>
                  </a:lnTo>
                  <a:lnTo>
                    <a:pt x="8907" y="129357"/>
                  </a:lnTo>
                  <a:lnTo>
                    <a:pt x="2639" y="171054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212424D-E531-4716-88D3-362D29F85345}"/>
                </a:ext>
              </a:extLst>
            </p:cNvPr>
            <p:cNvSpPr/>
            <p:nvPr/>
          </p:nvSpPr>
          <p:spPr>
            <a:xfrm>
              <a:off x="3466993" y="292421"/>
              <a:ext cx="132424" cy="96256"/>
            </a:xfrm>
            <a:custGeom>
              <a:avLst/>
              <a:gdLst/>
              <a:ahLst/>
              <a:cxnLst/>
              <a:rect l="0" t="0" r="0" b="0"/>
              <a:pathLst>
                <a:path w="132424" h="96256">
                  <a:moveTo>
                    <a:pt x="0" y="72935"/>
                  </a:moveTo>
                  <a:lnTo>
                    <a:pt x="13276" y="61386"/>
                  </a:lnTo>
                  <a:lnTo>
                    <a:pt x="67117" y="31164"/>
                  </a:lnTo>
                  <a:lnTo>
                    <a:pt x="110858" y="2400"/>
                  </a:lnTo>
                  <a:lnTo>
                    <a:pt x="118819" y="0"/>
                  </a:lnTo>
                  <a:lnTo>
                    <a:pt x="124990" y="991"/>
                  </a:lnTo>
                  <a:lnTo>
                    <a:pt x="129968" y="4243"/>
                  </a:lnTo>
                  <a:lnTo>
                    <a:pt x="132423" y="10729"/>
                  </a:lnTo>
                  <a:lnTo>
                    <a:pt x="132288" y="68728"/>
                  </a:lnTo>
                  <a:lnTo>
                    <a:pt x="132150" y="9625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75AB6F4-D4FD-4ACF-9769-D524F4D96288}"/>
                </a:ext>
              </a:extLst>
            </p:cNvPr>
            <p:cNvSpPr/>
            <p:nvPr/>
          </p:nvSpPr>
          <p:spPr>
            <a:xfrm>
              <a:off x="3599143" y="225432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7774" y="3109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7B7D99A-EC3B-43F4-825D-3386F8F8B2D0}"/>
                </a:ext>
              </a:extLst>
            </p:cNvPr>
            <p:cNvSpPr/>
            <p:nvPr/>
          </p:nvSpPr>
          <p:spPr>
            <a:xfrm>
              <a:off x="3661332" y="183012"/>
              <a:ext cx="342035" cy="241489"/>
            </a:xfrm>
            <a:custGeom>
              <a:avLst/>
              <a:gdLst/>
              <a:ahLst/>
              <a:cxnLst/>
              <a:rect l="0" t="0" r="0" b="0"/>
              <a:pathLst>
                <a:path w="342035" h="241489">
                  <a:moveTo>
                    <a:pt x="0" y="120156"/>
                  </a:moveTo>
                  <a:lnTo>
                    <a:pt x="6152" y="147827"/>
                  </a:lnTo>
                  <a:lnTo>
                    <a:pt x="3081" y="207421"/>
                  </a:lnTo>
                  <a:lnTo>
                    <a:pt x="6863" y="239966"/>
                  </a:lnTo>
                  <a:lnTo>
                    <a:pt x="8893" y="241488"/>
                  </a:lnTo>
                  <a:lnTo>
                    <a:pt x="11111" y="239912"/>
                  </a:lnTo>
                  <a:lnTo>
                    <a:pt x="45050" y="187064"/>
                  </a:lnTo>
                  <a:lnTo>
                    <a:pt x="54217" y="181172"/>
                  </a:lnTo>
                  <a:lnTo>
                    <a:pt x="73616" y="176928"/>
                  </a:lnTo>
                  <a:lnTo>
                    <a:pt x="81899" y="179597"/>
                  </a:lnTo>
                  <a:lnTo>
                    <a:pt x="131061" y="218948"/>
                  </a:lnTo>
                  <a:lnTo>
                    <a:pt x="150955" y="224524"/>
                  </a:lnTo>
                  <a:lnTo>
                    <a:pt x="173617" y="217789"/>
                  </a:lnTo>
                  <a:lnTo>
                    <a:pt x="185706" y="211156"/>
                  </a:lnTo>
                  <a:lnTo>
                    <a:pt x="201442" y="189967"/>
                  </a:lnTo>
                  <a:lnTo>
                    <a:pt x="208724" y="166730"/>
                  </a:lnTo>
                  <a:lnTo>
                    <a:pt x="206201" y="150644"/>
                  </a:lnTo>
                  <a:lnTo>
                    <a:pt x="202247" y="146527"/>
                  </a:lnTo>
                  <a:lnTo>
                    <a:pt x="197019" y="144647"/>
                  </a:lnTo>
                  <a:lnTo>
                    <a:pt x="190943" y="144256"/>
                  </a:lnTo>
                  <a:lnTo>
                    <a:pt x="174978" y="150733"/>
                  </a:lnTo>
                  <a:lnTo>
                    <a:pt x="158095" y="163112"/>
                  </a:lnTo>
                  <a:lnTo>
                    <a:pt x="144832" y="180130"/>
                  </a:lnTo>
                  <a:lnTo>
                    <a:pt x="142332" y="187778"/>
                  </a:lnTo>
                  <a:lnTo>
                    <a:pt x="142392" y="194604"/>
                  </a:lnTo>
                  <a:lnTo>
                    <a:pt x="144161" y="200882"/>
                  </a:lnTo>
                  <a:lnTo>
                    <a:pt x="147930" y="205931"/>
                  </a:lnTo>
                  <a:lnTo>
                    <a:pt x="159029" y="213844"/>
                  </a:lnTo>
                  <a:lnTo>
                    <a:pt x="172599" y="215634"/>
                  </a:lnTo>
                  <a:lnTo>
                    <a:pt x="202423" y="209745"/>
                  </a:lnTo>
                  <a:lnTo>
                    <a:pt x="232403" y="194058"/>
                  </a:lnTo>
                  <a:lnTo>
                    <a:pt x="289402" y="153952"/>
                  </a:lnTo>
                  <a:lnTo>
                    <a:pt x="316016" y="104655"/>
                  </a:lnTo>
                  <a:lnTo>
                    <a:pt x="327512" y="55198"/>
                  </a:lnTo>
                  <a:lnTo>
                    <a:pt x="328135" y="9162"/>
                  </a:lnTo>
                  <a:lnTo>
                    <a:pt x="324994" y="2110"/>
                  </a:lnTo>
                  <a:lnTo>
                    <a:pt x="320309" y="0"/>
                  </a:lnTo>
                  <a:lnTo>
                    <a:pt x="314595" y="1184"/>
                  </a:lnTo>
                  <a:lnTo>
                    <a:pt x="309922" y="7156"/>
                  </a:lnTo>
                  <a:lnTo>
                    <a:pt x="302427" y="27611"/>
                  </a:lnTo>
                  <a:lnTo>
                    <a:pt x="297477" y="80643"/>
                  </a:lnTo>
                  <a:lnTo>
                    <a:pt x="304265" y="141462"/>
                  </a:lnTo>
                  <a:lnTo>
                    <a:pt x="317186" y="173387"/>
                  </a:lnTo>
                  <a:lnTo>
                    <a:pt x="342034" y="21343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8ADAC8D-02C4-4547-8044-3AEEB080B44F}"/>
                </a:ext>
              </a:extLst>
            </p:cNvPr>
            <p:cNvSpPr/>
            <p:nvPr/>
          </p:nvSpPr>
          <p:spPr>
            <a:xfrm>
              <a:off x="4380624" y="130586"/>
              <a:ext cx="196521" cy="307006"/>
            </a:xfrm>
            <a:custGeom>
              <a:avLst/>
              <a:gdLst/>
              <a:ahLst/>
              <a:cxnLst/>
              <a:rect l="0" t="0" r="0" b="0"/>
              <a:pathLst>
                <a:path w="196521" h="307006">
                  <a:moveTo>
                    <a:pt x="19192" y="32658"/>
                  </a:moveTo>
                  <a:lnTo>
                    <a:pt x="75701" y="19399"/>
                  </a:lnTo>
                  <a:lnTo>
                    <a:pt x="137472" y="10975"/>
                  </a:lnTo>
                  <a:lnTo>
                    <a:pt x="195787" y="0"/>
                  </a:lnTo>
                  <a:lnTo>
                    <a:pt x="196520" y="521"/>
                  </a:lnTo>
                  <a:lnTo>
                    <a:pt x="139519" y="21832"/>
                  </a:lnTo>
                  <a:lnTo>
                    <a:pt x="118161" y="34756"/>
                  </a:lnTo>
                  <a:lnTo>
                    <a:pt x="111947" y="42694"/>
                  </a:lnTo>
                  <a:lnTo>
                    <a:pt x="107346" y="60727"/>
                  </a:lnTo>
                  <a:lnTo>
                    <a:pt x="115090" y="80258"/>
                  </a:lnTo>
                  <a:lnTo>
                    <a:pt x="145481" y="134704"/>
                  </a:lnTo>
                  <a:lnTo>
                    <a:pt x="158051" y="186215"/>
                  </a:lnTo>
                  <a:lnTo>
                    <a:pt x="155475" y="222115"/>
                  </a:lnTo>
                  <a:lnTo>
                    <a:pt x="141663" y="253618"/>
                  </a:lnTo>
                  <a:lnTo>
                    <a:pt x="119401" y="280287"/>
                  </a:lnTo>
                  <a:lnTo>
                    <a:pt x="89354" y="300777"/>
                  </a:lnTo>
                  <a:lnTo>
                    <a:pt x="58148" y="307005"/>
                  </a:lnTo>
                  <a:lnTo>
                    <a:pt x="42572" y="306247"/>
                  </a:lnTo>
                  <a:lnTo>
                    <a:pt x="30460" y="301423"/>
                  </a:lnTo>
                  <a:lnTo>
                    <a:pt x="12396" y="284547"/>
                  </a:lnTo>
                  <a:lnTo>
                    <a:pt x="3216" y="262651"/>
                  </a:lnTo>
                  <a:lnTo>
                    <a:pt x="0" y="241115"/>
                  </a:lnTo>
                  <a:lnTo>
                    <a:pt x="3646" y="21144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A21A917-F84B-4650-912A-134E8D96B522}"/>
                </a:ext>
              </a:extLst>
            </p:cNvPr>
            <p:cNvSpPr/>
            <p:nvPr/>
          </p:nvSpPr>
          <p:spPr>
            <a:xfrm>
              <a:off x="4578608" y="310941"/>
              <a:ext cx="272074" cy="116604"/>
            </a:xfrm>
            <a:custGeom>
              <a:avLst/>
              <a:gdLst/>
              <a:ahLst/>
              <a:cxnLst/>
              <a:rect l="0" t="0" r="0" b="0"/>
              <a:pathLst>
                <a:path w="272074" h="116604">
                  <a:moveTo>
                    <a:pt x="0" y="0"/>
                  </a:moveTo>
                  <a:lnTo>
                    <a:pt x="4126" y="45845"/>
                  </a:lnTo>
                  <a:lnTo>
                    <a:pt x="14946" y="77979"/>
                  </a:lnTo>
                  <a:lnTo>
                    <a:pt x="28812" y="95406"/>
                  </a:lnTo>
                  <a:lnTo>
                    <a:pt x="37346" y="102472"/>
                  </a:lnTo>
                  <a:lnTo>
                    <a:pt x="46490" y="105455"/>
                  </a:lnTo>
                  <a:lnTo>
                    <a:pt x="65864" y="104163"/>
                  </a:lnTo>
                  <a:lnTo>
                    <a:pt x="83687" y="93224"/>
                  </a:lnTo>
                  <a:lnTo>
                    <a:pt x="98519" y="76846"/>
                  </a:lnTo>
                  <a:lnTo>
                    <a:pt x="107990" y="58050"/>
                  </a:lnTo>
                  <a:lnTo>
                    <a:pt x="110860" y="55111"/>
                  </a:lnTo>
                  <a:lnTo>
                    <a:pt x="112775" y="56606"/>
                  </a:lnTo>
                  <a:lnTo>
                    <a:pt x="124100" y="87957"/>
                  </a:lnTo>
                  <a:lnTo>
                    <a:pt x="137785" y="104159"/>
                  </a:lnTo>
                  <a:lnTo>
                    <a:pt x="146271" y="110898"/>
                  </a:lnTo>
                  <a:lnTo>
                    <a:pt x="167217" y="116083"/>
                  </a:lnTo>
                  <a:lnTo>
                    <a:pt x="178849" y="116256"/>
                  </a:lnTo>
                  <a:lnTo>
                    <a:pt x="200985" y="104933"/>
                  </a:lnTo>
                  <a:lnTo>
                    <a:pt x="235094" y="70728"/>
                  </a:lnTo>
                  <a:lnTo>
                    <a:pt x="242682" y="52452"/>
                  </a:lnTo>
                  <a:lnTo>
                    <a:pt x="246055" y="39723"/>
                  </a:lnTo>
                  <a:lnTo>
                    <a:pt x="246954" y="41165"/>
                  </a:lnTo>
                  <a:lnTo>
                    <a:pt x="253201" y="90925"/>
                  </a:lnTo>
                  <a:lnTo>
                    <a:pt x="260231" y="105191"/>
                  </a:lnTo>
                  <a:lnTo>
                    <a:pt x="272073" y="1166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2ACBA8D2-8A96-4CB6-914B-28733E2581A5}"/>
                </a:ext>
              </a:extLst>
            </p:cNvPr>
            <p:cNvSpPr/>
            <p:nvPr/>
          </p:nvSpPr>
          <p:spPr>
            <a:xfrm>
              <a:off x="4838429" y="233206"/>
              <a:ext cx="4479" cy="54416"/>
            </a:xfrm>
            <a:custGeom>
              <a:avLst/>
              <a:gdLst/>
              <a:ahLst/>
              <a:cxnLst/>
              <a:rect l="0" t="0" r="0" b="0"/>
              <a:pathLst>
                <a:path w="4479" h="54416">
                  <a:moveTo>
                    <a:pt x="4478" y="54415"/>
                  </a:moveTo>
                  <a:lnTo>
                    <a:pt x="0" y="17018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6382C15-D5B6-42BB-B7E2-615BF5A62064}"/>
                </a:ext>
              </a:extLst>
            </p:cNvPr>
            <p:cNvSpPr/>
            <p:nvPr/>
          </p:nvSpPr>
          <p:spPr>
            <a:xfrm>
              <a:off x="4940205" y="279847"/>
              <a:ext cx="229192" cy="133149"/>
            </a:xfrm>
            <a:custGeom>
              <a:avLst/>
              <a:gdLst/>
              <a:ahLst/>
              <a:cxnLst/>
              <a:rect l="0" t="0" r="0" b="0"/>
              <a:pathLst>
                <a:path w="229192" h="133149">
                  <a:moveTo>
                    <a:pt x="11532" y="0"/>
                  </a:moveTo>
                  <a:lnTo>
                    <a:pt x="0" y="53900"/>
                  </a:lnTo>
                  <a:lnTo>
                    <a:pt x="1512" y="77219"/>
                  </a:lnTo>
                  <a:lnTo>
                    <a:pt x="11973" y="99675"/>
                  </a:lnTo>
                  <a:lnTo>
                    <a:pt x="28139" y="118580"/>
                  </a:lnTo>
                  <a:lnTo>
                    <a:pt x="46840" y="129862"/>
                  </a:lnTo>
                  <a:lnTo>
                    <a:pt x="64364" y="133148"/>
                  </a:lnTo>
                  <a:lnTo>
                    <a:pt x="104981" y="128220"/>
                  </a:lnTo>
                  <a:lnTo>
                    <a:pt x="150161" y="100755"/>
                  </a:lnTo>
                  <a:lnTo>
                    <a:pt x="170458" y="76450"/>
                  </a:lnTo>
                  <a:lnTo>
                    <a:pt x="180630" y="52980"/>
                  </a:lnTo>
                  <a:lnTo>
                    <a:pt x="182273" y="33911"/>
                  </a:lnTo>
                  <a:lnTo>
                    <a:pt x="180637" y="29517"/>
                  </a:lnTo>
                  <a:lnTo>
                    <a:pt x="177820" y="28315"/>
                  </a:lnTo>
                  <a:lnTo>
                    <a:pt x="174214" y="29242"/>
                  </a:lnTo>
                  <a:lnTo>
                    <a:pt x="171810" y="33314"/>
                  </a:lnTo>
                  <a:lnTo>
                    <a:pt x="169139" y="47052"/>
                  </a:lnTo>
                  <a:lnTo>
                    <a:pt x="175889" y="74210"/>
                  </a:lnTo>
                  <a:lnTo>
                    <a:pt x="182428" y="81431"/>
                  </a:lnTo>
                  <a:lnTo>
                    <a:pt x="208809" y="94857"/>
                  </a:lnTo>
                  <a:lnTo>
                    <a:pt x="229191" y="101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A71A6C0-7FEA-4003-8380-ECC3B5BA02B8}"/>
                </a:ext>
              </a:extLst>
            </p:cNvPr>
            <p:cNvSpPr/>
            <p:nvPr/>
          </p:nvSpPr>
          <p:spPr>
            <a:xfrm>
              <a:off x="5091661" y="135317"/>
              <a:ext cx="214553" cy="447699"/>
            </a:xfrm>
            <a:custGeom>
              <a:avLst/>
              <a:gdLst/>
              <a:ahLst/>
              <a:cxnLst/>
              <a:rect l="0" t="0" r="0" b="0"/>
              <a:pathLst>
                <a:path w="214553" h="447699">
                  <a:moveTo>
                    <a:pt x="124376" y="12380"/>
                  </a:moveTo>
                  <a:lnTo>
                    <a:pt x="132629" y="0"/>
                  </a:lnTo>
                  <a:lnTo>
                    <a:pt x="141106" y="2399"/>
                  </a:lnTo>
                  <a:lnTo>
                    <a:pt x="166649" y="21188"/>
                  </a:lnTo>
                  <a:lnTo>
                    <a:pt x="202640" y="82264"/>
                  </a:lnTo>
                  <a:lnTo>
                    <a:pt x="212999" y="140465"/>
                  </a:lnTo>
                  <a:lnTo>
                    <a:pt x="214552" y="172914"/>
                  </a:lnTo>
                  <a:lnTo>
                    <a:pt x="204359" y="208366"/>
                  </a:lnTo>
                  <a:lnTo>
                    <a:pt x="186335" y="245821"/>
                  </a:lnTo>
                  <a:lnTo>
                    <a:pt x="163091" y="284610"/>
                  </a:lnTo>
                  <a:lnTo>
                    <a:pt x="134639" y="319971"/>
                  </a:lnTo>
                  <a:lnTo>
                    <a:pt x="102715" y="353045"/>
                  </a:lnTo>
                  <a:lnTo>
                    <a:pt x="45651" y="405630"/>
                  </a:lnTo>
                  <a:lnTo>
                    <a:pt x="0" y="44769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354DFF2-6DC7-4FA4-850D-B92659E543C1}"/>
                </a:ext>
              </a:extLst>
            </p:cNvPr>
            <p:cNvSpPr/>
            <p:nvPr/>
          </p:nvSpPr>
          <p:spPr>
            <a:xfrm>
              <a:off x="2155968" y="123897"/>
              <a:ext cx="106129" cy="428024"/>
            </a:xfrm>
            <a:custGeom>
              <a:avLst/>
              <a:gdLst/>
              <a:ahLst/>
              <a:cxnLst/>
              <a:rect l="0" t="0" r="0" b="0"/>
              <a:pathLst>
                <a:path w="106129" h="428024">
                  <a:moveTo>
                    <a:pt x="106128" y="8253"/>
                  </a:moveTo>
                  <a:lnTo>
                    <a:pt x="97875" y="0"/>
                  </a:lnTo>
                  <a:lnTo>
                    <a:pt x="77700" y="18980"/>
                  </a:lnTo>
                  <a:lnTo>
                    <a:pt x="48580" y="62253"/>
                  </a:lnTo>
                  <a:lnTo>
                    <a:pt x="32350" y="94349"/>
                  </a:lnTo>
                  <a:lnTo>
                    <a:pt x="15484" y="130430"/>
                  </a:lnTo>
                  <a:lnTo>
                    <a:pt x="5967" y="170894"/>
                  </a:lnTo>
                  <a:lnTo>
                    <a:pt x="1351" y="214281"/>
                  </a:lnTo>
                  <a:lnTo>
                    <a:pt x="0" y="259617"/>
                  </a:lnTo>
                  <a:lnTo>
                    <a:pt x="11192" y="298478"/>
                  </a:lnTo>
                  <a:lnTo>
                    <a:pt x="30745" y="333023"/>
                  </a:lnTo>
                  <a:lnTo>
                    <a:pt x="72625" y="385801"/>
                  </a:lnTo>
                  <a:lnTo>
                    <a:pt x="106128" y="42802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DADA640-598C-489C-BCBB-C0FA37C1104F}"/>
              </a:ext>
            </a:extLst>
          </p:cNvPr>
          <p:cNvGrpSpPr/>
          <p:nvPr/>
        </p:nvGrpSpPr>
        <p:grpSpPr>
          <a:xfrm>
            <a:off x="230359" y="8896946"/>
            <a:ext cx="6716328" cy="744901"/>
            <a:chOff x="230359" y="8896946"/>
            <a:chExt cx="6716328" cy="744901"/>
          </a:xfrm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7D42739-A321-41CC-8FAC-C2A84AF31B89}"/>
                </a:ext>
              </a:extLst>
            </p:cNvPr>
            <p:cNvSpPr/>
            <p:nvPr/>
          </p:nvSpPr>
          <p:spPr>
            <a:xfrm>
              <a:off x="292547" y="9315358"/>
              <a:ext cx="202113" cy="171018"/>
            </a:xfrm>
            <a:custGeom>
              <a:avLst/>
              <a:gdLst/>
              <a:ahLst/>
              <a:cxnLst/>
              <a:rect l="0" t="0" r="0" b="0"/>
              <a:pathLst>
                <a:path w="202113" h="171018">
                  <a:moveTo>
                    <a:pt x="202112" y="0"/>
                  </a:moveTo>
                  <a:lnTo>
                    <a:pt x="141320" y="49971"/>
                  </a:lnTo>
                  <a:lnTo>
                    <a:pt x="83386" y="92564"/>
                  </a:lnTo>
                  <a:lnTo>
                    <a:pt x="26132" y="142181"/>
                  </a:lnTo>
                  <a:lnTo>
                    <a:pt x="0" y="17101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2FB9203-E2C3-4CDA-8046-1232C30974A0}"/>
                </a:ext>
              </a:extLst>
            </p:cNvPr>
            <p:cNvSpPr/>
            <p:nvPr/>
          </p:nvSpPr>
          <p:spPr>
            <a:xfrm>
              <a:off x="238132" y="9393093"/>
              <a:ext cx="171019" cy="54416"/>
            </a:xfrm>
            <a:custGeom>
              <a:avLst/>
              <a:gdLst/>
              <a:ahLst/>
              <a:cxnLst/>
              <a:rect l="0" t="0" r="0" b="0"/>
              <a:pathLst>
                <a:path w="171019" h="54416">
                  <a:moveTo>
                    <a:pt x="0" y="0"/>
                  </a:moveTo>
                  <a:lnTo>
                    <a:pt x="59786" y="19074"/>
                  </a:lnTo>
                  <a:lnTo>
                    <a:pt x="122175" y="35790"/>
                  </a:lnTo>
                  <a:lnTo>
                    <a:pt x="171018" y="544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69579F5-F1DD-4D9B-96B4-BF0155239817}"/>
                </a:ext>
              </a:extLst>
            </p:cNvPr>
            <p:cNvSpPr/>
            <p:nvPr/>
          </p:nvSpPr>
          <p:spPr>
            <a:xfrm>
              <a:off x="288420" y="9371019"/>
              <a:ext cx="42996" cy="154225"/>
            </a:xfrm>
            <a:custGeom>
              <a:avLst/>
              <a:gdLst/>
              <a:ahLst/>
              <a:cxnLst/>
              <a:rect l="0" t="0" r="0" b="0"/>
              <a:pathLst>
                <a:path w="42996" h="154225">
                  <a:moveTo>
                    <a:pt x="4127" y="14300"/>
                  </a:moveTo>
                  <a:lnTo>
                    <a:pt x="0" y="1920"/>
                  </a:lnTo>
                  <a:lnTo>
                    <a:pt x="512" y="0"/>
                  </a:lnTo>
                  <a:lnTo>
                    <a:pt x="2581" y="449"/>
                  </a:lnTo>
                  <a:lnTo>
                    <a:pt x="5687" y="2474"/>
                  </a:lnTo>
                  <a:lnTo>
                    <a:pt x="14186" y="21832"/>
                  </a:lnTo>
                  <a:lnTo>
                    <a:pt x="30138" y="83286"/>
                  </a:lnTo>
                  <a:lnTo>
                    <a:pt x="40199" y="138421"/>
                  </a:lnTo>
                  <a:lnTo>
                    <a:pt x="42995" y="15422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8514731-99B0-4521-8618-45085C53072E}"/>
                </a:ext>
              </a:extLst>
            </p:cNvPr>
            <p:cNvSpPr/>
            <p:nvPr/>
          </p:nvSpPr>
          <p:spPr>
            <a:xfrm>
              <a:off x="230359" y="9408640"/>
              <a:ext cx="272074" cy="62189"/>
            </a:xfrm>
            <a:custGeom>
              <a:avLst/>
              <a:gdLst/>
              <a:ahLst/>
              <a:cxnLst/>
              <a:rect l="0" t="0" r="0" b="0"/>
              <a:pathLst>
                <a:path w="272074" h="62189">
                  <a:moveTo>
                    <a:pt x="0" y="62188"/>
                  </a:moveTo>
                  <a:lnTo>
                    <a:pt x="57645" y="57582"/>
                  </a:lnTo>
                  <a:lnTo>
                    <a:pt x="99037" y="48913"/>
                  </a:lnTo>
                  <a:lnTo>
                    <a:pt x="146224" y="36421"/>
                  </a:lnTo>
                  <a:lnTo>
                    <a:pt x="195987" y="22234"/>
                  </a:lnTo>
                  <a:lnTo>
                    <a:pt x="249529" y="6588"/>
                  </a:lnTo>
                  <a:lnTo>
                    <a:pt x="27207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4FE5EB2-6961-4910-A8C6-CA431F7DCEBD}"/>
                </a:ext>
              </a:extLst>
            </p:cNvPr>
            <p:cNvSpPr/>
            <p:nvPr/>
          </p:nvSpPr>
          <p:spPr>
            <a:xfrm>
              <a:off x="774506" y="9217617"/>
              <a:ext cx="36437" cy="245439"/>
            </a:xfrm>
            <a:custGeom>
              <a:avLst/>
              <a:gdLst/>
              <a:ahLst/>
              <a:cxnLst/>
              <a:rect l="0" t="0" r="0" b="0"/>
              <a:pathLst>
                <a:path w="36437" h="245439">
                  <a:moveTo>
                    <a:pt x="7773" y="20005"/>
                  </a:moveTo>
                  <a:lnTo>
                    <a:pt x="11900" y="3499"/>
                  </a:lnTo>
                  <a:lnTo>
                    <a:pt x="15707" y="364"/>
                  </a:lnTo>
                  <a:lnTo>
                    <a:pt x="20836" y="0"/>
                  </a:lnTo>
                  <a:lnTo>
                    <a:pt x="26846" y="1486"/>
                  </a:lnTo>
                  <a:lnTo>
                    <a:pt x="30853" y="5932"/>
                  </a:lnTo>
                  <a:lnTo>
                    <a:pt x="35306" y="20085"/>
                  </a:lnTo>
                  <a:lnTo>
                    <a:pt x="36436" y="73188"/>
                  </a:lnTo>
                  <a:lnTo>
                    <a:pt x="26247" y="135571"/>
                  </a:lnTo>
                  <a:lnTo>
                    <a:pt x="13151" y="187548"/>
                  </a:lnTo>
                  <a:lnTo>
                    <a:pt x="0" y="2454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AFF321F-E01A-4321-89E0-193B6063B3A3}"/>
                </a:ext>
              </a:extLst>
            </p:cNvPr>
            <p:cNvSpPr/>
            <p:nvPr/>
          </p:nvSpPr>
          <p:spPr>
            <a:xfrm>
              <a:off x="696771" y="9135618"/>
              <a:ext cx="295395" cy="280797"/>
            </a:xfrm>
            <a:custGeom>
              <a:avLst/>
              <a:gdLst/>
              <a:ahLst/>
              <a:cxnLst/>
              <a:rect l="0" t="0" r="0" b="0"/>
              <a:pathLst>
                <a:path w="295395" h="280797">
                  <a:moveTo>
                    <a:pt x="0" y="70910"/>
                  </a:moveTo>
                  <a:lnTo>
                    <a:pt x="4126" y="46150"/>
                  </a:lnTo>
                  <a:lnTo>
                    <a:pt x="13979" y="46630"/>
                  </a:lnTo>
                  <a:lnTo>
                    <a:pt x="67385" y="82718"/>
                  </a:lnTo>
                  <a:lnTo>
                    <a:pt x="124285" y="129879"/>
                  </a:lnTo>
                  <a:lnTo>
                    <a:pt x="187437" y="180745"/>
                  </a:lnTo>
                  <a:lnTo>
                    <a:pt x="197511" y="183001"/>
                  </a:lnTo>
                  <a:lnTo>
                    <a:pt x="206818" y="181914"/>
                  </a:lnTo>
                  <a:lnTo>
                    <a:pt x="215614" y="178598"/>
                  </a:lnTo>
                  <a:lnTo>
                    <a:pt x="222341" y="172069"/>
                  </a:lnTo>
                  <a:lnTo>
                    <a:pt x="232120" y="153298"/>
                  </a:lnTo>
                  <a:lnTo>
                    <a:pt x="246299" y="91920"/>
                  </a:lnTo>
                  <a:lnTo>
                    <a:pt x="258198" y="33373"/>
                  </a:lnTo>
                  <a:lnTo>
                    <a:pt x="261588" y="4707"/>
                  </a:lnTo>
                  <a:lnTo>
                    <a:pt x="263355" y="0"/>
                  </a:lnTo>
                  <a:lnTo>
                    <a:pt x="265397" y="1179"/>
                  </a:lnTo>
                  <a:lnTo>
                    <a:pt x="267623" y="6285"/>
                  </a:lnTo>
                  <a:lnTo>
                    <a:pt x="265852" y="64127"/>
                  </a:lnTo>
                  <a:lnTo>
                    <a:pt x="264759" y="121971"/>
                  </a:lnTo>
                  <a:lnTo>
                    <a:pt x="265299" y="178554"/>
                  </a:lnTo>
                  <a:lnTo>
                    <a:pt x="275137" y="236078"/>
                  </a:lnTo>
                  <a:lnTo>
                    <a:pt x="295394" y="28079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A0E1E24-16E5-47B5-B416-926FC51CFA46}"/>
                </a:ext>
              </a:extLst>
            </p:cNvPr>
            <p:cNvSpPr/>
            <p:nvPr/>
          </p:nvSpPr>
          <p:spPr>
            <a:xfrm>
              <a:off x="1064227" y="9253170"/>
              <a:ext cx="130050" cy="194339"/>
            </a:xfrm>
            <a:custGeom>
              <a:avLst/>
              <a:gdLst/>
              <a:ahLst/>
              <a:cxnLst/>
              <a:rect l="0" t="0" r="0" b="0"/>
              <a:pathLst>
                <a:path w="130050" h="194339">
                  <a:moveTo>
                    <a:pt x="13446" y="0"/>
                  </a:moveTo>
                  <a:lnTo>
                    <a:pt x="0" y="55704"/>
                  </a:lnTo>
                  <a:lnTo>
                    <a:pt x="2441" y="104382"/>
                  </a:lnTo>
                  <a:lnTo>
                    <a:pt x="17095" y="140428"/>
                  </a:lnTo>
                  <a:lnTo>
                    <a:pt x="24516" y="147169"/>
                  </a:lnTo>
                  <a:lnTo>
                    <a:pt x="32918" y="150799"/>
                  </a:lnTo>
                  <a:lnTo>
                    <a:pt x="41975" y="152356"/>
                  </a:lnTo>
                  <a:lnTo>
                    <a:pt x="49740" y="150803"/>
                  </a:lnTo>
                  <a:lnTo>
                    <a:pt x="62974" y="142167"/>
                  </a:lnTo>
                  <a:lnTo>
                    <a:pt x="72311" y="122782"/>
                  </a:lnTo>
                  <a:lnTo>
                    <a:pt x="82810" y="72502"/>
                  </a:lnTo>
                  <a:lnTo>
                    <a:pt x="84737" y="73383"/>
                  </a:lnTo>
                  <a:lnTo>
                    <a:pt x="89181" y="84438"/>
                  </a:lnTo>
                  <a:lnTo>
                    <a:pt x="101624" y="143024"/>
                  </a:lnTo>
                  <a:lnTo>
                    <a:pt x="113470" y="175103"/>
                  </a:lnTo>
                  <a:lnTo>
                    <a:pt x="120665" y="185790"/>
                  </a:lnTo>
                  <a:lnTo>
                    <a:pt x="130049" y="19433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813B4F4-0A31-45ED-9FA1-7026C88EA36C}"/>
                </a:ext>
              </a:extLst>
            </p:cNvPr>
            <p:cNvSpPr/>
            <p:nvPr/>
          </p:nvSpPr>
          <p:spPr>
            <a:xfrm>
              <a:off x="1231917" y="9299811"/>
              <a:ext cx="86737" cy="154887"/>
            </a:xfrm>
            <a:custGeom>
              <a:avLst/>
              <a:gdLst/>
              <a:ahLst/>
              <a:cxnLst/>
              <a:rect l="0" t="0" r="0" b="0"/>
              <a:pathLst>
                <a:path w="86737" h="154887">
                  <a:moveTo>
                    <a:pt x="55642" y="0"/>
                  </a:moveTo>
                  <a:lnTo>
                    <a:pt x="31681" y="14139"/>
                  </a:lnTo>
                  <a:lnTo>
                    <a:pt x="16490" y="29892"/>
                  </a:lnTo>
                  <a:lnTo>
                    <a:pt x="1622" y="66439"/>
                  </a:lnTo>
                  <a:lnTo>
                    <a:pt x="0" y="101835"/>
                  </a:lnTo>
                  <a:lnTo>
                    <a:pt x="9895" y="123571"/>
                  </a:lnTo>
                  <a:lnTo>
                    <a:pt x="24945" y="142156"/>
                  </a:lnTo>
                  <a:lnTo>
                    <a:pt x="40271" y="153296"/>
                  </a:lnTo>
                  <a:lnTo>
                    <a:pt x="48849" y="154886"/>
                  </a:lnTo>
                  <a:lnTo>
                    <a:pt x="86736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2DD8F99-CC97-4BA6-AE0A-8DEB7AD62267}"/>
                </a:ext>
              </a:extLst>
            </p:cNvPr>
            <p:cNvSpPr/>
            <p:nvPr/>
          </p:nvSpPr>
          <p:spPr>
            <a:xfrm>
              <a:off x="1355114" y="9284264"/>
              <a:ext cx="251788" cy="209886"/>
            </a:xfrm>
            <a:custGeom>
              <a:avLst/>
              <a:gdLst/>
              <a:ahLst/>
              <a:cxnLst/>
              <a:rect l="0" t="0" r="0" b="0"/>
              <a:pathLst>
                <a:path w="251788" h="209886">
                  <a:moveTo>
                    <a:pt x="25727" y="0"/>
                  </a:moveTo>
                  <a:lnTo>
                    <a:pt x="8214" y="32460"/>
                  </a:lnTo>
                  <a:lnTo>
                    <a:pt x="0" y="58946"/>
                  </a:lnTo>
                  <a:lnTo>
                    <a:pt x="350" y="96928"/>
                  </a:lnTo>
                  <a:lnTo>
                    <a:pt x="6099" y="116784"/>
                  </a:lnTo>
                  <a:lnTo>
                    <a:pt x="10050" y="124497"/>
                  </a:lnTo>
                  <a:lnTo>
                    <a:pt x="16140" y="128775"/>
                  </a:lnTo>
                  <a:lnTo>
                    <a:pt x="32118" y="131226"/>
                  </a:lnTo>
                  <a:lnTo>
                    <a:pt x="40353" y="128079"/>
                  </a:lnTo>
                  <a:lnTo>
                    <a:pt x="56411" y="115369"/>
                  </a:lnTo>
                  <a:lnTo>
                    <a:pt x="67579" y="93597"/>
                  </a:lnTo>
                  <a:lnTo>
                    <a:pt x="81787" y="49774"/>
                  </a:lnTo>
                  <a:lnTo>
                    <a:pt x="83829" y="47002"/>
                  </a:lnTo>
                  <a:lnTo>
                    <a:pt x="85191" y="48609"/>
                  </a:lnTo>
                  <a:lnTo>
                    <a:pt x="86099" y="53135"/>
                  </a:lnTo>
                  <a:lnTo>
                    <a:pt x="85189" y="108799"/>
                  </a:lnTo>
                  <a:lnTo>
                    <a:pt x="93613" y="126377"/>
                  </a:lnTo>
                  <a:lnTo>
                    <a:pt x="99488" y="133484"/>
                  </a:lnTo>
                  <a:lnTo>
                    <a:pt x="107722" y="137358"/>
                  </a:lnTo>
                  <a:lnTo>
                    <a:pt x="128388" y="139359"/>
                  </a:lnTo>
                  <a:lnTo>
                    <a:pt x="147362" y="132764"/>
                  </a:lnTo>
                  <a:lnTo>
                    <a:pt x="156049" y="127377"/>
                  </a:lnTo>
                  <a:lnTo>
                    <a:pt x="180656" y="95035"/>
                  </a:lnTo>
                  <a:lnTo>
                    <a:pt x="204251" y="51658"/>
                  </a:lnTo>
                  <a:lnTo>
                    <a:pt x="206931" y="51713"/>
                  </a:lnTo>
                  <a:lnTo>
                    <a:pt x="243651" y="113770"/>
                  </a:lnTo>
                  <a:lnTo>
                    <a:pt x="251277" y="136073"/>
                  </a:lnTo>
                  <a:lnTo>
                    <a:pt x="251787" y="157502"/>
                  </a:lnTo>
                  <a:lnTo>
                    <a:pt x="244528" y="178542"/>
                  </a:lnTo>
                  <a:lnTo>
                    <a:pt x="227839" y="20988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1FF852B-EF4B-4D17-8B92-B3C507CDB0B0}"/>
                </a:ext>
              </a:extLst>
            </p:cNvPr>
            <p:cNvSpPr/>
            <p:nvPr/>
          </p:nvSpPr>
          <p:spPr>
            <a:xfrm>
              <a:off x="1917214" y="9385319"/>
              <a:ext cx="147698" cy="31575"/>
            </a:xfrm>
            <a:custGeom>
              <a:avLst/>
              <a:gdLst/>
              <a:ahLst/>
              <a:cxnLst/>
              <a:rect l="0" t="0" r="0" b="0"/>
              <a:pathLst>
                <a:path w="147698" h="31575">
                  <a:moveTo>
                    <a:pt x="0" y="23321"/>
                  </a:moveTo>
                  <a:lnTo>
                    <a:pt x="28887" y="31574"/>
                  </a:lnTo>
                  <a:lnTo>
                    <a:pt x="75738" y="28453"/>
                  </a:lnTo>
                  <a:lnTo>
                    <a:pt x="135235" y="5539"/>
                  </a:lnTo>
                  <a:lnTo>
                    <a:pt x="14769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6EFED89-EECB-4463-9372-8649DC041BB8}"/>
                </a:ext>
              </a:extLst>
            </p:cNvPr>
            <p:cNvSpPr/>
            <p:nvPr/>
          </p:nvSpPr>
          <p:spPr>
            <a:xfrm>
              <a:off x="1963855" y="9299811"/>
              <a:ext cx="7775" cy="287621"/>
            </a:xfrm>
            <a:custGeom>
              <a:avLst/>
              <a:gdLst/>
              <a:ahLst/>
              <a:cxnLst/>
              <a:rect l="0" t="0" r="0" b="0"/>
              <a:pathLst>
                <a:path w="7775" h="287621">
                  <a:moveTo>
                    <a:pt x="0" y="0"/>
                  </a:moveTo>
                  <a:lnTo>
                    <a:pt x="6153" y="45340"/>
                  </a:lnTo>
                  <a:lnTo>
                    <a:pt x="7054" y="86657"/>
                  </a:lnTo>
                  <a:lnTo>
                    <a:pt x="7454" y="139569"/>
                  </a:lnTo>
                  <a:lnTo>
                    <a:pt x="7632" y="197636"/>
                  </a:lnTo>
                  <a:lnTo>
                    <a:pt x="7732" y="260958"/>
                  </a:lnTo>
                  <a:lnTo>
                    <a:pt x="7774" y="2876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0D3B6E1-BEC7-43C0-B5CB-CEB8AFB9839F}"/>
                </a:ext>
              </a:extLst>
            </p:cNvPr>
            <p:cNvSpPr/>
            <p:nvPr/>
          </p:nvSpPr>
          <p:spPr>
            <a:xfrm>
              <a:off x="2301872" y="9159887"/>
              <a:ext cx="120412" cy="345195"/>
            </a:xfrm>
            <a:custGeom>
              <a:avLst/>
              <a:gdLst/>
              <a:ahLst/>
              <a:cxnLst/>
              <a:rect l="0" t="0" r="0" b="0"/>
              <a:pathLst>
                <a:path w="120412" h="345195">
                  <a:moveTo>
                    <a:pt x="73980" y="0"/>
                  </a:moveTo>
                  <a:lnTo>
                    <a:pt x="66047" y="31030"/>
                  </a:lnTo>
                  <a:lnTo>
                    <a:pt x="47445" y="72343"/>
                  </a:lnTo>
                  <a:lnTo>
                    <a:pt x="29941" y="120252"/>
                  </a:lnTo>
                  <a:lnTo>
                    <a:pt x="15252" y="166882"/>
                  </a:lnTo>
                  <a:lnTo>
                    <a:pt x="4692" y="212366"/>
                  </a:lnTo>
                  <a:lnTo>
                    <a:pt x="0" y="261371"/>
                  </a:lnTo>
                  <a:lnTo>
                    <a:pt x="9430" y="300425"/>
                  </a:lnTo>
                  <a:lnTo>
                    <a:pt x="17991" y="316887"/>
                  </a:lnTo>
                  <a:lnTo>
                    <a:pt x="29744" y="328725"/>
                  </a:lnTo>
                  <a:lnTo>
                    <a:pt x="58926" y="344182"/>
                  </a:lnTo>
                  <a:lnTo>
                    <a:pt x="73445" y="345194"/>
                  </a:lnTo>
                  <a:lnTo>
                    <a:pt x="101094" y="337104"/>
                  </a:lnTo>
                  <a:lnTo>
                    <a:pt x="110194" y="329247"/>
                  </a:lnTo>
                  <a:lnTo>
                    <a:pt x="120306" y="309000"/>
                  </a:lnTo>
                  <a:lnTo>
                    <a:pt x="120411" y="298419"/>
                  </a:lnTo>
                  <a:lnTo>
                    <a:pt x="113618" y="277449"/>
                  </a:lnTo>
                  <a:lnTo>
                    <a:pt x="97355" y="261219"/>
                  </a:lnTo>
                  <a:lnTo>
                    <a:pt x="86972" y="254472"/>
                  </a:lnTo>
                  <a:lnTo>
                    <a:pt x="66223" y="249279"/>
                  </a:lnTo>
                  <a:lnTo>
                    <a:pt x="55852" y="249105"/>
                  </a:lnTo>
                  <a:lnTo>
                    <a:pt x="49803" y="251578"/>
                  </a:lnTo>
                  <a:lnTo>
                    <a:pt x="46634" y="255819"/>
                  </a:lnTo>
                  <a:lnTo>
                    <a:pt x="42886" y="2720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49266BC-8E69-404C-B3FD-0BD5EE973EF3}"/>
                </a:ext>
              </a:extLst>
            </p:cNvPr>
            <p:cNvSpPr/>
            <p:nvPr/>
          </p:nvSpPr>
          <p:spPr>
            <a:xfrm>
              <a:off x="2500229" y="9404034"/>
              <a:ext cx="23321" cy="90116"/>
            </a:xfrm>
            <a:custGeom>
              <a:avLst/>
              <a:gdLst/>
              <a:ahLst/>
              <a:cxnLst/>
              <a:rect l="0" t="0" r="0" b="0"/>
              <a:pathLst>
                <a:path w="23321" h="90116">
                  <a:moveTo>
                    <a:pt x="0" y="12380"/>
                  </a:moveTo>
                  <a:lnTo>
                    <a:pt x="8253" y="0"/>
                  </a:lnTo>
                  <a:lnTo>
                    <a:pt x="10684" y="672"/>
                  </a:lnTo>
                  <a:lnTo>
                    <a:pt x="20462" y="54268"/>
                  </a:lnTo>
                  <a:lnTo>
                    <a:pt x="23320" y="9011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EC1E2B8-2732-4453-A12A-4570E24C95C1}"/>
                </a:ext>
              </a:extLst>
            </p:cNvPr>
            <p:cNvSpPr/>
            <p:nvPr/>
          </p:nvSpPr>
          <p:spPr>
            <a:xfrm>
              <a:off x="2500229" y="9256486"/>
              <a:ext cx="7774" cy="20005"/>
            </a:xfrm>
            <a:custGeom>
              <a:avLst/>
              <a:gdLst/>
              <a:ahLst/>
              <a:cxnLst/>
              <a:rect l="0" t="0" r="0" b="0"/>
              <a:pathLst>
                <a:path w="7774" h="20005">
                  <a:moveTo>
                    <a:pt x="7773" y="20004"/>
                  </a:moveTo>
                  <a:lnTo>
                    <a:pt x="7773" y="3497"/>
                  </a:lnTo>
                  <a:lnTo>
                    <a:pt x="6909" y="362"/>
                  </a:lnTo>
                  <a:lnTo>
                    <a:pt x="5470" y="0"/>
                  </a:lnTo>
                  <a:lnTo>
                    <a:pt x="0" y="445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9235F49-B053-4293-881E-3C41B4E161E4}"/>
                </a:ext>
              </a:extLst>
            </p:cNvPr>
            <p:cNvSpPr/>
            <p:nvPr/>
          </p:nvSpPr>
          <p:spPr>
            <a:xfrm>
              <a:off x="2595115" y="9338678"/>
              <a:ext cx="83906" cy="132151"/>
            </a:xfrm>
            <a:custGeom>
              <a:avLst/>
              <a:gdLst/>
              <a:ahLst/>
              <a:cxnLst/>
              <a:rect l="0" t="0" r="0" b="0"/>
              <a:pathLst>
                <a:path w="83906" h="132151">
                  <a:moveTo>
                    <a:pt x="52811" y="0"/>
                  </a:moveTo>
                  <a:lnTo>
                    <a:pt x="36304" y="4127"/>
                  </a:lnTo>
                  <a:lnTo>
                    <a:pt x="23594" y="13063"/>
                  </a:lnTo>
                  <a:lnTo>
                    <a:pt x="12186" y="27398"/>
                  </a:lnTo>
                  <a:lnTo>
                    <a:pt x="1358" y="48165"/>
                  </a:lnTo>
                  <a:lnTo>
                    <a:pt x="0" y="71791"/>
                  </a:lnTo>
                  <a:lnTo>
                    <a:pt x="2057" y="84138"/>
                  </a:lnTo>
                  <a:lnTo>
                    <a:pt x="8610" y="94959"/>
                  </a:lnTo>
                  <a:lnTo>
                    <a:pt x="29711" y="113893"/>
                  </a:lnTo>
                  <a:lnTo>
                    <a:pt x="51757" y="124035"/>
                  </a:lnTo>
                  <a:lnTo>
                    <a:pt x="83905" y="13215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58FF4FA-817F-4D7C-BC67-B370A642B2AF}"/>
                </a:ext>
              </a:extLst>
            </p:cNvPr>
            <p:cNvSpPr/>
            <p:nvPr/>
          </p:nvSpPr>
          <p:spPr>
            <a:xfrm>
              <a:off x="2727074" y="9368654"/>
              <a:ext cx="262888" cy="95832"/>
            </a:xfrm>
            <a:custGeom>
              <a:avLst/>
              <a:gdLst/>
              <a:ahLst/>
              <a:cxnLst/>
              <a:rect l="0" t="0" r="0" b="0"/>
              <a:pathLst>
                <a:path w="262888" h="95832">
                  <a:moveTo>
                    <a:pt x="53002" y="16665"/>
                  </a:moveTo>
                  <a:lnTo>
                    <a:pt x="40622" y="20792"/>
                  </a:lnTo>
                  <a:lnTo>
                    <a:pt x="29937" y="29728"/>
                  </a:lnTo>
                  <a:lnTo>
                    <a:pt x="24669" y="35739"/>
                  </a:lnTo>
                  <a:lnTo>
                    <a:pt x="22021" y="43201"/>
                  </a:lnTo>
                  <a:lnTo>
                    <a:pt x="21382" y="60705"/>
                  </a:lnTo>
                  <a:lnTo>
                    <a:pt x="24149" y="67618"/>
                  </a:lnTo>
                  <a:lnTo>
                    <a:pt x="34132" y="77603"/>
                  </a:lnTo>
                  <a:lnTo>
                    <a:pt x="40422" y="79748"/>
                  </a:lnTo>
                  <a:lnTo>
                    <a:pt x="54321" y="79827"/>
                  </a:lnTo>
                  <a:lnTo>
                    <a:pt x="80840" y="70888"/>
                  </a:lnTo>
                  <a:lnTo>
                    <a:pt x="87971" y="64042"/>
                  </a:lnTo>
                  <a:lnTo>
                    <a:pt x="98198" y="44919"/>
                  </a:lnTo>
                  <a:lnTo>
                    <a:pt x="98680" y="35502"/>
                  </a:lnTo>
                  <a:lnTo>
                    <a:pt x="92305" y="18127"/>
                  </a:lnTo>
                  <a:lnTo>
                    <a:pt x="76228" y="6375"/>
                  </a:lnTo>
                  <a:lnTo>
                    <a:pt x="55551" y="0"/>
                  </a:lnTo>
                  <a:lnTo>
                    <a:pt x="34845" y="45"/>
                  </a:lnTo>
                  <a:lnTo>
                    <a:pt x="25350" y="6449"/>
                  </a:lnTo>
                  <a:lnTo>
                    <a:pt x="7891" y="29688"/>
                  </a:lnTo>
                  <a:lnTo>
                    <a:pt x="707" y="50956"/>
                  </a:lnTo>
                  <a:lnTo>
                    <a:pt x="0" y="60256"/>
                  </a:lnTo>
                  <a:lnTo>
                    <a:pt x="5575" y="69046"/>
                  </a:lnTo>
                  <a:lnTo>
                    <a:pt x="27893" y="85722"/>
                  </a:lnTo>
                  <a:lnTo>
                    <a:pt x="39717" y="87752"/>
                  </a:lnTo>
                  <a:lnTo>
                    <a:pt x="51055" y="85650"/>
                  </a:lnTo>
                  <a:lnTo>
                    <a:pt x="72002" y="74100"/>
                  </a:lnTo>
                  <a:lnTo>
                    <a:pt x="96635" y="49038"/>
                  </a:lnTo>
                  <a:lnTo>
                    <a:pt x="106368" y="32780"/>
                  </a:lnTo>
                  <a:lnTo>
                    <a:pt x="110172" y="30000"/>
                  </a:lnTo>
                  <a:lnTo>
                    <a:pt x="113572" y="30738"/>
                  </a:lnTo>
                  <a:lnTo>
                    <a:pt x="116703" y="33820"/>
                  </a:lnTo>
                  <a:lnTo>
                    <a:pt x="142926" y="83017"/>
                  </a:lnTo>
                  <a:lnTo>
                    <a:pt x="156020" y="93084"/>
                  </a:lnTo>
                  <a:lnTo>
                    <a:pt x="170477" y="95831"/>
                  </a:lnTo>
                  <a:lnTo>
                    <a:pt x="177960" y="95354"/>
                  </a:lnTo>
                  <a:lnTo>
                    <a:pt x="184676" y="90717"/>
                  </a:lnTo>
                  <a:lnTo>
                    <a:pt x="196745" y="74050"/>
                  </a:lnTo>
                  <a:lnTo>
                    <a:pt x="204997" y="40387"/>
                  </a:lnTo>
                  <a:lnTo>
                    <a:pt x="203316" y="11314"/>
                  </a:lnTo>
                  <a:lnTo>
                    <a:pt x="200716" y="7051"/>
                  </a:lnTo>
                  <a:lnTo>
                    <a:pt x="197255" y="5937"/>
                  </a:lnTo>
                  <a:lnTo>
                    <a:pt x="193221" y="6922"/>
                  </a:lnTo>
                  <a:lnTo>
                    <a:pt x="193122" y="8443"/>
                  </a:lnTo>
                  <a:lnTo>
                    <a:pt x="199923" y="12435"/>
                  </a:lnTo>
                  <a:lnTo>
                    <a:pt x="246873" y="20421"/>
                  </a:lnTo>
                  <a:lnTo>
                    <a:pt x="251348" y="26079"/>
                  </a:lnTo>
                  <a:lnTo>
                    <a:pt x="261122" y="81509"/>
                  </a:lnTo>
                  <a:lnTo>
                    <a:pt x="262887" y="9440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E5FFC2B-DDA6-442E-B975-FCCABF57E716}"/>
                </a:ext>
              </a:extLst>
            </p:cNvPr>
            <p:cNvSpPr/>
            <p:nvPr/>
          </p:nvSpPr>
          <p:spPr>
            <a:xfrm>
              <a:off x="3076235" y="9263652"/>
              <a:ext cx="69027" cy="185966"/>
            </a:xfrm>
            <a:custGeom>
              <a:avLst/>
              <a:gdLst/>
              <a:ahLst/>
              <a:cxnLst/>
              <a:rect l="0" t="0" r="0" b="0"/>
              <a:pathLst>
                <a:path w="69027" h="185966">
                  <a:moveTo>
                    <a:pt x="22555" y="36159"/>
                  </a:moveTo>
                  <a:lnTo>
                    <a:pt x="22555" y="7272"/>
                  </a:lnTo>
                  <a:lnTo>
                    <a:pt x="20828" y="1354"/>
                  </a:lnTo>
                  <a:lnTo>
                    <a:pt x="17949" y="0"/>
                  </a:lnTo>
                  <a:lnTo>
                    <a:pt x="14302" y="1688"/>
                  </a:lnTo>
                  <a:lnTo>
                    <a:pt x="7947" y="15081"/>
                  </a:lnTo>
                  <a:lnTo>
                    <a:pt x="1816" y="53810"/>
                  </a:lnTo>
                  <a:lnTo>
                    <a:pt x="0" y="104441"/>
                  </a:lnTo>
                  <a:lnTo>
                    <a:pt x="3030" y="136468"/>
                  </a:lnTo>
                  <a:lnTo>
                    <a:pt x="15893" y="167978"/>
                  </a:lnTo>
                  <a:lnTo>
                    <a:pt x="24159" y="177589"/>
                  </a:lnTo>
                  <a:lnTo>
                    <a:pt x="33126" y="183133"/>
                  </a:lnTo>
                  <a:lnTo>
                    <a:pt x="42558" y="185965"/>
                  </a:lnTo>
                  <a:lnTo>
                    <a:pt x="50574" y="184398"/>
                  </a:lnTo>
                  <a:lnTo>
                    <a:pt x="64087" y="173445"/>
                  </a:lnTo>
                  <a:lnTo>
                    <a:pt x="67517" y="164823"/>
                  </a:lnTo>
                  <a:lnTo>
                    <a:pt x="69026" y="143727"/>
                  </a:lnTo>
                  <a:lnTo>
                    <a:pt x="64514" y="124562"/>
                  </a:lnTo>
                  <a:lnTo>
                    <a:pt x="60893" y="115824"/>
                  </a:lnTo>
                  <a:lnTo>
                    <a:pt x="55023" y="109998"/>
                  </a:lnTo>
                  <a:lnTo>
                    <a:pt x="22555" y="983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D3E1CF1A-2646-4510-B7FB-9F41F69CDDD1}"/>
                </a:ext>
              </a:extLst>
            </p:cNvPr>
            <p:cNvSpPr/>
            <p:nvPr/>
          </p:nvSpPr>
          <p:spPr>
            <a:xfrm>
              <a:off x="3198877" y="9361999"/>
              <a:ext cx="70932" cy="86352"/>
            </a:xfrm>
            <a:custGeom>
              <a:avLst/>
              <a:gdLst/>
              <a:ahLst/>
              <a:cxnLst/>
              <a:rect l="0" t="0" r="0" b="0"/>
              <a:pathLst>
                <a:path w="70932" h="86352">
                  <a:moveTo>
                    <a:pt x="70931" y="0"/>
                  </a:moveTo>
                  <a:lnTo>
                    <a:pt x="38472" y="14946"/>
                  </a:lnTo>
                  <a:lnTo>
                    <a:pt x="7859" y="37346"/>
                  </a:lnTo>
                  <a:lnTo>
                    <a:pt x="2107" y="46490"/>
                  </a:lnTo>
                  <a:lnTo>
                    <a:pt x="0" y="56042"/>
                  </a:lnTo>
                  <a:lnTo>
                    <a:pt x="323" y="65865"/>
                  </a:lnTo>
                  <a:lnTo>
                    <a:pt x="3130" y="73276"/>
                  </a:lnTo>
                  <a:lnTo>
                    <a:pt x="13158" y="83815"/>
                  </a:lnTo>
                  <a:lnTo>
                    <a:pt x="20323" y="86108"/>
                  </a:lnTo>
                  <a:lnTo>
                    <a:pt x="37498" y="86351"/>
                  </a:lnTo>
                  <a:lnTo>
                    <a:pt x="45188" y="83479"/>
                  </a:lnTo>
                  <a:lnTo>
                    <a:pt x="58338" y="73378"/>
                  </a:lnTo>
                  <a:lnTo>
                    <a:pt x="61672" y="66194"/>
                  </a:lnTo>
                  <a:lnTo>
                    <a:pt x="63073" y="48997"/>
                  </a:lnTo>
                  <a:lnTo>
                    <a:pt x="56210" y="32141"/>
                  </a:lnTo>
                  <a:lnTo>
                    <a:pt x="44523" y="17740"/>
                  </a:lnTo>
                  <a:lnTo>
                    <a:pt x="1651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586E5CB-D62E-41B2-9646-6A66A54C5625}"/>
                </a:ext>
              </a:extLst>
            </p:cNvPr>
            <p:cNvSpPr/>
            <p:nvPr/>
          </p:nvSpPr>
          <p:spPr>
            <a:xfrm>
              <a:off x="3344339" y="9355089"/>
              <a:ext cx="228638" cy="107967"/>
            </a:xfrm>
            <a:custGeom>
              <a:avLst/>
              <a:gdLst/>
              <a:ahLst/>
              <a:cxnLst/>
              <a:rect l="0" t="0" r="0" b="0"/>
              <a:pathLst>
                <a:path w="228638" h="107967">
                  <a:moveTo>
                    <a:pt x="42072" y="14683"/>
                  </a:moveTo>
                  <a:lnTo>
                    <a:pt x="20433" y="40449"/>
                  </a:lnTo>
                  <a:lnTo>
                    <a:pt x="3767" y="79497"/>
                  </a:lnTo>
                  <a:lnTo>
                    <a:pt x="0" y="92722"/>
                  </a:lnTo>
                  <a:lnTo>
                    <a:pt x="204" y="92621"/>
                  </a:lnTo>
                  <a:lnTo>
                    <a:pt x="17975" y="41834"/>
                  </a:lnTo>
                  <a:lnTo>
                    <a:pt x="23416" y="36239"/>
                  </a:lnTo>
                  <a:lnTo>
                    <a:pt x="29635" y="33371"/>
                  </a:lnTo>
                  <a:lnTo>
                    <a:pt x="36371" y="32324"/>
                  </a:lnTo>
                  <a:lnTo>
                    <a:pt x="42590" y="33354"/>
                  </a:lnTo>
                  <a:lnTo>
                    <a:pt x="54106" y="39104"/>
                  </a:lnTo>
                  <a:lnTo>
                    <a:pt x="105114" y="84344"/>
                  </a:lnTo>
                  <a:lnTo>
                    <a:pt x="129112" y="93150"/>
                  </a:lnTo>
                  <a:lnTo>
                    <a:pt x="153309" y="95335"/>
                  </a:lnTo>
                  <a:lnTo>
                    <a:pt x="175580" y="90547"/>
                  </a:lnTo>
                  <a:lnTo>
                    <a:pt x="183765" y="82533"/>
                  </a:lnTo>
                  <a:lnTo>
                    <a:pt x="195162" y="57507"/>
                  </a:lnTo>
                  <a:lnTo>
                    <a:pt x="195955" y="44960"/>
                  </a:lnTo>
                  <a:lnTo>
                    <a:pt x="189927" y="21806"/>
                  </a:lnTo>
                  <a:lnTo>
                    <a:pt x="182965" y="13386"/>
                  </a:lnTo>
                  <a:lnTo>
                    <a:pt x="163712" y="1726"/>
                  </a:lnTo>
                  <a:lnTo>
                    <a:pt x="154259" y="0"/>
                  </a:lnTo>
                  <a:lnTo>
                    <a:pt x="136847" y="2687"/>
                  </a:lnTo>
                  <a:lnTo>
                    <a:pt x="120471" y="14246"/>
                  </a:lnTo>
                  <a:lnTo>
                    <a:pt x="112476" y="22166"/>
                  </a:lnTo>
                  <a:lnTo>
                    <a:pt x="109737" y="31764"/>
                  </a:lnTo>
                  <a:lnTo>
                    <a:pt x="113604" y="53944"/>
                  </a:lnTo>
                  <a:lnTo>
                    <a:pt x="128567" y="71288"/>
                  </a:lnTo>
                  <a:lnTo>
                    <a:pt x="149612" y="83028"/>
                  </a:lnTo>
                  <a:lnTo>
                    <a:pt x="209657" y="97801"/>
                  </a:lnTo>
                  <a:lnTo>
                    <a:pt x="228637" y="10796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80F3DD6-B01D-40EF-9CB1-49F4407CC2FF}"/>
                </a:ext>
              </a:extLst>
            </p:cNvPr>
            <p:cNvSpPr/>
            <p:nvPr/>
          </p:nvSpPr>
          <p:spPr>
            <a:xfrm>
              <a:off x="3545177" y="9166861"/>
              <a:ext cx="237685" cy="272874"/>
            </a:xfrm>
            <a:custGeom>
              <a:avLst/>
              <a:gdLst/>
              <a:ahLst/>
              <a:cxnLst/>
              <a:rect l="0" t="0" r="0" b="0"/>
              <a:pathLst>
                <a:path w="237685" h="272874">
                  <a:moveTo>
                    <a:pt x="4478" y="24121"/>
                  </a:moveTo>
                  <a:lnTo>
                    <a:pt x="0" y="0"/>
                  </a:lnTo>
                  <a:lnTo>
                    <a:pt x="628" y="267"/>
                  </a:lnTo>
                  <a:lnTo>
                    <a:pt x="11971" y="39946"/>
                  </a:lnTo>
                  <a:lnTo>
                    <a:pt x="21765" y="94645"/>
                  </a:lnTo>
                  <a:lnTo>
                    <a:pt x="32813" y="147457"/>
                  </a:lnTo>
                  <a:lnTo>
                    <a:pt x="39841" y="195309"/>
                  </a:lnTo>
                  <a:lnTo>
                    <a:pt x="41444" y="239142"/>
                  </a:lnTo>
                  <a:lnTo>
                    <a:pt x="40350" y="242613"/>
                  </a:lnTo>
                  <a:lnTo>
                    <a:pt x="38757" y="242334"/>
                  </a:lnTo>
                  <a:lnTo>
                    <a:pt x="38559" y="239558"/>
                  </a:lnTo>
                  <a:lnTo>
                    <a:pt x="40642" y="229563"/>
                  </a:lnTo>
                  <a:lnTo>
                    <a:pt x="59051" y="205242"/>
                  </a:lnTo>
                  <a:lnTo>
                    <a:pt x="82260" y="188535"/>
                  </a:lnTo>
                  <a:lnTo>
                    <a:pt x="100085" y="185869"/>
                  </a:lnTo>
                  <a:lnTo>
                    <a:pt x="119523" y="188428"/>
                  </a:lnTo>
                  <a:lnTo>
                    <a:pt x="179905" y="211233"/>
                  </a:lnTo>
                  <a:lnTo>
                    <a:pt x="197321" y="211505"/>
                  </a:lnTo>
                  <a:lnTo>
                    <a:pt x="211395" y="206443"/>
                  </a:lnTo>
                  <a:lnTo>
                    <a:pt x="217567" y="202674"/>
                  </a:lnTo>
                  <a:lnTo>
                    <a:pt x="226728" y="184668"/>
                  </a:lnTo>
                  <a:lnTo>
                    <a:pt x="231950" y="161118"/>
                  </a:lnTo>
                  <a:lnTo>
                    <a:pt x="231393" y="139135"/>
                  </a:lnTo>
                  <a:lnTo>
                    <a:pt x="227444" y="131891"/>
                  </a:lnTo>
                  <a:lnTo>
                    <a:pt x="221356" y="127062"/>
                  </a:lnTo>
                  <a:lnTo>
                    <a:pt x="213843" y="123841"/>
                  </a:lnTo>
                  <a:lnTo>
                    <a:pt x="205379" y="126878"/>
                  </a:lnTo>
                  <a:lnTo>
                    <a:pt x="186762" y="144071"/>
                  </a:lnTo>
                  <a:lnTo>
                    <a:pt x="165110" y="187012"/>
                  </a:lnTo>
                  <a:lnTo>
                    <a:pt x="164834" y="218302"/>
                  </a:lnTo>
                  <a:lnTo>
                    <a:pt x="168388" y="233901"/>
                  </a:lnTo>
                  <a:lnTo>
                    <a:pt x="175076" y="246028"/>
                  </a:lnTo>
                  <a:lnTo>
                    <a:pt x="194023" y="264109"/>
                  </a:lnTo>
                  <a:lnTo>
                    <a:pt x="212233" y="270993"/>
                  </a:lnTo>
                  <a:lnTo>
                    <a:pt x="237684" y="2728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1775237-7939-4E8B-92D7-F6F70F8195EE}"/>
                </a:ext>
              </a:extLst>
            </p:cNvPr>
            <p:cNvSpPr/>
            <p:nvPr/>
          </p:nvSpPr>
          <p:spPr>
            <a:xfrm>
              <a:off x="4179311" y="9013837"/>
              <a:ext cx="163049" cy="628010"/>
            </a:xfrm>
            <a:custGeom>
              <a:avLst/>
              <a:gdLst/>
              <a:ahLst/>
              <a:cxnLst/>
              <a:rect l="0" t="0" r="0" b="0"/>
              <a:pathLst>
                <a:path w="163049" h="628010">
                  <a:moveTo>
                    <a:pt x="93282" y="177145"/>
                  </a:moveTo>
                  <a:lnTo>
                    <a:pt x="100352" y="159390"/>
                  </a:lnTo>
                  <a:lnTo>
                    <a:pt x="140868" y="103537"/>
                  </a:lnTo>
                  <a:lnTo>
                    <a:pt x="154162" y="78786"/>
                  </a:lnTo>
                  <a:lnTo>
                    <a:pt x="162950" y="50511"/>
                  </a:lnTo>
                  <a:lnTo>
                    <a:pt x="163048" y="38308"/>
                  </a:lnTo>
                  <a:lnTo>
                    <a:pt x="156247" y="17838"/>
                  </a:lnTo>
                  <a:lnTo>
                    <a:pt x="147351" y="10479"/>
                  </a:lnTo>
                  <a:lnTo>
                    <a:pt x="121343" y="0"/>
                  </a:lnTo>
                  <a:lnTo>
                    <a:pt x="105943" y="2042"/>
                  </a:lnTo>
                  <a:lnTo>
                    <a:pt x="72709" y="18131"/>
                  </a:lnTo>
                  <a:lnTo>
                    <a:pt x="46998" y="58680"/>
                  </a:lnTo>
                  <a:lnTo>
                    <a:pt x="31253" y="117584"/>
                  </a:lnTo>
                  <a:lnTo>
                    <a:pt x="29472" y="153848"/>
                  </a:lnTo>
                  <a:lnTo>
                    <a:pt x="30012" y="192707"/>
                  </a:lnTo>
                  <a:lnTo>
                    <a:pt x="32101" y="233296"/>
                  </a:lnTo>
                  <a:lnTo>
                    <a:pt x="35220" y="275040"/>
                  </a:lnTo>
                  <a:lnTo>
                    <a:pt x="39026" y="317552"/>
                  </a:lnTo>
                  <a:lnTo>
                    <a:pt x="41565" y="359713"/>
                  </a:lnTo>
                  <a:lnTo>
                    <a:pt x="43257" y="401640"/>
                  </a:lnTo>
                  <a:lnTo>
                    <a:pt x="44385" y="443411"/>
                  </a:lnTo>
                  <a:lnTo>
                    <a:pt x="39954" y="482486"/>
                  </a:lnTo>
                  <a:lnTo>
                    <a:pt x="31819" y="519766"/>
                  </a:lnTo>
                  <a:lnTo>
                    <a:pt x="14142" y="579901"/>
                  </a:lnTo>
                  <a:lnTo>
                    <a:pt x="0" y="6280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E8F4F51-688E-46DA-AFD0-494A1C9F103D}"/>
                </a:ext>
              </a:extLst>
            </p:cNvPr>
            <p:cNvSpPr/>
            <p:nvPr/>
          </p:nvSpPr>
          <p:spPr>
            <a:xfrm>
              <a:off x="4008293" y="9267055"/>
              <a:ext cx="553108" cy="161984"/>
            </a:xfrm>
            <a:custGeom>
              <a:avLst/>
              <a:gdLst/>
              <a:ahLst/>
              <a:cxnLst/>
              <a:rect l="0" t="0" r="0" b="0"/>
              <a:pathLst>
                <a:path w="553108" h="161984">
                  <a:moveTo>
                    <a:pt x="0" y="157133"/>
                  </a:moveTo>
                  <a:lnTo>
                    <a:pt x="29302" y="94912"/>
                  </a:lnTo>
                  <a:lnTo>
                    <a:pt x="56475" y="54723"/>
                  </a:lnTo>
                  <a:lnTo>
                    <a:pt x="82106" y="31866"/>
                  </a:lnTo>
                  <a:lnTo>
                    <a:pt x="138051" y="11954"/>
                  </a:lnTo>
                  <a:lnTo>
                    <a:pt x="199733" y="585"/>
                  </a:lnTo>
                  <a:lnTo>
                    <a:pt x="253519" y="0"/>
                  </a:lnTo>
                  <a:lnTo>
                    <a:pt x="294023" y="9422"/>
                  </a:lnTo>
                  <a:lnTo>
                    <a:pt x="319652" y="23155"/>
                  </a:lnTo>
                  <a:lnTo>
                    <a:pt x="330072" y="35399"/>
                  </a:lnTo>
                  <a:lnTo>
                    <a:pt x="355594" y="90389"/>
                  </a:lnTo>
                  <a:lnTo>
                    <a:pt x="358848" y="102272"/>
                  </a:lnTo>
                  <a:lnTo>
                    <a:pt x="357857" y="124688"/>
                  </a:lnTo>
                  <a:lnTo>
                    <a:pt x="351658" y="144440"/>
                  </a:lnTo>
                  <a:lnTo>
                    <a:pt x="343145" y="158976"/>
                  </a:lnTo>
                  <a:lnTo>
                    <a:pt x="338456" y="161817"/>
                  </a:lnTo>
                  <a:lnTo>
                    <a:pt x="333604" y="161983"/>
                  </a:lnTo>
                  <a:lnTo>
                    <a:pt x="328640" y="160366"/>
                  </a:lnTo>
                  <a:lnTo>
                    <a:pt x="326196" y="153242"/>
                  </a:lnTo>
                  <a:lnTo>
                    <a:pt x="325782" y="129203"/>
                  </a:lnTo>
                  <a:lnTo>
                    <a:pt x="337691" y="105275"/>
                  </a:lnTo>
                  <a:lnTo>
                    <a:pt x="368675" y="74685"/>
                  </a:lnTo>
                  <a:lnTo>
                    <a:pt x="414420" y="46907"/>
                  </a:lnTo>
                  <a:lnTo>
                    <a:pt x="465690" y="23705"/>
                  </a:lnTo>
                  <a:lnTo>
                    <a:pt x="486639" y="15966"/>
                  </a:lnTo>
                  <a:lnTo>
                    <a:pt x="485079" y="16381"/>
                  </a:lnTo>
                  <a:lnTo>
                    <a:pt x="466377" y="37596"/>
                  </a:lnTo>
                  <a:lnTo>
                    <a:pt x="457758" y="57077"/>
                  </a:lnTo>
                  <a:lnTo>
                    <a:pt x="455461" y="67109"/>
                  </a:lnTo>
                  <a:lnTo>
                    <a:pt x="457383" y="76387"/>
                  </a:lnTo>
                  <a:lnTo>
                    <a:pt x="468733" y="93605"/>
                  </a:lnTo>
                  <a:lnTo>
                    <a:pt x="489901" y="102987"/>
                  </a:lnTo>
                  <a:lnTo>
                    <a:pt x="514855" y="105428"/>
                  </a:lnTo>
                  <a:lnTo>
                    <a:pt x="537462" y="100755"/>
                  </a:lnTo>
                  <a:lnTo>
                    <a:pt x="544873" y="95363"/>
                  </a:lnTo>
                  <a:lnTo>
                    <a:pt x="549813" y="88313"/>
                  </a:lnTo>
                  <a:lnTo>
                    <a:pt x="553107" y="80159"/>
                  </a:lnTo>
                  <a:lnTo>
                    <a:pt x="552712" y="71267"/>
                  </a:lnTo>
                  <a:lnTo>
                    <a:pt x="545362" y="52175"/>
                  </a:lnTo>
                  <a:lnTo>
                    <a:pt x="531155" y="36779"/>
                  </a:lnTo>
                  <a:lnTo>
                    <a:pt x="516780" y="26770"/>
                  </a:lnTo>
                  <a:lnTo>
                    <a:pt x="512946" y="25311"/>
                  </a:lnTo>
                  <a:lnTo>
                    <a:pt x="505279" y="249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1B300230-D726-48D8-9CE5-0D7F72511BC6}"/>
                </a:ext>
              </a:extLst>
            </p:cNvPr>
            <p:cNvSpPr/>
            <p:nvPr/>
          </p:nvSpPr>
          <p:spPr>
            <a:xfrm>
              <a:off x="4599081" y="9270631"/>
              <a:ext cx="357583" cy="68048"/>
            </a:xfrm>
            <a:custGeom>
              <a:avLst/>
              <a:gdLst/>
              <a:ahLst/>
              <a:cxnLst/>
              <a:rect l="0" t="0" r="0" b="0"/>
              <a:pathLst>
                <a:path w="357583" h="68048">
                  <a:moveTo>
                    <a:pt x="0" y="29180"/>
                  </a:moveTo>
                  <a:lnTo>
                    <a:pt x="16507" y="29179"/>
                  </a:lnTo>
                  <a:lnTo>
                    <a:pt x="29218" y="33786"/>
                  </a:lnTo>
                  <a:lnTo>
                    <a:pt x="35025" y="37433"/>
                  </a:lnTo>
                  <a:lnTo>
                    <a:pt x="43782" y="48395"/>
                  </a:lnTo>
                  <a:lnTo>
                    <a:pt x="47326" y="54946"/>
                  </a:lnTo>
                  <a:lnTo>
                    <a:pt x="52280" y="57586"/>
                  </a:lnTo>
                  <a:lnTo>
                    <a:pt x="58174" y="57619"/>
                  </a:lnTo>
                  <a:lnTo>
                    <a:pt x="64694" y="55913"/>
                  </a:lnTo>
                  <a:lnTo>
                    <a:pt x="76546" y="47107"/>
                  </a:lnTo>
                  <a:lnTo>
                    <a:pt x="106483" y="16215"/>
                  </a:lnTo>
                  <a:lnTo>
                    <a:pt x="115903" y="11036"/>
                  </a:lnTo>
                  <a:lnTo>
                    <a:pt x="135582" y="7583"/>
                  </a:lnTo>
                  <a:lnTo>
                    <a:pt x="143075" y="9600"/>
                  </a:lnTo>
                  <a:lnTo>
                    <a:pt x="148935" y="13535"/>
                  </a:lnTo>
                  <a:lnTo>
                    <a:pt x="175500" y="47625"/>
                  </a:lnTo>
                  <a:lnTo>
                    <a:pt x="192299" y="50910"/>
                  </a:lnTo>
                  <a:lnTo>
                    <a:pt x="199888" y="47985"/>
                  </a:lnTo>
                  <a:lnTo>
                    <a:pt x="219687" y="27361"/>
                  </a:lnTo>
                  <a:lnTo>
                    <a:pt x="234107" y="9082"/>
                  </a:lnTo>
                  <a:lnTo>
                    <a:pt x="241581" y="3689"/>
                  </a:lnTo>
                  <a:lnTo>
                    <a:pt x="256794" y="0"/>
                  </a:lnTo>
                  <a:lnTo>
                    <a:pt x="262751" y="1953"/>
                  </a:lnTo>
                  <a:lnTo>
                    <a:pt x="267586" y="5846"/>
                  </a:lnTo>
                  <a:lnTo>
                    <a:pt x="297715" y="42454"/>
                  </a:lnTo>
                  <a:lnTo>
                    <a:pt x="324488" y="59697"/>
                  </a:lnTo>
                  <a:lnTo>
                    <a:pt x="357582" y="680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83251E3-0046-4537-9E52-A53728D7C439}"/>
                </a:ext>
              </a:extLst>
            </p:cNvPr>
            <p:cNvSpPr/>
            <p:nvPr/>
          </p:nvSpPr>
          <p:spPr>
            <a:xfrm>
              <a:off x="5524131" y="9121020"/>
              <a:ext cx="41457" cy="240980"/>
            </a:xfrm>
            <a:custGeom>
              <a:avLst/>
              <a:gdLst/>
              <a:ahLst/>
              <a:cxnLst/>
              <a:rect l="0" t="0" r="0" b="0"/>
              <a:pathLst>
                <a:path w="41457" h="240980">
                  <a:moveTo>
                    <a:pt x="0" y="0"/>
                  </a:moveTo>
                  <a:lnTo>
                    <a:pt x="24760" y="24761"/>
                  </a:lnTo>
                  <a:lnTo>
                    <a:pt x="36916" y="55342"/>
                  </a:lnTo>
                  <a:lnTo>
                    <a:pt x="41456" y="116013"/>
                  </a:lnTo>
                  <a:lnTo>
                    <a:pt x="38291" y="161255"/>
                  </a:lnTo>
                  <a:lnTo>
                    <a:pt x="26789" y="223440"/>
                  </a:lnTo>
                  <a:lnTo>
                    <a:pt x="23320" y="24097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3997B04-0230-476B-8D7B-AC28BA6C6817}"/>
                </a:ext>
              </a:extLst>
            </p:cNvPr>
            <p:cNvSpPr/>
            <p:nvPr/>
          </p:nvSpPr>
          <p:spPr>
            <a:xfrm>
              <a:off x="5292276" y="8896946"/>
              <a:ext cx="416466" cy="402866"/>
            </a:xfrm>
            <a:custGeom>
              <a:avLst/>
              <a:gdLst/>
              <a:ahLst/>
              <a:cxnLst/>
              <a:rect l="0" t="0" r="0" b="0"/>
              <a:pathLst>
                <a:path w="416466" h="402866">
                  <a:moveTo>
                    <a:pt x="45290" y="402865"/>
                  </a:moveTo>
                  <a:lnTo>
                    <a:pt x="26864" y="349890"/>
                  </a:lnTo>
                  <a:lnTo>
                    <a:pt x="12277" y="307950"/>
                  </a:lnTo>
                  <a:lnTo>
                    <a:pt x="4279" y="267899"/>
                  </a:lnTo>
                  <a:lnTo>
                    <a:pt x="675" y="229106"/>
                  </a:lnTo>
                  <a:lnTo>
                    <a:pt x="0" y="191153"/>
                  </a:lnTo>
                  <a:lnTo>
                    <a:pt x="9050" y="155485"/>
                  </a:lnTo>
                  <a:lnTo>
                    <a:pt x="24586" y="121342"/>
                  </a:lnTo>
                  <a:lnTo>
                    <a:pt x="44443" y="88216"/>
                  </a:lnTo>
                  <a:lnTo>
                    <a:pt x="73228" y="60949"/>
                  </a:lnTo>
                  <a:lnTo>
                    <a:pt x="107965" y="37588"/>
                  </a:lnTo>
                  <a:lnTo>
                    <a:pt x="146671" y="16832"/>
                  </a:lnTo>
                  <a:lnTo>
                    <a:pt x="188021" y="5587"/>
                  </a:lnTo>
                  <a:lnTo>
                    <a:pt x="231135" y="679"/>
                  </a:lnTo>
                  <a:lnTo>
                    <a:pt x="275425" y="0"/>
                  </a:lnTo>
                  <a:lnTo>
                    <a:pt x="312725" y="7321"/>
                  </a:lnTo>
                  <a:lnTo>
                    <a:pt x="374899" y="36184"/>
                  </a:lnTo>
                  <a:lnTo>
                    <a:pt x="394588" y="57355"/>
                  </a:lnTo>
                  <a:lnTo>
                    <a:pt x="416465" y="108518"/>
                  </a:lnTo>
                  <a:lnTo>
                    <a:pt x="415390" y="134080"/>
                  </a:lnTo>
                  <a:lnTo>
                    <a:pt x="395767" y="183213"/>
                  </a:lnTo>
                  <a:lnTo>
                    <a:pt x="364014" y="219446"/>
                  </a:lnTo>
                  <a:lnTo>
                    <a:pt x="328596" y="243609"/>
                  </a:lnTo>
                  <a:lnTo>
                    <a:pt x="284703" y="256350"/>
                  </a:lnTo>
                  <a:lnTo>
                    <a:pt x="262949" y="2551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C18BBF7-8443-422D-8817-CF0D0B6846ED}"/>
                </a:ext>
              </a:extLst>
            </p:cNvPr>
            <p:cNvSpPr/>
            <p:nvPr/>
          </p:nvSpPr>
          <p:spPr>
            <a:xfrm>
              <a:off x="5693037" y="9198780"/>
              <a:ext cx="351921" cy="134212"/>
            </a:xfrm>
            <a:custGeom>
              <a:avLst/>
              <a:gdLst/>
              <a:ahLst/>
              <a:cxnLst/>
              <a:rect l="0" t="0" r="0" b="0"/>
              <a:pathLst>
                <a:path w="351921" h="134212">
                  <a:moveTo>
                    <a:pt x="103167" y="116578"/>
                  </a:moveTo>
                  <a:lnTo>
                    <a:pt x="111421" y="95943"/>
                  </a:lnTo>
                  <a:lnTo>
                    <a:pt x="110866" y="71994"/>
                  </a:lnTo>
                  <a:lnTo>
                    <a:pt x="103134" y="44939"/>
                  </a:lnTo>
                  <a:lnTo>
                    <a:pt x="88181" y="18519"/>
                  </a:lnTo>
                  <a:lnTo>
                    <a:pt x="76766" y="9747"/>
                  </a:lnTo>
                  <a:lnTo>
                    <a:pt x="47959" y="0"/>
                  </a:lnTo>
                  <a:lnTo>
                    <a:pt x="35268" y="1718"/>
                  </a:lnTo>
                  <a:lnTo>
                    <a:pt x="14256" y="15145"/>
                  </a:lnTo>
                  <a:lnTo>
                    <a:pt x="3191" y="40114"/>
                  </a:lnTo>
                  <a:lnTo>
                    <a:pt x="0" y="67911"/>
                  </a:lnTo>
                  <a:lnTo>
                    <a:pt x="4340" y="88902"/>
                  </a:lnTo>
                  <a:lnTo>
                    <a:pt x="10507" y="96399"/>
                  </a:lnTo>
                  <a:lnTo>
                    <a:pt x="28876" y="107034"/>
                  </a:lnTo>
                  <a:lnTo>
                    <a:pt x="49132" y="107730"/>
                  </a:lnTo>
                  <a:lnTo>
                    <a:pt x="59370" y="105497"/>
                  </a:lnTo>
                  <a:lnTo>
                    <a:pt x="67923" y="99690"/>
                  </a:lnTo>
                  <a:lnTo>
                    <a:pt x="82033" y="81720"/>
                  </a:lnTo>
                  <a:lnTo>
                    <a:pt x="89455" y="61642"/>
                  </a:lnTo>
                  <a:lnTo>
                    <a:pt x="91891" y="42066"/>
                  </a:lnTo>
                  <a:lnTo>
                    <a:pt x="90094" y="24728"/>
                  </a:lnTo>
                  <a:lnTo>
                    <a:pt x="89269" y="22523"/>
                  </a:lnTo>
                  <a:lnTo>
                    <a:pt x="88353" y="29286"/>
                  </a:lnTo>
                  <a:lnTo>
                    <a:pt x="94835" y="66257"/>
                  </a:lnTo>
                  <a:lnTo>
                    <a:pt x="102631" y="83848"/>
                  </a:lnTo>
                  <a:lnTo>
                    <a:pt x="116461" y="98001"/>
                  </a:lnTo>
                  <a:lnTo>
                    <a:pt x="124985" y="104192"/>
                  </a:lnTo>
                  <a:lnTo>
                    <a:pt x="133259" y="106594"/>
                  </a:lnTo>
                  <a:lnTo>
                    <a:pt x="149363" y="104655"/>
                  </a:lnTo>
                  <a:lnTo>
                    <a:pt x="156421" y="99128"/>
                  </a:lnTo>
                  <a:lnTo>
                    <a:pt x="168870" y="81471"/>
                  </a:lnTo>
                  <a:lnTo>
                    <a:pt x="178525" y="32036"/>
                  </a:lnTo>
                  <a:lnTo>
                    <a:pt x="179318" y="30849"/>
                  </a:lnTo>
                  <a:lnTo>
                    <a:pt x="191630" y="94033"/>
                  </a:lnTo>
                  <a:lnTo>
                    <a:pt x="199148" y="127748"/>
                  </a:lnTo>
                  <a:lnTo>
                    <a:pt x="202567" y="132663"/>
                  </a:lnTo>
                  <a:lnTo>
                    <a:pt x="206574" y="134211"/>
                  </a:lnTo>
                  <a:lnTo>
                    <a:pt x="210973" y="133515"/>
                  </a:lnTo>
                  <a:lnTo>
                    <a:pt x="220467" y="121226"/>
                  </a:lnTo>
                  <a:lnTo>
                    <a:pt x="240638" y="69895"/>
                  </a:lnTo>
                  <a:lnTo>
                    <a:pt x="262120" y="17401"/>
                  </a:lnTo>
                  <a:lnTo>
                    <a:pt x="275732" y="3978"/>
                  </a:lnTo>
                  <a:lnTo>
                    <a:pt x="283853" y="4371"/>
                  </a:lnTo>
                  <a:lnTo>
                    <a:pt x="302091" y="16325"/>
                  </a:lnTo>
                  <a:lnTo>
                    <a:pt x="314803" y="33729"/>
                  </a:lnTo>
                  <a:lnTo>
                    <a:pt x="342809" y="92199"/>
                  </a:lnTo>
                  <a:lnTo>
                    <a:pt x="351920" y="12435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627FE10-146B-4941-BA2E-92B3C9A10901}"/>
                </a:ext>
              </a:extLst>
            </p:cNvPr>
            <p:cNvSpPr/>
            <p:nvPr/>
          </p:nvSpPr>
          <p:spPr>
            <a:xfrm>
              <a:off x="6108089" y="9185872"/>
              <a:ext cx="359669" cy="151315"/>
            </a:xfrm>
            <a:custGeom>
              <a:avLst/>
              <a:gdLst/>
              <a:ahLst/>
              <a:cxnLst/>
              <a:rect l="0" t="0" r="0" b="0"/>
              <a:pathLst>
                <a:path w="359669" h="151315">
                  <a:moveTo>
                    <a:pt x="61245" y="28430"/>
                  </a:moveTo>
                  <a:lnTo>
                    <a:pt x="44738" y="24302"/>
                  </a:lnTo>
                  <a:lnTo>
                    <a:pt x="27421" y="29186"/>
                  </a:lnTo>
                  <a:lnTo>
                    <a:pt x="17966" y="34116"/>
                  </a:lnTo>
                  <a:lnTo>
                    <a:pt x="5158" y="53414"/>
                  </a:lnTo>
                  <a:lnTo>
                    <a:pt x="533" y="65815"/>
                  </a:lnTo>
                  <a:lnTo>
                    <a:pt x="0" y="91111"/>
                  </a:lnTo>
                  <a:lnTo>
                    <a:pt x="6386" y="115021"/>
                  </a:lnTo>
                  <a:lnTo>
                    <a:pt x="17861" y="134285"/>
                  </a:lnTo>
                  <a:lnTo>
                    <a:pt x="28004" y="140459"/>
                  </a:lnTo>
                  <a:lnTo>
                    <a:pt x="55396" y="147318"/>
                  </a:lnTo>
                  <a:lnTo>
                    <a:pt x="83118" y="141154"/>
                  </a:lnTo>
                  <a:lnTo>
                    <a:pt x="106378" y="126898"/>
                  </a:lnTo>
                  <a:lnTo>
                    <a:pt x="119596" y="109045"/>
                  </a:lnTo>
                  <a:lnTo>
                    <a:pt x="131893" y="67191"/>
                  </a:lnTo>
                  <a:lnTo>
                    <a:pt x="134829" y="14749"/>
                  </a:lnTo>
                  <a:lnTo>
                    <a:pt x="138804" y="7217"/>
                  </a:lnTo>
                  <a:lnTo>
                    <a:pt x="144045" y="1332"/>
                  </a:lnTo>
                  <a:lnTo>
                    <a:pt x="150994" y="0"/>
                  </a:lnTo>
                  <a:lnTo>
                    <a:pt x="167928" y="5430"/>
                  </a:lnTo>
                  <a:lnTo>
                    <a:pt x="192759" y="23055"/>
                  </a:lnTo>
                  <a:lnTo>
                    <a:pt x="201749" y="39572"/>
                  </a:lnTo>
                  <a:lnTo>
                    <a:pt x="204880" y="59295"/>
                  </a:lnTo>
                  <a:lnTo>
                    <a:pt x="201827" y="115647"/>
                  </a:lnTo>
                  <a:lnTo>
                    <a:pt x="208371" y="134565"/>
                  </a:lnTo>
                  <a:lnTo>
                    <a:pt x="213743" y="143236"/>
                  </a:lnTo>
                  <a:lnTo>
                    <a:pt x="223371" y="148154"/>
                  </a:lnTo>
                  <a:lnTo>
                    <a:pt x="250192" y="151314"/>
                  </a:lnTo>
                  <a:lnTo>
                    <a:pt x="299283" y="135857"/>
                  </a:lnTo>
                  <a:lnTo>
                    <a:pt x="329708" y="107269"/>
                  </a:lnTo>
                  <a:lnTo>
                    <a:pt x="352443" y="71243"/>
                  </a:lnTo>
                  <a:lnTo>
                    <a:pt x="359668" y="37956"/>
                  </a:lnTo>
                  <a:lnTo>
                    <a:pt x="357794" y="27872"/>
                  </a:lnTo>
                  <a:lnTo>
                    <a:pt x="353090" y="22012"/>
                  </a:lnTo>
                  <a:lnTo>
                    <a:pt x="346500" y="18969"/>
                  </a:lnTo>
                  <a:lnTo>
                    <a:pt x="337787" y="20395"/>
                  </a:lnTo>
                  <a:lnTo>
                    <a:pt x="316591" y="31193"/>
                  </a:lnTo>
                  <a:lnTo>
                    <a:pt x="299684" y="52115"/>
                  </a:lnTo>
                  <a:lnTo>
                    <a:pt x="289003" y="76960"/>
                  </a:lnTo>
                  <a:lnTo>
                    <a:pt x="286677" y="12171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1CC3031-A2F3-4865-BE7B-29CC7316CA83}"/>
                </a:ext>
              </a:extLst>
            </p:cNvPr>
            <p:cNvSpPr/>
            <p:nvPr/>
          </p:nvSpPr>
          <p:spPr>
            <a:xfrm>
              <a:off x="6476780" y="9216347"/>
              <a:ext cx="221155" cy="114003"/>
            </a:xfrm>
            <a:custGeom>
              <a:avLst/>
              <a:gdLst/>
              <a:ahLst/>
              <a:cxnLst/>
              <a:rect l="0" t="0" r="0" b="0"/>
              <a:pathLst>
                <a:path w="221155" h="114003">
                  <a:moveTo>
                    <a:pt x="104552" y="75690"/>
                  </a:moveTo>
                  <a:lnTo>
                    <a:pt x="96298" y="88070"/>
                  </a:lnTo>
                  <a:lnTo>
                    <a:pt x="95594" y="94309"/>
                  </a:lnTo>
                  <a:lnTo>
                    <a:pt x="99419" y="108148"/>
                  </a:lnTo>
                  <a:lnTo>
                    <a:pt x="103721" y="112012"/>
                  </a:lnTo>
                  <a:lnTo>
                    <a:pt x="109179" y="113725"/>
                  </a:lnTo>
                  <a:lnTo>
                    <a:pt x="115410" y="114002"/>
                  </a:lnTo>
                  <a:lnTo>
                    <a:pt x="129243" y="109704"/>
                  </a:lnTo>
                  <a:lnTo>
                    <a:pt x="136561" y="106141"/>
                  </a:lnTo>
                  <a:lnTo>
                    <a:pt x="149296" y="90662"/>
                  </a:lnTo>
                  <a:lnTo>
                    <a:pt x="155110" y="80489"/>
                  </a:lnTo>
                  <a:lnTo>
                    <a:pt x="156395" y="68524"/>
                  </a:lnTo>
                  <a:lnTo>
                    <a:pt x="150913" y="41411"/>
                  </a:lnTo>
                  <a:lnTo>
                    <a:pt x="130626" y="18996"/>
                  </a:lnTo>
                  <a:lnTo>
                    <a:pt x="116752" y="9391"/>
                  </a:lnTo>
                  <a:lnTo>
                    <a:pt x="80607" y="1022"/>
                  </a:lnTo>
                  <a:lnTo>
                    <a:pt x="60085" y="0"/>
                  </a:lnTo>
                  <a:lnTo>
                    <a:pt x="42949" y="4501"/>
                  </a:lnTo>
                  <a:lnTo>
                    <a:pt x="14696" y="23322"/>
                  </a:lnTo>
                  <a:lnTo>
                    <a:pt x="6644" y="33867"/>
                  </a:lnTo>
                  <a:lnTo>
                    <a:pt x="0" y="54799"/>
                  </a:lnTo>
                  <a:lnTo>
                    <a:pt x="2893" y="64354"/>
                  </a:lnTo>
                  <a:lnTo>
                    <a:pt x="17623" y="81880"/>
                  </a:lnTo>
                  <a:lnTo>
                    <a:pt x="28461" y="86727"/>
                  </a:lnTo>
                  <a:lnTo>
                    <a:pt x="54322" y="89807"/>
                  </a:lnTo>
                  <a:lnTo>
                    <a:pt x="78485" y="83692"/>
                  </a:lnTo>
                  <a:lnTo>
                    <a:pt x="99011" y="71473"/>
                  </a:lnTo>
                  <a:lnTo>
                    <a:pt x="113894" y="54526"/>
                  </a:lnTo>
                  <a:lnTo>
                    <a:pt x="115962" y="44306"/>
                  </a:lnTo>
                  <a:lnTo>
                    <a:pt x="111350" y="21435"/>
                  </a:lnTo>
                  <a:lnTo>
                    <a:pt x="108220" y="16200"/>
                  </a:lnTo>
                  <a:lnTo>
                    <a:pt x="105269" y="15300"/>
                  </a:lnTo>
                  <a:lnTo>
                    <a:pt x="102439" y="17292"/>
                  </a:lnTo>
                  <a:lnTo>
                    <a:pt x="101597" y="31021"/>
                  </a:lnTo>
                  <a:lnTo>
                    <a:pt x="102581" y="40728"/>
                  </a:lnTo>
                  <a:lnTo>
                    <a:pt x="112889" y="58424"/>
                  </a:lnTo>
                  <a:lnTo>
                    <a:pt x="138115" y="80651"/>
                  </a:lnTo>
                  <a:lnTo>
                    <a:pt x="147656" y="86770"/>
                  </a:lnTo>
                  <a:lnTo>
                    <a:pt x="165168" y="91268"/>
                  </a:lnTo>
                  <a:lnTo>
                    <a:pt x="182452" y="89523"/>
                  </a:lnTo>
                  <a:lnTo>
                    <a:pt x="221154" y="7569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7CA2F-54A2-4D6E-90A5-77309E1B1D14}"/>
                </a:ext>
              </a:extLst>
            </p:cNvPr>
            <p:cNvSpPr/>
            <p:nvPr/>
          </p:nvSpPr>
          <p:spPr>
            <a:xfrm>
              <a:off x="6736801" y="9058832"/>
              <a:ext cx="23321" cy="186565"/>
            </a:xfrm>
            <a:custGeom>
              <a:avLst/>
              <a:gdLst/>
              <a:ahLst/>
              <a:cxnLst/>
              <a:rect l="0" t="0" r="0" b="0"/>
              <a:pathLst>
                <a:path w="23321" h="186565">
                  <a:moveTo>
                    <a:pt x="23320" y="0"/>
                  </a:moveTo>
                  <a:lnTo>
                    <a:pt x="21017" y="57645"/>
                  </a:lnTo>
                  <a:lnTo>
                    <a:pt x="12561" y="119863"/>
                  </a:lnTo>
                  <a:lnTo>
                    <a:pt x="3722" y="166800"/>
                  </a:lnTo>
                  <a:lnTo>
                    <a:pt x="0" y="18656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7B6667-ED3B-4CE6-BCAD-E7BB8E3B9B03}"/>
                </a:ext>
              </a:extLst>
            </p:cNvPr>
            <p:cNvSpPr/>
            <p:nvPr/>
          </p:nvSpPr>
          <p:spPr>
            <a:xfrm>
              <a:off x="6651292" y="9147142"/>
              <a:ext cx="295395" cy="121575"/>
            </a:xfrm>
            <a:custGeom>
              <a:avLst/>
              <a:gdLst/>
              <a:ahLst/>
              <a:cxnLst/>
              <a:rect l="0" t="0" r="0" b="0"/>
              <a:pathLst>
                <a:path w="295395" h="121575">
                  <a:moveTo>
                    <a:pt x="0" y="106028"/>
                  </a:moveTo>
                  <a:lnTo>
                    <a:pt x="8254" y="89521"/>
                  </a:lnTo>
                  <a:lnTo>
                    <a:pt x="54654" y="58622"/>
                  </a:lnTo>
                  <a:lnTo>
                    <a:pt x="110723" y="34496"/>
                  </a:lnTo>
                  <a:lnTo>
                    <a:pt x="154298" y="22125"/>
                  </a:lnTo>
                  <a:lnTo>
                    <a:pt x="199863" y="10867"/>
                  </a:lnTo>
                  <a:lnTo>
                    <a:pt x="240268" y="107"/>
                  </a:lnTo>
                  <a:lnTo>
                    <a:pt x="252597" y="0"/>
                  </a:lnTo>
                  <a:lnTo>
                    <a:pt x="259953" y="3385"/>
                  </a:lnTo>
                  <a:lnTo>
                    <a:pt x="263993" y="9097"/>
                  </a:lnTo>
                  <a:lnTo>
                    <a:pt x="266179" y="24656"/>
                  </a:lnTo>
                  <a:lnTo>
                    <a:pt x="268798" y="66921"/>
                  </a:lnTo>
                  <a:lnTo>
                    <a:pt x="282975" y="102717"/>
                  </a:lnTo>
                  <a:lnTo>
                    <a:pt x="295394" y="1215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5AA52276-043D-4658-AF76-BBC95DA51069}"/>
              </a:ext>
            </a:extLst>
          </p:cNvPr>
          <p:cNvGrpSpPr/>
          <p:nvPr/>
        </p:nvGrpSpPr>
        <p:grpSpPr>
          <a:xfrm>
            <a:off x="6926213" y="8991716"/>
            <a:ext cx="1632442" cy="342132"/>
            <a:chOff x="6926213" y="8991716"/>
            <a:chExt cx="1632442" cy="342132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106B4C9-8592-402E-9CB9-B131925EEFD6}"/>
                </a:ext>
              </a:extLst>
            </p:cNvPr>
            <p:cNvSpPr/>
            <p:nvPr/>
          </p:nvSpPr>
          <p:spPr>
            <a:xfrm>
              <a:off x="7019548" y="9114046"/>
              <a:ext cx="62617" cy="134198"/>
            </a:xfrm>
            <a:custGeom>
              <a:avLst/>
              <a:gdLst/>
              <a:ahLst/>
              <a:cxnLst/>
              <a:rect l="0" t="0" r="0" b="0"/>
              <a:pathLst>
                <a:path w="62617" h="134198">
                  <a:moveTo>
                    <a:pt x="54362" y="9820"/>
                  </a:moveTo>
                  <a:lnTo>
                    <a:pt x="62616" y="1567"/>
                  </a:lnTo>
                  <a:lnTo>
                    <a:pt x="61592" y="0"/>
                  </a:lnTo>
                  <a:lnTo>
                    <a:pt x="51242" y="561"/>
                  </a:lnTo>
                  <a:lnTo>
                    <a:pt x="39731" y="5993"/>
                  </a:lnTo>
                  <a:lnTo>
                    <a:pt x="34243" y="9861"/>
                  </a:lnTo>
                  <a:lnTo>
                    <a:pt x="14140" y="40063"/>
                  </a:lnTo>
                  <a:lnTo>
                    <a:pt x="26" y="77706"/>
                  </a:lnTo>
                  <a:lnTo>
                    <a:pt x="0" y="89627"/>
                  </a:lnTo>
                  <a:lnTo>
                    <a:pt x="6880" y="112085"/>
                  </a:lnTo>
                  <a:lnTo>
                    <a:pt x="14071" y="119456"/>
                  </a:lnTo>
                  <a:lnTo>
                    <a:pt x="54362" y="1341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DA49013-A301-4B93-8B63-536B9A7160E6}"/>
                </a:ext>
              </a:extLst>
            </p:cNvPr>
            <p:cNvSpPr/>
            <p:nvPr/>
          </p:nvSpPr>
          <p:spPr>
            <a:xfrm>
              <a:off x="6926213" y="9077226"/>
              <a:ext cx="15548" cy="1"/>
            </a:xfrm>
            <a:custGeom>
              <a:avLst/>
              <a:gdLst/>
              <a:ahLst/>
              <a:cxnLst/>
              <a:rect l="0" t="0" r="0" b="0"/>
              <a:pathLst>
                <a:path w="15548" h="1">
                  <a:moveTo>
                    <a:pt x="15547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72D5326-584C-4539-B178-4C1BB7C744CB}"/>
                </a:ext>
              </a:extLst>
            </p:cNvPr>
            <p:cNvSpPr/>
            <p:nvPr/>
          </p:nvSpPr>
          <p:spPr>
            <a:xfrm>
              <a:off x="7711339" y="8991716"/>
              <a:ext cx="256528" cy="31095"/>
            </a:xfrm>
            <a:custGeom>
              <a:avLst/>
              <a:gdLst/>
              <a:ahLst/>
              <a:cxnLst/>
              <a:rect l="0" t="0" r="0" b="0"/>
              <a:pathLst>
                <a:path w="256528" h="31095">
                  <a:moveTo>
                    <a:pt x="0" y="0"/>
                  </a:moveTo>
                  <a:lnTo>
                    <a:pt x="28503" y="3455"/>
                  </a:lnTo>
                  <a:lnTo>
                    <a:pt x="76009" y="9214"/>
                  </a:lnTo>
                  <a:lnTo>
                    <a:pt x="136181" y="16507"/>
                  </a:lnTo>
                  <a:lnTo>
                    <a:pt x="176297" y="21370"/>
                  </a:lnTo>
                  <a:lnTo>
                    <a:pt x="203040" y="24611"/>
                  </a:lnTo>
                  <a:lnTo>
                    <a:pt x="256527" y="310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C4DDD8C-9B62-4766-AC2A-D188626CB7E0}"/>
                </a:ext>
              </a:extLst>
            </p:cNvPr>
            <p:cNvSpPr/>
            <p:nvPr/>
          </p:nvSpPr>
          <p:spPr>
            <a:xfrm>
              <a:off x="7665472" y="9015037"/>
              <a:ext cx="185792" cy="318811"/>
            </a:xfrm>
            <a:custGeom>
              <a:avLst/>
              <a:gdLst/>
              <a:ahLst/>
              <a:cxnLst/>
              <a:rect l="0" t="0" r="0" b="0"/>
              <a:pathLst>
                <a:path w="185792" h="318811">
                  <a:moveTo>
                    <a:pt x="185791" y="0"/>
                  </a:moveTo>
                  <a:lnTo>
                    <a:pt x="173411" y="8254"/>
                  </a:lnTo>
                  <a:lnTo>
                    <a:pt x="165030" y="19217"/>
                  </a:lnTo>
                  <a:lnTo>
                    <a:pt x="161584" y="25767"/>
                  </a:lnTo>
                  <a:lnTo>
                    <a:pt x="160864" y="72125"/>
                  </a:lnTo>
                  <a:lnTo>
                    <a:pt x="164060" y="115549"/>
                  </a:lnTo>
                  <a:lnTo>
                    <a:pt x="167496" y="163639"/>
                  </a:lnTo>
                  <a:lnTo>
                    <a:pt x="169023" y="213804"/>
                  </a:lnTo>
                  <a:lnTo>
                    <a:pt x="162791" y="257980"/>
                  </a:lnTo>
                  <a:lnTo>
                    <a:pt x="157502" y="278224"/>
                  </a:lnTo>
                  <a:lnTo>
                    <a:pt x="148794" y="293449"/>
                  </a:lnTo>
                  <a:lnTo>
                    <a:pt x="125297" y="314970"/>
                  </a:lnTo>
                  <a:lnTo>
                    <a:pt x="109185" y="318810"/>
                  </a:lnTo>
                  <a:lnTo>
                    <a:pt x="70553" y="316167"/>
                  </a:lnTo>
                  <a:lnTo>
                    <a:pt x="36684" y="294837"/>
                  </a:lnTo>
                  <a:lnTo>
                    <a:pt x="21607" y="279476"/>
                  </a:lnTo>
                  <a:lnTo>
                    <a:pt x="4854" y="243982"/>
                  </a:lnTo>
                  <a:lnTo>
                    <a:pt x="0" y="209492"/>
                  </a:lnTo>
                  <a:lnTo>
                    <a:pt x="14773" y="16324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DCA82A2-EB65-4124-93AB-7559F130605F}"/>
                </a:ext>
              </a:extLst>
            </p:cNvPr>
            <p:cNvSpPr/>
            <p:nvPr/>
          </p:nvSpPr>
          <p:spPr>
            <a:xfrm>
              <a:off x="7921224" y="9195323"/>
              <a:ext cx="194340" cy="95234"/>
            </a:xfrm>
            <a:custGeom>
              <a:avLst/>
              <a:gdLst/>
              <a:ahLst/>
              <a:cxnLst/>
              <a:rect l="0" t="0" r="0" b="0"/>
              <a:pathLst>
                <a:path w="194340" h="95234">
                  <a:moveTo>
                    <a:pt x="0" y="14053"/>
                  </a:moveTo>
                  <a:lnTo>
                    <a:pt x="1727" y="44218"/>
                  </a:lnTo>
                  <a:lnTo>
                    <a:pt x="13276" y="73278"/>
                  </a:lnTo>
                  <a:lnTo>
                    <a:pt x="25766" y="90471"/>
                  </a:lnTo>
                  <a:lnTo>
                    <a:pt x="32724" y="94365"/>
                  </a:lnTo>
                  <a:lnTo>
                    <a:pt x="39955" y="95233"/>
                  </a:lnTo>
                  <a:lnTo>
                    <a:pt x="47366" y="94085"/>
                  </a:lnTo>
                  <a:lnTo>
                    <a:pt x="53171" y="89000"/>
                  </a:lnTo>
                  <a:lnTo>
                    <a:pt x="61923" y="71835"/>
                  </a:lnTo>
                  <a:lnTo>
                    <a:pt x="67579" y="33764"/>
                  </a:lnTo>
                  <a:lnTo>
                    <a:pt x="65013" y="0"/>
                  </a:lnTo>
                  <a:lnTo>
                    <a:pt x="80356" y="53994"/>
                  </a:lnTo>
                  <a:lnTo>
                    <a:pt x="90128" y="71535"/>
                  </a:lnTo>
                  <a:lnTo>
                    <a:pt x="103109" y="82211"/>
                  </a:lnTo>
                  <a:lnTo>
                    <a:pt x="109335" y="82812"/>
                  </a:lnTo>
                  <a:lnTo>
                    <a:pt x="115213" y="80621"/>
                  </a:lnTo>
                  <a:lnTo>
                    <a:pt x="120858" y="76569"/>
                  </a:lnTo>
                  <a:lnTo>
                    <a:pt x="129434" y="60552"/>
                  </a:lnTo>
                  <a:lnTo>
                    <a:pt x="136815" y="29557"/>
                  </a:lnTo>
                  <a:lnTo>
                    <a:pt x="137851" y="19206"/>
                  </a:lnTo>
                  <a:lnTo>
                    <a:pt x="140268" y="14033"/>
                  </a:lnTo>
                  <a:lnTo>
                    <a:pt x="143608" y="12313"/>
                  </a:lnTo>
                  <a:lnTo>
                    <a:pt x="147563" y="12892"/>
                  </a:lnTo>
                  <a:lnTo>
                    <a:pt x="151062" y="15871"/>
                  </a:lnTo>
                  <a:lnTo>
                    <a:pt x="157255" y="26088"/>
                  </a:lnTo>
                  <a:lnTo>
                    <a:pt x="173214" y="65103"/>
                  </a:lnTo>
                  <a:lnTo>
                    <a:pt x="181495" y="75610"/>
                  </a:lnTo>
                  <a:lnTo>
                    <a:pt x="194339" y="8401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922AAC31-CC7B-45DD-9EF7-0E6808D9A1AC}"/>
                </a:ext>
              </a:extLst>
            </p:cNvPr>
            <p:cNvSpPr/>
            <p:nvPr/>
          </p:nvSpPr>
          <p:spPr>
            <a:xfrm>
              <a:off x="8100016" y="9084999"/>
              <a:ext cx="23321" cy="46642"/>
            </a:xfrm>
            <a:custGeom>
              <a:avLst/>
              <a:gdLst/>
              <a:ahLst/>
              <a:cxnLst/>
              <a:rect l="0" t="0" r="0" b="0"/>
              <a:pathLst>
                <a:path w="23321" h="46642">
                  <a:moveTo>
                    <a:pt x="23320" y="4664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B69FF21-72AE-4B6D-B3BC-E6B21E346275}"/>
                </a:ext>
              </a:extLst>
            </p:cNvPr>
            <p:cNvSpPr/>
            <p:nvPr/>
          </p:nvSpPr>
          <p:spPr>
            <a:xfrm>
              <a:off x="8199323" y="9154961"/>
              <a:ext cx="126126" cy="116604"/>
            </a:xfrm>
            <a:custGeom>
              <a:avLst/>
              <a:gdLst/>
              <a:ahLst/>
              <a:cxnLst/>
              <a:rect l="0" t="0" r="0" b="0"/>
              <a:pathLst>
                <a:path w="126126" h="116604">
                  <a:moveTo>
                    <a:pt x="17296" y="0"/>
                  </a:moveTo>
                  <a:lnTo>
                    <a:pt x="6536" y="31520"/>
                  </a:lnTo>
                  <a:lnTo>
                    <a:pt x="2348" y="39151"/>
                  </a:lnTo>
                  <a:lnTo>
                    <a:pt x="0" y="61450"/>
                  </a:lnTo>
                  <a:lnTo>
                    <a:pt x="583" y="74652"/>
                  </a:lnTo>
                  <a:lnTo>
                    <a:pt x="7881" y="86044"/>
                  </a:lnTo>
                  <a:lnTo>
                    <a:pt x="34416" y="105612"/>
                  </a:lnTo>
                  <a:lnTo>
                    <a:pt x="69242" y="113733"/>
                  </a:lnTo>
                  <a:lnTo>
                    <a:pt x="126125" y="1166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411331B-477F-4CBB-97F8-377D079F29B4}"/>
                </a:ext>
              </a:extLst>
            </p:cNvPr>
            <p:cNvSpPr/>
            <p:nvPr/>
          </p:nvSpPr>
          <p:spPr>
            <a:xfrm>
              <a:off x="8387636" y="9096418"/>
              <a:ext cx="171019" cy="151826"/>
            </a:xfrm>
            <a:custGeom>
              <a:avLst/>
              <a:gdLst/>
              <a:ahLst/>
              <a:cxnLst/>
              <a:rect l="0" t="0" r="0" b="0"/>
              <a:pathLst>
                <a:path w="171019" h="151826">
                  <a:moveTo>
                    <a:pt x="0" y="50769"/>
                  </a:moveTo>
                  <a:lnTo>
                    <a:pt x="12381" y="54896"/>
                  </a:lnTo>
                  <a:lnTo>
                    <a:pt x="53093" y="49208"/>
                  </a:lnTo>
                  <a:lnTo>
                    <a:pt x="64763" y="42819"/>
                  </a:lnTo>
                  <a:lnTo>
                    <a:pt x="80030" y="24203"/>
                  </a:lnTo>
                  <a:lnTo>
                    <a:pt x="80993" y="15784"/>
                  </a:lnTo>
                  <a:lnTo>
                    <a:pt x="78180" y="8444"/>
                  </a:lnTo>
                  <a:lnTo>
                    <a:pt x="72850" y="1824"/>
                  </a:lnTo>
                  <a:lnTo>
                    <a:pt x="64113" y="0"/>
                  </a:lnTo>
                  <a:lnTo>
                    <a:pt x="40587" y="4885"/>
                  </a:lnTo>
                  <a:lnTo>
                    <a:pt x="30513" y="13270"/>
                  </a:lnTo>
                  <a:lnTo>
                    <a:pt x="14713" y="38709"/>
                  </a:lnTo>
                  <a:lnTo>
                    <a:pt x="13264" y="54821"/>
                  </a:lnTo>
                  <a:lnTo>
                    <a:pt x="20866" y="91150"/>
                  </a:lnTo>
                  <a:lnTo>
                    <a:pt x="32913" y="106192"/>
                  </a:lnTo>
                  <a:lnTo>
                    <a:pt x="69331" y="129816"/>
                  </a:lnTo>
                  <a:lnTo>
                    <a:pt x="130139" y="145303"/>
                  </a:lnTo>
                  <a:lnTo>
                    <a:pt x="171018" y="15182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B515F85B-A320-43D8-A620-AEF1502B948E}"/>
              </a:ext>
            </a:extLst>
          </p:cNvPr>
          <p:cNvGrpSpPr/>
          <p:nvPr/>
        </p:nvGrpSpPr>
        <p:grpSpPr>
          <a:xfrm>
            <a:off x="769579" y="9533612"/>
            <a:ext cx="4228800" cy="383156"/>
            <a:chOff x="769579" y="9533612"/>
            <a:chExt cx="4228800" cy="383156"/>
          </a:xfrm>
        </p:grpSpPr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A55C66F-B0CC-4850-A476-19A91128EBE0}"/>
                </a:ext>
              </a:extLst>
            </p:cNvPr>
            <p:cNvSpPr/>
            <p:nvPr/>
          </p:nvSpPr>
          <p:spPr>
            <a:xfrm>
              <a:off x="811899" y="9613599"/>
              <a:ext cx="35416" cy="303169"/>
            </a:xfrm>
            <a:custGeom>
              <a:avLst/>
              <a:gdLst/>
              <a:ahLst/>
              <a:cxnLst/>
              <a:rect l="0" t="0" r="0" b="0"/>
              <a:pathLst>
                <a:path w="35416" h="303169">
                  <a:moveTo>
                    <a:pt x="35415" y="0"/>
                  </a:moveTo>
                  <a:lnTo>
                    <a:pt x="27162" y="8253"/>
                  </a:lnTo>
                  <a:lnTo>
                    <a:pt x="9649" y="71159"/>
                  </a:lnTo>
                  <a:lnTo>
                    <a:pt x="2371" y="126061"/>
                  </a:lnTo>
                  <a:lnTo>
                    <a:pt x="0" y="181267"/>
                  </a:lnTo>
                  <a:lnTo>
                    <a:pt x="1825" y="234594"/>
                  </a:lnTo>
                  <a:lnTo>
                    <a:pt x="5515" y="268659"/>
                  </a:lnTo>
                  <a:lnTo>
                    <a:pt x="12095" y="3031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065B5F7-2018-47F1-BB1C-5E06E89F6690}"/>
                </a:ext>
              </a:extLst>
            </p:cNvPr>
            <p:cNvSpPr/>
            <p:nvPr/>
          </p:nvSpPr>
          <p:spPr>
            <a:xfrm>
              <a:off x="769579" y="9567734"/>
              <a:ext cx="184209" cy="146922"/>
            </a:xfrm>
            <a:custGeom>
              <a:avLst/>
              <a:gdLst/>
              <a:ahLst/>
              <a:cxnLst/>
              <a:rect l="0" t="0" r="0" b="0"/>
              <a:pathLst>
                <a:path w="184209" h="146922">
                  <a:moveTo>
                    <a:pt x="0" y="123600"/>
                  </a:moveTo>
                  <a:lnTo>
                    <a:pt x="2304" y="69014"/>
                  </a:lnTo>
                  <a:lnTo>
                    <a:pt x="4127" y="56116"/>
                  </a:lnTo>
                  <a:lnTo>
                    <a:pt x="17669" y="32570"/>
                  </a:lnTo>
                  <a:lnTo>
                    <a:pt x="27327" y="21455"/>
                  </a:lnTo>
                  <a:lnTo>
                    <a:pt x="58786" y="6800"/>
                  </a:lnTo>
                  <a:lnTo>
                    <a:pt x="97817" y="0"/>
                  </a:lnTo>
                  <a:lnTo>
                    <a:pt x="138196" y="2736"/>
                  </a:lnTo>
                  <a:lnTo>
                    <a:pt x="167659" y="16621"/>
                  </a:lnTo>
                  <a:lnTo>
                    <a:pt x="179143" y="26368"/>
                  </a:lnTo>
                  <a:lnTo>
                    <a:pt x="184208" y="38914"/>
                  </a:lnTo>
                  <a:lnTo>
                    <a:pt x="182926" y="68975"/>
                  </a:lnTo>
                  <a:lnTo>
                    <a:pt x="162203" y="97882"/>
                  </a:lnTo>
                  <a:lnTo>
                    <a:pt x="130824" y="122534"/>
                  </a:lnTo>
                  <a:lnTo>
                    <a:pt x="82621" y="143534"/>
                  </a:lnTo>
                  <a:lnTo>
                    <a:pt x="46641" y="1469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7DFE90E-5890-40F5-BCC6-B37015EFE11D}"/>
                </a:ext>
              </a:extLst>
            </p:cNvPr>
            <p:cNvSpPr/>
            <p:nvPr/>
          </p:nvSpPr>
          <p:spPr>
            <a:xfrm>
              <a:off x="1039152" y="9629146"/>
              <a:ext cx="80237" cy="108604"/>
            </a:xfrm>
            <a:custGeom>
              <a:avLst/>
              <a:gdLst/>
              <a:ahLst/>
              <a:cxnLst/>
              <a:rect l="0" t="0" r="0" b="0"/>
              <a:pathLst>
                <a:path w="80237" h="108604">
                  <a:moveTo>
                    <a:pt x="41368" y="23321"/>
                  </a:moveTo>
                  <a:lnTo>
                    <a:pt x="28988" y="27448"/>
                  </a:lnTo>
                  <a:lnTo>
                    <a:pt x="26205" y="31254"/>
                  </a:lnTo>
                  <a:lnTo>
                    <a:pt x="25213" y="36383"/>
                  </a:lnTo>
                  <a:lnTo>
                    <a:pt x="24014" y="86685"/>
                  </a:lnTo>
                  <a:lnTo>
                    <a:pt x="17532" y="105899"/>
                  </a:lnTo>
                  <a:lnTo>
                    <a:pt x="12522" y="108603"/>
                  </a:lnTo>
                  <a:lnTo>
                    <a:pt x="6590" y="106951"/>
                  </a:lnTo>
                  <a:lnTo>
                    <a:pt x="45" y="102394"/>
                  </a:lnTo>
                  <a:lnTo>
                    <a:pt x="0" y="92447"/>
                  </a:lnTo>
                  <a:lnTo>
                    <a:pt x="11466" y="62969"/>
                  </a:lnTo>
                  <a:lnTo>
                    <a:pt x="35564" y="36047"/>
                  </a:lnTo>
                  <a:lnTo>
                    <a:pt x="8023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F388C417-0F26-437F-B973-6918FCC5FD29}"/>
                </a:ext>
              </a:extLst>
            </p:cNvPr>
            <p:cNvSpPr/>
            <p:nvPr/>
          </p:nvSpPr>
          <p:spPr>
            <a:xfrm>
              <a:off x="1158256" y="9652467"/>
              <a:ext cx="72767" cy="96927"/>
            </a:xfrm>
            <a:custGeom>
              <a:avLst/>
              <a:gdLst/>
              <a:ahLst/>
              <a:cxnLst/>
              <a:rect l="0" t="0" r="0" b="0"/>
              <a:pathLst>
                <a:path w="72767" h="96927">
                  <a:moveTo>
                    <a:pt x="62188" y="0"/>
                  </a:moveTo>
                  <a:lnTo>
                    <a:pt x="23036" y="32459"/>
                  </a:lnTo>
                  <a:lnTo>
                    <a:pt x="12253" y="51854"/>
                  </a:lnTo>
                  <a:lnTo>
                    <a:pt x="8169" y="63072"/>
                  </a:lnTo>
                  <a:lnTo>
                    <a:pt x="7173" y="72278"/>
                  </a:lnTo>
                  <a:lnTo>
                    <a:pt x="10673" y="87114"/>
                  </a:lnTo>
                  <a:lnTo>
                    <a:pt x="16616" y="91761"/>
                  </a:lnTo>
                  <a:lnTo>
                    <a:pt x="34736" y="96926"/>
                  </a:lnTo>
                  <a:lnTo>
                    <a:pt x="52578" y="94612"/>
                  </a:lnTo>
                  <a:lnTo>
                    <a:pt x="60964" y="91578"/>
                  </a:lnTo>
                  <a:lnTo>
                    <a:pt x="66554" y="86100"/>
                  </a:lnTo>
                  <a:lnTo>
                    <a:pt x="72766" y="70800"/>
                  </a:lnTo>
                  <a:lnTo>
                    <a:pt x="70967" y="62747"/>
                  </a:lnTo>
                  <a:lnTo>
                    <a:pt x="59756" y="46890"/>
                  </a:lnTo>
                  <a:lnTo>
                    <a:pt x="40953" y="35811"/>
                  </a:lnTo>
                  <a:lnTo>
                    <a:pt x="0" y="233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0E8A754B-9CD2-476E-B092-30668DEF81D5}"/>
                </a:ext>
              </a:extLst>
            </p:cNvPr>
            <p:cNvSpPr/>
            <p:nvPr/>
          </p:nvSpPr>
          <p:spPr>
            <a:xfrm>
              <a:off x="1282187" y="9598051"/>
              <a:ext cx="225383" cy="209887"/>
            </a:xfrm>
            <a:custGeom>
              <a:avLst/>
              <a:gdLst/>
              <a:ahLst/>
              <a:cxnLst/>
              <a:rect l="0" t="0" r="0" b="0"/>
              <a:pathLst>
                <a:path w="225383" h="209887">
                  <a:moveTo>
                    <a:pt x="39313" y="0"/>
                  </a:moveTo>
                  <a:lnTo>
                    <a:pt x="47566" y="8255"/>
                  </a:lnTo>
                  <a:lnTo>
                    <a:pt x="44708" y="28430"/>
                  </a:lnTo>
                  <a:lnTo>
                    <a:pt x="28531" y="78385"/>
                  </a:lnTo>
                  <a:lnTo>
                    <a:pt x="9631" y="140117"/>
                  </a:lnTo>
                  <a:lnTo>
                    <a:pt x="0" y="190654"/>
                  </a:lnTo>
                  <a:lnTo>
                    <a:pt x="1111" y="207385"/>
                  </a:lnTo>
                  <a:lnTo>
                    <a:pt x="2616" y="208219"/>
                  </a:lnTo>
                  <a:lnTo>
                    <a:pt x="4484" y="206182"/>
                  </a:lnTo>
                  <a:lnTo>
                    <a:pt x="22837" y="159191"/>
                  </a:lnTo>
                  <a:lnTo>
                    <a:pt x="49594" y="133254"/>
                  </a:lnTo>
                  <a:lnTo>
                    <a:pt x="89000" y="113283"/>
                  </a:lnTo>
                  <a:lnTo>
                    <a:pt x="147880" y="102608"/>
                  </a:lnTo>
                  <a:lnTo>
                    <a:pt x="201993" y="90774"/>
                  </a:lnTo>
                  <a:lnTo>
                    <a:pt x="215137" y="86428"/>
                  </a:lnTo>
                  <a:lnTo>
                    <a:pt x="222172" y="80075"/>
                  </a:lnTo>
                  <a:lnTo>
                    <a:pt x="225135" y="72387"/>
                  </a:lnTo>
                  <a:lnTo>
                    <a:pt x="225382" y="63805"/>
                  </a:lnTo>
                  <a:lnTo>
                    <a:pt x="221229" y="58949"/>
                  </a:lnTo>
                  <a:lnTo>
                    <a:pt x="214141" y="56574"/>
                  </a:lnTo>
                  <a:lnTo>
                    <a:pt x="205097" y="55854"/>
                  </a:lnTo>
                  <a:lnTo>
                    <a:pt x="183532" y="66571"/>
                  </a:lnTo>
                  <a:lnTo>
                    <a:pt x="161280" y="87457"/>
                  </a:lnTo>
                  <a:lnTo>
                    <a:pt x="142753" y="116893"/>
                  </a:lnTo>
                  <a:lnTo>
                    <a:pt x="135094" y="147827"/>
                  </a:lnTo>
                  <a:lnTo>
                    <a:pt x="134261" y="163331"/>
                  </a:lnTo>
                  <a:lnTo>
                    <a:pt x="138888" y="175394"/>
                  </a:lnTo>
                  <a:lnTo>
                    <a:pt x="179236" y="20988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F9DB9EE-31F1-4C35-BD11-A16B2EEB9F48}"/>
                </a:ext>
              </a:extLst>
            </p:cNvPr>
            <p:cNvSpPr/>
            <p:nvPr/>
          </p:nvSpPr>
          <p:spPr>
            <a:xfrm>
              <a:off x="1546678" y="9676512"/>
              <a:ext cx="140110" cy="178067"/>
            </a:xfrm>
            <a:custGeom>
              <a:avLst/>
              <a:gdLst/>
              <a:ahLst/>
              <a:cxnLst/>
              <a:rect l="0" t="0" r="0" b="0"/>
              <a:pathLst>
                <a:path w="140110" h="178067">
                  <a:moveTo>
                    <a:pt x="23575" y="61463"/>
                  </a:moveTo>
                  <a:lnTo>
                    <a:pt x="35955" y="49084"/>
                  </a:lnTo>
                  <a:lnTo>
                    <a:pt x="35283" y="48027"/>
                  </a:lnTo>
                  <a:lnTo>
                    <a:pt x="23020" y="53765"/>
                  </a:lnTo>
                  <a:lnTo>
                    <a:pt x="10084" y="67255"/>
                  </a:lnTo>
                  <a:lnTo>
                    <a:pt x="4216" y="75690"/>
                  </a:lnTo>
                  <a:lnTo>
                    <a:pt x="0" y="96578"/>
                  </a:lnTo>
                  <a:lnTo>
                    <a:pt x="84" y="108193"/>
                  </a:lnTo>
                  <a:lnTo>
                    <a:pt x="3596" y="117665"/>
                  </a:lnTo>
                  <a:lnTo>
                    <a:pt x="16710" y="132795"/>
                  </a:lnTo>
                  <a:lnTo>
                    <a:pt x="38662" y="138367"/>
                  </a:lnTo>
                  <a:lnTo>
                    <a:pt x="51771" y="138644"/>
                  </a:lnTo>
                  <a:lnTo>
                    <a:pt x="77853" y="127435"/>
                  </a:lnTo>
                  <a:lnTo>
                    <a:pt x="102113" y="106331"/>
                  </a:lnTo>
                  <a:lnTo>
                    <a:pt x="121533" y="76797"/>
                  </a:lnTo>
                  <a:lnTo>
                    <a:pt x="134194" y="32002"/>
                  </a:lnTo>
                  <a:lnTo>
                    <a:pt x="140109" y="0"/>
                  </a:lnTo>
                  <a:lnTo>
                    <a:pt x="135455" y="45652"/>
                  </a:lnTo>
                  <a:lnTo>
                    <a:pt x="133308" y="107737"/>
                  </a:lnTo>
                  <a:lnTo>
                    <a:pt x="132582" y="162639"/>
                  </a:lnTo>
                  <a:lnTo>
                    <a:pt x="132404" y="17806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325512B-B17C-4690-AEF8-374B2E9CA729}"/>
                </a:ext>
              </a:extLst>
            </p:cNvPr>
            <p:cNvSpPr/>
            <p:nvPr/>
          </p:nvSpPr>
          <p:spPr>
            <a:xfrm>
              <a:off x="1632441" y="9722428"/>
              <a:ext cx="171018" cy="17514"/>
            </a:xfrm>
            <a:custGeom>
              <a:avLst/>
              <a:gdLst/>
              <a:ahLst/>
              <a:cxnLst/>
              <a:rect l="0" t="0" r="0" b="0"/>
              <a:pathLst>
                <a:path w="171018" h="17514">
                  <a:moveTo>
                    <a:pt x="0" y="0"/>
                  </a:moveTo>
                  <a:lnTo>
                    <a:pt x="8253" y="8253"/>
                  </a:lnTo>
                  <a:lnTo>
                    <a:pt x="29892" y="17513"/>
                  </a:lnTo>
                  <a:lnTo>
                    <a:pt x="87072" y="13347"/>
                  </a:lnTo>
                  <a:lnTo>
                    <a:pt x="149957" y="3533"/>
                  </a:lnTo>
                  <a:lnTo>
                    <a:pt x="17101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6F93439-6126-4168-8B3E-F0EE44BC2861}"/>
                </a:ext>
              </a:extLst>
            </p:cNvPr>
            <p:cNvSpPr/>
            <p:nvPr/>
          </p:nvSpPr>
          <p:spPr>
            <a:xfrm>
              <a:off x="2456435" y="9652467"/>
              <a:ext cx="23321" cy="124377"/>
            </a:xfrm>
            <a:custGeom>
              <a:avLst/>
              <a:gdLst/>
              <a:ahLst/>
              <a:cxnLst/>
              <a:rect l="0" t="0" r="0" b="0"/>
              <a:pathLst>
                <a:path w="23321" h="124377">
                  <a:moveTo>
                    <a:pt x="23320" y="0"/>
                  </a:moveTo>
                  <a:lnTo>
                    <a:pt x="16410" y="36852"/>
                  </a:lnTo>
                  <a:lnTo>
                    <a:pt x="4862" y="98443"/>
                  </a:lnTo>
                  <a:lnTo>
                    <a:pt x="0" y="12437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C64A659-9F13-4532-8434-412A1467BCB6}"/>
                </a:ext>
              </a:extLst>
            </p:cNvPr>
            <p:cNvSpPr/>
            <p:nvPr/>
          </p:nvSpPr>
          <p:spPr>
            <a:xfrm>
              <a:off x="2433114" y="9574731"/>
              <a:ext cx="7775" cy="38869"/>
            </a:xfrm>
            <a:custGeom>
              <a:avLst/>
              <a:gdLst/>
              <a:ahLst/>
              <a:cxnLst/>
              <a:rect l="0" t="0" r="0" b="0"/>
              <a:pathLst>
                <a:path w="7775" h="38869">
                  <a:moveTo>
                    <a:pt x="7774" y="38868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B639844-81F6-431A-9F02-3D35A48657FB}"/>
                </a:ext>
              </a:extLst>
            </p:cNvPr>
            <p:cNvSpPr/>
            <p:nvPr/>
          </p:nvSpPr>
          <p:spPr>
            <a:xfrm>
              <a:off x="2536181" y="9621372"/>
              <a:ext cx="99046" cy="155472"/>
            </a:xfrm>
            <a:custGeom>
              <a:avLst/>
              <a:gdLst/>
              <a:ahLst/>
              <a:cxnLst/>
              <a:rect l="0" t="0" r="0" b="0"/>
              <a:pathLst>
                <a:path w="99046" h="155472">
                  <a:moveTo>
                    <a:pt x="21309" y="0"/>
                  </a:moveTo>
                  <a:lnTo>
                    <a:pt x="3797" y="58226"/>
                  </a:lnTo>
                  <a:lnTo>
                    <a:pt x="0" y="98897"/>
                  </a:lnTo>
                  <a:lnTo>
                    <a:pt x="1057" y="99618"/>
                  </a:lnTo>
                  <a:lnTo>
                    <a:pt x="35380" y="54502"/>
                  </a:lnTo>
                  <a:lnTo>
                    <a:pt x="44509" y="51018"/>
                  </a:lnTo>
                  <a:lnTo>
                    <a:pt x="63866" y="51753"/>
                  </a:lnTo>
                  <a:lnTo>
                    <a:pt x="72138" y="56095"/>
                  </a:lnTo>
                  <a:lnTo>
                    <a:pt x="85935" y="70133"/>
                  </a:lnTo>
                  <a:lnTo>
                    <a:pt x="93218" y="90192"/>
                  </a:lnTo>
                  <a:lnTo>
                    <a:pt x="98533" y="145986"/>
                  </a:lnTo>
                  <a:lnTo>
                    <a:pt x="99045" y="1554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221F176-F7EC-4892-8415-01E9E619641D}"/>
                </a:ext>
              </a:extLst>
            </p:cNvPr>
            <p:cNvSpPr/>
            <p:nvPr/>
          </p:nvSpPr>
          <p:spPr>
            <a:xfrm>
              <a:off x="2736282" y="9570124"/>
              <a:ext cx="13387" cy="144532"/>
            </a:xfrm>
            <a:custGeom>
              <a:avLst/>
              <a:gdLst/>
              <a:ahLst/>
              <a:cxnLst/>
              <a:rect l="0" t="0" r="0" b="0"/>
              <a:pathLst>
                <a:path w="13387" h="144532">
                  <a:moveTo>
                    <a:pt x="0" y="12381"/>
                  </a:moveTo>
                  <a:lnTo>
                    <a:pt x="8253" y="0"/>
                  </a:lnTo>
                  <a:lnTo>
                    <a:pt x="10684" y="672"/>
                  </a:lnTo>
                  <a:lnTo>
                    <a:pt x="13386" y="12934"/>
                  </a:lnTo>
                  <a:lnTo>
                    <a:pt x="12283" y="53510"/>
                  </a:lnTo>
                  <a:lnTo>
                    <a:pt x="6806" y="114394"/>
                  </a:lnTo>
                  <a:lnTo>
                    <a:pt x="0" y="14453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6398A7E-7E83-4369-A8C9-DB623469A0AA}"/>
                </a:ext>
              </a:extLst>
            </p:cNvPr>
            <p:cNvSpPr/>
            <p:nvPr/>
          </p:nvSpPr>
          <p:spPr>
            <a:xfrm>
              <a:off x="2744055" y="9644693"/>
              <a:ext cx="108831" cy="38869"/>
            </a:xfrm>
            <a:custGeom>
              <a:avLst/>
              <a:gdLst/>
              <a:ahLst/>
              <a:cxnLst/>
              <a:rect l="0" t="0" r="0" b="0"/>
              <a:pathLst>
                <a:path w="108831" h="38869">
                  <a:moveTo>
                    <a:pt x="0" y="38868"/>
                  </a:moveTo>
                  <a:lnTo>
                    <a:pt x="48433" y="11954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6192042-27C4-40CF-936B-65FE81E42C59}"/>
                </a:ext>
              </a:extLst>
            </p:cNvPr>
            <p:cNvSpPr/>
            <p:nvPr/>
          </p:nvSpPr>
          <p:spPr>
            <a:xfrm>
              <a:off x="2891295" y="9666370"/>
              <a:ext cx="218013" cy="126021"/>
            </a:xfrm>
            <a:custGeom>
              <a:avLst/>
              <a:gdLst/>
              <a:ahLst/>
              <a:cxnLst/>
              <a:rect l="0" t="0" r="0" b="0"/>
              <a:pathLst>
                <a:path w="218013" h="126021">
                  <a:moveTo>
                    <a:pt x="8231" y="1644"/>
                  </a:moveTo>
                  <a:lnTo>
                    <a:pt x="12357" y="14023"/>
                  </a:lnTo>
                  <a:lnTo>
                    <a:pt x="17028" y="17671"/>
                  </a:lnTo>
                  <a:lnTo>
                    <a:pt x="31430" y="21722"/>
                  </a:lnTo>
                  <a:lnTo>
                    <a:pt x="37517" y="20212"/>
                  </a:lnTo>
                  <a:lnTo>
                    <a:pt x="42438" y="16613"/>
                  </a:lnTo>
                  <a:lnTo>
                    <a:pt x="46583" y="11624"/>
                  </a:lnTo>
                  <a:lnTo>
                    <a:pt x="46755" y="7433"/>
                  </a:lnTo>
                  <a:lnTo>
                    <a:pt x="44278" y="3775"/>
                  </a:lnTo>
                  <a:lnTo>
                    <a:pt x="40036" y="473"/>
                  </a:lnTo>
                  <a:lnTo>
                    <a:pt x="34616" y="0"/>
                  </a:lnTo>
                  <a:lnTo>
                    <a:pt x="21685" y="4080"/>
                  </a:lnTo>
                  <a:lnTo>
                    <a:pt x="9604" y="16258"/>
                  </a:lnTo>
                  <a:lnTo>
                    <a:pt x="3964" y="24343"/>
                  </a:lnTo>
                  <a:lnTo>
                    <a:pt x="0" y="47145"/>
                  </a:lnTo>
                  <a:lnTo>
                    <a:pt x="153" y="60481"/>
                  </a:lnTo>
                  <a:lnTo>
                    <a:pt x="9535" y="82208"/>
                  </a:lnTo>
                  <a:lnTo>
                    <a:pt x="16874" y="91630"/>
                  </a:lnTo>
                  <a:lnTo>
                    <a:pt x="25221" y="97046"/>
                  </a:lnTo>
                  <a:lnTo>
                    <a:pt x="43709" y="100763"/>
                  </a:lnTo>
                  <a:lnTo>
                    <a:pt x="65745" y="92627"/>
                  </a:lnTo>
                  <a:lnTo>
                    <a:pt x="100128" y="66317"/>
                  </a:lnTo>
                  <a:lnTo>
                    <a:pt x="140742" y="17519"/>
                  </a:lnTo>
                  <a:lnTo>
                    <a:pt x="146668" y="15682"/>
                  </a:lnTo>
                  <a:lnTo>
                    <a:pt x="152346" y="16185"/>
                  </a:lnTo>
                  <a:lnTo>
                    <a:pt x="165564" y="23653"/>
                  </a:lnTo>
                  <a:lnTo>
                    <a:pt x="199290" y="57816"/>
                  </a:lnTo>
                  <a:lnTo>
                    <a:pt x="216665" y="85370"/>
                  </a:lnTo>
                  <a:lnTo>
                    <a:pt x="218012" y="93737"/>
                  </a:lnTo>
                  <a:lnTo>
                    <a:pt x="214903" y="109946"/>
                  </a:lnTo>
                  <a:lnTo>
                    <a:pt x="211655" y="115303"/>
                  </a:lnTo>
                  <a:lnTo>
                    <a:pt x="207763" y="118875"/>
                  </a:lnTo>
                  <a:lnTo>
                    <a:pt x="194795" y="12602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195FC87-F328-4F0A-9AC9-BBFF8DE4662D}"/>
                </a:ext>
              </a:extLst>
            </p:cNvPr>
            <p:cNvSpPr/>
            <p:nvPr/>
          </p:nvSpPr>
          <p:spPr>
            <a:xfrm>
              <a:off x="3264881" y="9590278"/>
              <a:ext cx="62190" cy="163245"/>
            </a:xfrm>
            <a:custGeom>
              <a:avLst/>
              <a:gdLst/>
              <a:ahLst/>
              <a:cxnLst/>
              <a:rect l="0" t="0" r="0" b="0"/>
              <a:pathLst>
                <a:path w="62190" h="163245">
                  <a:moveTo>
                    <a:pt x="0" y="0"/>
                  </a:moveTo>
                  <a:lnTo>
                    <a:pt x="8254" y="8253"/>
                  </a:lnTo>
                  <a:lnTo>
                    <a:pt x="12306" y="23822"/>
                  </a:lnTo>
                  <a:lnTo>
                    <a:pt x="10781" y="77259"/>
                  </a:lnTo>
                  <a:lnTo>
                    <a:pt x="8665" y="124235"/>
                  </a:lnTo>
                  <a:lnTo>
                    <a:pt x="15080" y="146196"/>
                  </a:lnTo>
                  <a:lnTo>
                    <a:pt x="20418" y="154470"/>
                  </a:lnTo>
                  <a:lnTo>
                    <a:pt x="27432" y="159121"/>
                  </a:lnTo>
                  <a:lnTo>
                    <a:pt x="62189" y="1632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DE53FCD-E969-4FE5-BCDC-A0353A1B4375}"/>
                </a:ext>
              </a:extLst>
            </p:cNvPr>
            <p:cNvSpPr/>
            <p:nvPr/>
          </p:nvSpPr>
          <p:spPr>
            <a:xfrm>
              <a:off x="3240057" y="9675787"/>
              <a:ext cx="151422" cy="77736"/>
            </a:xfrm>
            <a:custGeom>
              <a:avLst/>
              <a:gdLst/>
              <a:ahLst/>
              <a:cxnLst/>
              <a:rect l="0" t="0" r="0" b="0"/>
              <a:pathLst>
                <a:path w="151422" h="77736">
                  <a:moveTo>
                    <a:pt x="17051" y="0"/>
                  </a:moveTo>
                  <a:lnTo>
                    <a:pt x="544" y="4128"/>
                  </a:lnTo>
                  <a:lnTo>
                    <a:pt x="0" y="7070"/>
                  </a:lnTo>
                  <a:lnTo>
                    <a:pt x="10912" y="14947"/>
                  </a:lnTo>
                  <a:lnTo>
                    <a:pt x="49589" y="16713"/>
                  </a:lnTo>
                  <a:lnTo>
                    <a:pt x="107594" y="11767"/>
                  </a:lnTo>
                  <a:lnTo>
                    <a:pt x="135316" y="14155"/>
                  </a:lnTo>
                  <a:lnTo>
                    <a:pt x="145126" y="17210"/>
                  </a:lnTo>
                  <a:lnTo>
                    <a:pt x="149940" y="21837"/>
                  </a:lnTo>
                  <a:lnTo>
                    <a:pt x="151421" y="27515"/>
                  </a:lnTo>
                  <a:lnTo>
                    <a:pt x="148460" y="40732"/>
                  </a:lnTo>
                  <a:lnTo>
                    <a:pt x="133654" y="777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73D98E09-E2F1-4148-9C9D-29B28900C12A}"/>
                </a:ext>
              </a:extLst>
            </p:cNvPr>
            <p:cNvSpPr/>
            <p:nvPr/>
          </p:nvSpPr>
          <p:spPr>
            <a:xfrm>
              <a:off x="3412579" y="9595215"/>
              <a:ext cx="7774" cy="26158"/>
            </a:xfrm>
            <a:custGeom>
              <a:avLst/>
              <a:gdLst/>
              <a:ahLst/>
              <a:cxnLst/>
              <a:rect l="0" t="0" r="0" b="0"/>
              <a:pathLst>
                <a:path w="7774" h="26158">
                  <a:moveTo>
                    <a:pt x="0" y="26157"/>
                  </a:moveTo>
                  <a:lnTo>
                    <a:pt x="863" y="1174"/>
                  </a:lnTo>
                  <a:lnTo>
                    <a:pt x="2303" y="0"/>
                  </a:lnTo>
                  <a:lnTo>
                    <a:pt x="7773" y="283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B610D8D-8BF9-439D-A2C1-6B55AF5D5645}"/>
                </a:ext>
              </a:extLst>
            </p:cNvPr>
            <p:cNvSpPr/>
            <p:nvPr/>
          </p:nvSpPr>
          <p:spPr>
            <a:xfrm>
              <a:off x="3498087" y="9589646"/>
              <a:ext cx="419772" cy="210518"/>
            </a:xfrm>
            <a:custGeom>
              <a:avLst/>
              <a:gdLst/>
              <a:ahLst/>
              <a:cxnLst/>
              <a:rect l="0" t="0" r="0" b="0"/>
              <a:pathLst>
                <a:path w="419772" h="210518">
                  <a:moveTo>
                    <a:pt x="0" y="148329"/>
                  </a:moveTo>
                  <a:lnTo>
                    <a:pt x="4127" y="135950"/>
                  </a:lnTo>
                  <a:lnTo>
                    <a:pt x="7934" y="135757"/>
                  </a:lnTo>
                  <a:lnTo>
                    <a:pt x="19074" y="144757"/>
                  </a:lnTo>
                  <a:lnTo>
                    <a:pt x="25751" y="160274"/>
                  </a:lnTo>
                  <a:lnTo>
                    <a:pt x="30039" y="198386"/>
                  </a:lnTo>
                  <a:lnTo>
                    <a:pt x="32118" y="202429"/>
                  </a:lnTo>
                  <a:lnTo>
                    <a:pt x="35232" y="202535"/>
                  </a:lnTo>
                  <a:lnTo>
                    <a:pt x="39035" y="200013"/>
                  </a:lnTo>
                  <a:lnTo>
                    <a:pt x="85126" y="138614"/>
                  </a:lnTo>
                  <a:lnTo>
                    <a:pt x="104630" y="123570"/>
                  </a:lnTo>
                  <a:lnTo>
                    <a:pt x="113803" y="120595"/>
                  </a:lnTo>
                  <a:lnTo>
                    <a:pt x="130905" y="121895"/>
                  </a:lnTo>
                  <a:lnTo>
                    <a:pt x="168341" y="139556"/>
                  </a:lnTo>
                  <a:lnTo>
                    <a:pt x="185375" y="140688"/>
                  </a:lnTo>
                  <a:lnTo>
                    <a:pt x="209533" y="132342"/>
                  </a:lnTo>
                  <a:lnTo>
                    <a:pt x="220669" y="121357"/>
                  </a:lnTo>
                  <a:lnTo>
                    <a:pt x="224848" y="114801"/>
                  </a:lnTo>
                  <a:lnTo>
                    <a:pt x="224179" y="111294"/>
                  </a:lnTo>
                  <a:lnTo>
                    <a:pt x="220279" y="109819"/>
                  </a:lnTo>
                  <a:lnTo>
                    <a:pt x="214223" y="109700"/>
                  </a:lnTo>
                  <a:lnTo>
                    <a:pt x="209322" y="113075"/>
                  </a:lnTo>
                  <a:lnTo>
                    <a:pt x="201574" y="126038"/>
                  </a:lnTo>
                  <a:lnTo>
                    <a:pt x="199857" y="141014"/>
                  </a:lnTo>
                  <a:lnTo>
                    <a:pt x="200609" y="148635"/>
                  </a:lnTo>
                  <a:lnTo>
                    <a:pt x="208354" y="161709"/>
                  </a:lnTo>
                  <a:lnTo>
                    <a:pt x="214046" y="167614"/>
                  </a:lnTo>
                  <a:lnTo>
                    <a:pt x="242692" y="180051"/>
                  </a:lnTo>
                  <a:lnTo>
                    <a:pt x="274405" y="185079"/>
                  </a:lnTo>
                  <a:lnTo>
                    <a:pt x="301555" y="182444"/>
                  </a:lnTo>
                  <a:lnTo>
                    <a:pt x="315695" y="176159"/>
                  </a:lnTo>
                  <a:lnTo>
                    <a:pt x="321884" y="172065"/>
                  </a:lnTo>
                  <a:lnTo>
                    <a:pt x="338848" y="149796"/>
                  </a:lnTo>
                  <a:lnTo>
                    <a:pt x="367126" y="96315"/>
                  </a:lnTo>
                  <a:lnTo>
                    <a:pt x="390833" y="39059"/>
                  </a:lnTo>
                  <a:lnTo>
                    <a:pt x="394529" y="7634"/>
                  </a:lnTo>
                  <a:lnTo>
                    <a:pt x="393442" y="982"/>
                  </a:lnTo>
                  <a:lnTo>
                    <a:pt x="390990" y="0"/>
                  </a:lnTo>
                  <a:lnTo>
                    <a:pt x="387628" y="2803"/>
                  </a:lnTo>
                  <a:lnTo>
                    <a:pt x="370516" y="43885"/>
                  </a:lnTo>
                  <a:lnTo>
                    <a:pt x="372544" y="92985"/>
                  </a:lnTo>
                  <a:lnTo>
                    <a:pt x="384961" y="144461"/>
                  </a:lnTo>
                  <a:lnTo>
                    <a:pt x="411871" y="196445"/>
                  </a:lnTo>
                  <a:lnTo>
                    <a:pt x="419771" y="21051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A5401BB-96BF-4B2C-9F17-53DA91D0B1BF}"/>
                </a:ext>
              </a:extLst>
            </p:cNvPr>
            <p:cNvSpPr/>
            <p:nvPr/>
          </p:nvSpPr>
          <p:spPr>
            <a:xfrm>
              <a:off x="4241937" y="9636920"/>
              <a:ext cx="224960" cy="120671"/>
            </a:xfrm>
            <a:custGeom>
              <a:avLst/>
              <a:gdLst/>
              <a:ahLst/>
              <a:cxnLst/>
              <a:rect l="0" t="0" r="0" b="0"/>
              <a:pathLst>
                <a:path w="224960" h="120671">
                  <a:moveTo>
                    <a:pt x="25730" y="23320"/>
                  </a:moveTo>
                  <a:lnTo>
                    <a:pt x="13349" y="10941"/>
                  </a:lnTo>
                  <a:lnTo>
                    <a:pt x="8839" y="9884"/>
                  </a:lnTo>
                  <a:lnTo>
                    <a:pt x="4969" y="11772"/>
                  </a:lnTo>
                  <a:lnTo>
                    <a:pt x="1524" y="15621"/>
                  </a:lnTo>
                  <a:lnTo>
                    <a:pt x="0" y="33718"/>
                  </a:lnTo>
                  <a:lnTo>
                    <a:pt x="4793" y="59899"/>
                  </a:lnTo>
                  <a:lnTo>
                    <a:pt x="18440" y="91689"/>
                  </a:lnTo>
                  <a:lnTo>
                    <a:pt x="38325" y="112151"/>
                  </a:lnTo>
                  <a:lnTo>
                    <a:pt x="49674" y="118817"/>
                  </a:lnTo>
                  <a:lnTo>
                    <a:pt x="59830" y="120670"/>
                  </a:lnTo>
                  <a:lnTo>
                    <a:pt x="69193" y="119314"/>
                  </a:lnTo>
                  <a:lnTo>
                    <a:pt x="78025" y="115819"/>
                  </a:lnTo>
                  <a:lnTo>
                    <a:pt x="92446" y="95813"/>
                  </a:lnTo>
                  <a:lnTo>
                    <a:pt x="111653" y="46085"/>
                  </a:lnTo>
                  <a:lnTo>
                    <a:pt x="114970" y="41951"/>
                  </a:lnTo>
                  <a:lnTo>
                    <a:pt x="118045" y="42650"/>
                  </a:lnTo>
                  <a:lnTo>
                    <a:pt x="123765" y="52640"/>
                  </a:lnTo>
                  <a:lnTo>
                    <a:pt x="145347" y="97004"/>
                  </a:lnTo>
                  <a:lnTo>
                    <a:pt x="161523" y="110197"/>
                  </a:lnTo>
                  <a:lnTo>
                    <a:pt x="170673" y="114923"/>
                  </a:lnTo>
                  <a:lnTo>
                    <a:pt x="181091" y="115482"/>
                  </a:lnTo>
                  <a:lnTo>
                    <a:pt x="204185" y="109195"/>
                  </a:lnTo>
                  <a:lnTo>
                    <a:pt x="212934" y="102163"/>
                  </a:lnTo>
                  <a:lnTo>
                    <a:pt x="224959" y="82833"/>
                  </a:lnTo>
                  <a:lnTo>
                    <a:pt x="224192" y="69905"/>
                  </a:lnTo>
                  <a:lnTo>
                    <a:pt x="201145" y="19535"/>
                  </a:lnTo>
                  <a:lnTo>
                    <a:pt x="1889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566320B-F194-4181-A4A9-3E7813A28F66}"/>
                </a:ext>
              </a:extLst>
            </p:cNvPr>
            <p:cNvSpPr/>
            <p:nvPr/>
          </p:nvSpPr>
          <p:spPr>
            <a:xfrm>
              <a:off x="4536176" y="9533612"/>
              <a:ext cx="345600" cy="229732"/>
            </a:xfrm>
            <a:custGeom>
              <a:avLst/>
              <a:gdLst/>
              <a:ahLst/>
              <a:cxnLst/>
              <a:rect l="0" t="0" r="0" b="0"/>
              <a:pathLst>
                <a:path w="345600" h="229732">
                  <a:moveTo>
                    <a:pt x="3564" y="219910"/>
                  </a:moveTo>
                  <a:lnTo>
                    <a:pt x="11818" y="228164"/>
                  </a:lnTo>
                  <a:lnTo>
                    <a:pt x="16840" y="229731"/>
                  </a:lnTo>
                  <a:lnTo>
                    <a:pt x="29330" y="229170"/>
                  </a:lnTo>
                  <a:lnTo>
                    <a:pt x="43518" y="221435"/>
                  </a:lnTo>
                  <a:lnTo>
                    <a:pt x="50930" y="215745"/>
                  </a:lnTo>
                  <a:lnTo>
                    <a:pt x="61468" y="197905"/>
                  </a:lnTo>
                  <a:lnTo>
                    <a:pt x="65487" y="187102"/>
                  </a:lnTo>
                  <a:lnTo>
                    <a:pt x="65346" y="163581"/>
                  </a:lnTo>
                  <a:lnTo>
                    <a:pt x="62891" y="151264"/>
                  </a:lnTo>
                  <a:lnTo>
                    <a:pt x="56071" y="141325"/>
                  </a:lnTo>
                  <a:lnTo>
                    <a:pt x="34674" y="125675"/>
                  </a:lnTo>
                  <a:lnTo>
                    <a:pt x="25167" y="123401"/>
                  </a:lnTo>
                  <a:lnTo>
                    <a:pt x="17102" y="124477"/>
                  </a:lnTo>
                  <a:lnTo>
                    <a:pt x="9998" y="127785"/>
                  </a:lnTo>
                  <a:lnTo>
                    <a:pt x="5262" y="133445"/>
                  </a:lnTo>
                  <a:lnTo>
                    <a:pt x="0" y="148947"/>
                  </a:lnTo>
                  <a:lnTo>
                    <a:pt x="6874" y="169656"/>
                  </a:lnTo>
                  <a:lnTo>
                    <a:pt x="13544" y="181225"/>
                  </a:lnTo>
                  <a:lnTo>
                    <a:pt x="23174" y="187211"/>
                  </a:lnTo>
                  <a:lnTo>
                    <a:pt x="47692" y="189254"/>
                  </a:lnTo>
                  <a:lnTo>
                    <a:pt x="66650" y="184405"/>
                  </a:lnTo>
                  <a:lnTo>
                    <a:pt x="74124" y="180693"/>
                  </a:lnTo>
                  <a:lnTo>
                    <a:pt x="78244" y="175627"/>
                  </a:lnTo>
                  <a:lnTo>
                    <a:pt x="80126" y="169659"/>
                  </a:lnTo>
                  <a:lnTo>
                    <a:pt x="80517" y="163090"/>
                  </a:lnTo>
                  <a:lnTo>
                    <a:pt x="82506" y="160437"/>
                  </a:lnTo>
                  <a:lnTo>
                    <a:pt x="85559" y="160396"/>
                  </a:lnTo>
                  <a:lnTo>
                    <a:pt x="89321" y="162095"/>
                  </a:lnTo>
                  <a:lnTo>
                    <a:pt x="100412" y="161681"/>
                  </a:lnTo>
                  <a:lnTo>
                    <a:pt x="106997" y="160361"/>
                  </a:lnTo>
                  <a:lnTo>
                    <a:pt x="118920" y="151985"/>
                  </a:lnTo>
                  <a:lnTo>
                    <a:pt x="137648" y="125791"/>
                  </a:lnTo>
                  <a:lnTo>
                    <a:pt x="163063" y="66387"/>
                  </a:lnTo>
                  <a:lnTo>
                    <a:pt x="175921" y="9547"/>
                  </a:lnTo>
                  <a:lnTo>
                    <a:pt x="174611" y="5387"/>
                  </a:lnTo>
                  <a:lnTo>
                    <a:pt x="172010" y="4342"/>
                  </a:lnTo>
                  <a:lnTo>
                    <a:pt x="162210" y="14697"/>
                  </a:lnTo>
                  <a:lnTo>
                    <a:pt x="150081" y="36286"/>
                  </a:lnTo>
                  <a:lnTo>
                    <a:pt x="136132" y="89016"/>
                  </a:lnTo>
                  <a:lnTo>
                    <a:pt x="135324" y="134384"/>
                  </a:lnTo>
                  <a:lnTo>
                    <a:pt x="144753" y="169520"/>
                  </a:lnTo>
                  <a:lnTo>
                    <a:pt x="152105" y="183725"/>
                  </a:lnTo>
                  <a:lnTo>
                    <a:pt x="171789" y="201814"/>
                  </a:lnTo>
                  <a:lnTo>
                    <a:pt x="183085" y="207847"/>
                  </a:lnTo>
                  <a:lnTo>
                    <a:pt x="209455" y="209942"/>
                  </a:lnTo>
                  <a:lnTo>
                    <a:pt x="223742" y="208083"/>
                  </a:lnTo>
                  <a:lnTo>
                    <a:pt x="251133" y="185287"/>
                  </a:lnTo>
                  <a:lnTo>
                    <a:pt x="275112" y="150107"/>
                  </a:lnTo>
                  <a:lnTo>
                    <a:pt x="298323" y="91454"/>
                  </a:lnTo>
                  <a:lnTo>
                    <a:pt x="313549" y="33769"/>
                  </a:lnTo>
                  <a:lnTo>
                    <a:pt x="314656" y="5607"/>
                  </a:lnTo>
                  <a:lnTo>
                    <a:pt x="312878" y="170"/>
                  </a:lnTo>
                  <a:lnTo>
                    <a:pt x="309966" y="0"/>
                  </a:lnTo>
                  <a:lnTo>
                    <a:pt x="306297" y="3342"/>
                  </a:lnTo>
                  <a:lnTo>
                    <a:pt x="287995" y="53011"/>
                  </a:lnTo>
                  <a:lnTo>
                    <a:pt x="275460" y="110382"/>
                  </a:lnTo>
                  <a:lnTo>
                    <a:pt x="274983" y="156835"/>
                  </a:lnTo>
                  <a:lnTo>
                    <a:pt x="283697" y="202661"/>
                  </a:lnTo>
                  <a:lnTo>
                    <a:pt x="294766" y="218866"/>
                  </a:lnTo>
                  <a:lnTo>
                    <a:pt x="301346" y="224397"/>
                  </a:lnTo>
                  <a:lnTo>
                    <a:pt x="309187" y="226357"/>
                  </a:lnTo>
                  <a:lnTo>
                    <a:pt x="345599" y="2199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F90B01C-C6E5-4E4A-9D49-ABE96272E970}"/>
                </a:ext>
              </a:extLst>
            </p:cNvPr>
            <p:cNvSpPr/>
            <p:nvPr/>
          </p:nvSpPr>
          <p:spPr>
            <a:xfrm>
              <a:off x="4967284" y="9776843"/>
              <a:ext cx="31095" cy="7775"/>
            </a:xfrm>
            <a:custGeom>
              <a:avLst/>
              <a:gdLst/>
              <a:ahLst/>
              <a:cxnLst/>
              <a:rect l="0" t="0" r="0" b="0"/>
              <a:pathLst>
                <a:path w="31095" h="7775">
                  <a:moveTo>
                    <a:pt x="31094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986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B1B51-AD1B-4D4B-A505-47186940EDD3}"/>
              </a:ext>
            </a:extLst>
          </p:cNvPr>
          <p:cNvSpPr txBox="1"/>
          <p:nvPr/>
        </p:nvSpPr>
        <p:spPr>
          <a:xfrm>
            <a:off x="3050680" y="0"/>
            <a:ext cx="3495487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3000">
                <a:solidFill>
                  <a:srgbClr val="0000FF"/>
                </a:solidFill>
                <a:latin typeface="Arial - 40"/>
              </a:rPr>
              <a:t>Large Intestine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5FBCDE-1636-4E28-836F-A09AA587749A}"/>
              </a:ext>
            </a:extLst>
          </p:cNvPr>
          <p:cNvCxnSpPr/>
          <p:nvPr/>
        </p:nvCxnSpPr>
        <p:spPr>
          <a:xfrm>
            <a:off x="3140505" y="645203"/>
            <a:ext cx="3264882" cy="0"/>
          </a:xfrm>
          <a:prstGeom prst="line">
            <a:avLst/>
          </a:prstGeom>
          <a:ln w="25400" cap="flat" cmpd="sng" algn="ctr">
            <a:solidFill>
              <a:srgbClr val="00BFFF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EB22E2-A900-4F83-A03A-7911D0751F91}"/>
              </a:ext>
            </a:extLst>
          </p:cNvPr>
          <p:cNvGrpSpPr/>
          <p:nvPr/>
        </p:nvGrpSpPr>
        <p:grpSpPr>
          <a:xfrm>
            <a:off x="6677460" y="194338"/>
            <a:ext cx="2440888" cy="454991"/>
            <a:chOff x="6677460" y="194338"/>
            <a:chExt cx="2440888" cy="45499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61B2D16-3F3D-4AC2-96CB-1B109905ACD6}"/>
                </a:ext>
              </a:extLst>
            </p:cNvPr>
            <p:cNvSpPr/>
            <p:nvPr/>
          </p:nvSpPr>
          <p:spPr>
            <a:xfrm>
              <a:off x="6677460" y="357582"/>
              <a:ext cx="404224" cy="15547"/>
            </a:xfrm>
            <a:custGeom>
              <a:avLst/>
              <a:gdLst/>
              <a:ahLst/>
              <a:cxnLst/>
              <a:rect l="0" t="0" r="0" b="0"/>
              <a:pathLst>
                <a:path w="404224" h="15547">
                  <a:moveTo>
                    <a:pt x="0" y="0"/>
                  </a:moveTo>
                  <a:lnTo>
                    <a:pt x="8253" y="8254"/>
                  </a:lnTo>
                  <a:lnTo>
                    <a:pt x="23822" y="12306"/>
                  </a:lnTo>
                  <a:lnTo>
                    <a:pt x="77259" y="14907"/>
                  </a:lnTo>
                  <a:lnTo>
                    <a:pt x="128280" y="15421"/>
                  </a:lnTo>
                  <a:lnTo>
                    <a:pt x="179050" y="15522"/>
                  </a:lnTo>
                  <a:lnTo>
                    <a:pt x="234793" y="15542"/>
                  </a:lnTo>
                  <a:lnTo>
                    <a:pt x="288637" y="15546"/>
                  </a:lnTo>
                  <a:lnTo>
                    <a:pt x="344078" y="11421"/>
                  </a:lnTo>
                  <a:lnTo>
                    <a:pt x="404223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E61F40-4FEF-4425-9A46-ACE6798DAD8B}"/>
                </a:ext>
              </a:extLst>
            </p:cNvPr>
            <p:cNvSpPr/>
            <p:nvPr/>
          </p:nvSpPr>
          <p:spPr>
            <a:xfrm>
              <a:off x="7019496" y="326488"/>
              <a:ext cx="90824" cy="155472"/>
            </a:xfrm>
            <a:custGeom>
              <a:avLst/>
              <a:gdLst/>
              <a:ahLst/>
              <a:cxnLst/>
              <a:rect l="0" t="0" r="0" b="0"/>
              <a:pathLst>
                <a:path w="90824" h="155472">
                  <a:moveTo>
                    <a:pt x="23320" y="0"/>
                  </a:moveTo>
                  <a:lnTo>
                    <a:pt x="83865" y="40608"/>
                  </a:lnTo>
                  <a:lnTo>
                    <a:pt x="89596" y="45211"/>
                  </a:lnTo>
                  <a:lnTo>
                    <a:pt x="90823" y="50006"/>
                  </a:lnTo>
                  <a:lnTo>
                    <a:pt x="89052" y="54931"/>
                  </a:lnTo>
                  <a:lnTo>
                    <a:pt x="67590" y="79373"/>
                  </a:lnTo>
                  <a:lnTo>
                    <a:pt x="20545" y="117827"/>
                  </a:lnTo>
                  <a:lnTo>
                    <a:pt x="0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48DA10-2F03-449F-828C-E25C749D44CB}"/>
                </a:ext>
              </a:extLst>
            </p:cNvPr>
            <p:cNvSpPr/>
            <p:nvPr/>
          </p:nvSpPr>
          <p:spPr>
            <a:xfrm>
              <a:off x="7260475" y="331995"/>
              <a:ext cx="139924" cy="118871"/>
            </a:xfrm>
            <a:custGeom>
              <a:avLst/>
              <a:gdLst/>
              <a:ahLst/>
              <a:cxnLst/>
              <a:rect l="0" t="0" r="0" b="0"/>
              <a:pathLst>
                <a:path w="139924" h="118871">
                  <a:moveTo>
                    <a:pt x="0" y="17814"/>
                  </a:moveTo>
                  <a:lnTo>
                    <a:pt x="2303" y="78508"/>
                  </a:lnTo>
                  <a:lnTo>
                    <a:pt x="10819" y="110801"/>
                  </a:lnTo>
                  <a:lnTo>
                    <a:pt x="13259" y="113490"/>
                  </a:lnTo>
                  <a:lnTo>
                    <a:pt x="15748" y="112692"/>
                  </a:lnTo>
                  <a:lnTo>
                    <a:pt x="18272" y="109569"/>
                  </a:lnTo>
                  <a:lnTo>
                    <a:pt x="29230" y="49804"/>
                  </a:lnTo>
                  <a:lnTo>
                    <a:pt x="37356" y="26717"/>
                  </a:lnTo>
                  <a:lnTo>
                    <a:pt x="45681" y="14285"/>
                  </a:lnTo>
                  <a:lnTo>
                    <a:pt x="57443" y="5305"/>
                  </a:lnTo>
                  <a:lnTo>
                    <a:pt x="64207" y="1701"/>
                  </a:lnTo>
                  <a:lnTo>
                    <a:pt x="78631" y="0"/>
                  </a:lnTo>
                  <a:lnTo>
                    <a:pt x="92816" y="2987"/>
                  </a:lnTo>
                  <a:lnTo>
                    <a:pt x="104879" y="10072"/>
                  </a:lnTo>
                  <a:lnTo>
                    <a:pt x="113695" y="21283"/>
                  </a:lnTo>
                  <a:lnTo>
                    <a:pt x="126393" y="53720"/>
                  </a:lnTo>
                  <a:lnTo>
                    <a:pt x="138078" y="116834"/>
                  </a:lnTo>
                  <a:lnTo>
                    <a:pt x="139923" y="1188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FF59E8-60DA-46E3-8207-3748F62A6117}"/>
                </a:ext>
              </a:extLst>
            </p:cNvPr>
            <p:cNvSpPr/>
            <p:nvPr/>
          </p:nvSpPr>
          <p:spPr>
            <a:xfrm>
              <a:off x="7457980" y="349734"/>
              <a:ext cx="109741" cy="89409"/>
            </a:xfrm>
            <a:custGeom>
              <a:avLst/>
              <a:gdLst/>
              <a:ahLst/>
              <a:cxnLst/>
              <a:rect l="0" t="0" r="0" b="0"/>
              <a:pathLst>
                <a:path w="109741" h="89409">
                  <a:moveTo>
                    <a:pt x="12380" y="7848"/>
                  </a:moveTo>
                  <a:lnTo>
                    <a:pt x="4127" y="16102"/>
                  </a:lnTo>
                  <a:lnTo>
                    <a:pt x="73" y="31670"/>
                  </a:lnTo>
                  <a:lnTo>
                    <a:pt x="0" y="50394"/>
                  </a:lnTo>
                  <a:lnTo>
                    <a:pt x="5726" y="64473"/>
                  </a:lnTo>
                  <a:lnTo>
                    <a:pt x="22788" y="82112"/>
                  </a:lnTo>
                  <a:lnTo>
                    <a:pt x="41478" y="88359"/>
                  </a:lnTo>
                  <a:lnTo>
                    <a:pt x="62452" y="89408"/>
                  </a:lnTo>
                  <a:lnTo>
                    <a:pt x="80412" y="84116"/>
                  </a:lnTo>
                  <a:lnTo>
                    <a:pt x="100964" y="71425"/>
                  </a:lnTo>
                  <a:lnTo>
                    <a:pt x="105121" y="64916"/>
                  </a:lnTo>
                  <a:lnTo>
                    <a:pt x="109740" y="48471"/>
                  </a:lnTo>
                  <a:lnTo>
                    <a:pt x="108214" y="23915"/>
                  </a:lnTo>
                  <a:lnTo>
                    <a:pt x="102190" y="10383"/>
                  </a:lnTo>
                  <a:lnTo>
                    <a:pt x="98165" y="4356"/>
                  </a:lnTo>
                  <a:lnTo>
                    <a:pt x="91163" y="1201"/>
                  </a:lnTo>
                  <a:lnTo>
                    <a:pt x="71867" y="0"/>
                  </a:lnTo>
                  <a:lnTo>
                    <a:pt x="44977" y="8306"/>
                  </a:lnTo>
                  <a:lnTo>
                    <a:pt x="24725" y="21707"/>
                  </a:lnTo>
                  <a:lnTo>
                    <a:pt x="17866" y="31570"/>
                  </a:lnTo>
                  <a:lnTo>
                    <a:pt x="12380" y="467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B74B55-4739-432B-9B3A-B1F9DFAD7919}"/>
                </a:ext>
              </a:extLst>
            </p:cNvPr>
            <p:cNvSpPr/>
            <p:nvPr/>
          </p:nvSpPr>
          <p:spPr>
            <a:xfrm>
              <a:off x="7872685" y="216672"/>
              <a:ext cx="211785" cy="226784"/>
            </a:xfrm>
            <a:custGeom>
              <a:avLst/>
              <a:gdLst/>
              <a:ahLst/>
              <a:cxnLst/>
              <a:rect l="0" t="0" r="0" b="0"/>
              <a:pathLst>
                <a:path w="211785" h="226784">
                  <a:moveTo>
                    <a:pt x="64086" y="140910"/>
                  </a:moveTo>
                  <a:lnTo>
                    <a:pt x="55832" y="132657"/>
                  </a:lnTo>
                  <a:lnTo>
                    <a:pt x="50810" y="131089"/>
                  </a:lnTo>
                  <a:lnTo>
                    <a:pt x="38320" y="131651"/>
                  </a:lnTo>
                  <a:lnTo>
                    <a:pt x="16720" y="140950"/>
                  </a:lnTo>
                  <a:lnTo>
                    <a:pt x="6183" y="152156"/>
                  </a:lnTo>
                  <a:lnTo>
                    <a:pt x="2164" y="158772"/>
                  </a:lnTo>
                  <a:lnTo>
                    <a:pt x="0" y="175337"/>
                  </a:lnTo>
                  <a:lnTo>
                    <a:pt x="2782" y="192487"/>
                  </a:lnTo>
                  <a:lnTo>
                    <a:pt x="14060" y="211855"/>
                  </a:lnTo>
                  <a:lnTo>
                    <a:pt x="23426" y="223113"/>
                  </a:lnTo>
                  <a:lnTo>
                    <a:pt x="30070" y="225942"/>
                  </a:lnTo>
                  <a:lnTo>
                    <a:pt x="46664" y="226783"/>
                  </a:lnTo>
                  <a:lnTo>
                    <a:pt x="63253" y="219671"/>
                  </a:lnTo>
                  <a:lnTo>
                    <a:pt x="77535" y="207873"/>
                  </a:lnTo>
                  <a:lnTo>
                    <a:pt x="86762" y="193992"/>
                  </a:lnTo>
                  <a:lnTo>
                    <a:pt x="92687" y="159229"/>
                  </a:lnTo>
                  <a:lnTo>
                    <a:pt x="89345" y="101055"/>
                  </a:lnTo>
                  <a:lnTo>
                    <a:pt x="85487" y="44266"/>
                  </a:lnTo>
                  <a:lnTo>
                    <a:pt x="75926" y="0"/>
                  </a:lnTo>
                  <a:lnTo>
                    <a:pt x="76298" y="329"/>
                  </a:lnTo>
                  <a:lnTo>
                    <a:pt x="77410" y="3139"/>
                  </a:lnTo>
                  <a:lnTo>
                    <a:pt x="83564" y="62365"/>
                  </a:lnTo>
                  <a:lnTo>
                    <a:pt x="103813" y="123295"/>
                  </a:lnTo>
                  <a:lnTo>
                    <a:pt x="134123" y="185067"/>
                  </a:lnTo>
                  <a:lnTo>
                    <a:pt x="139280" y="193668"/>
                  </a:lnTo>
                  <a:lnTo>
                    <a:pt x="145310" y="198539"/>
                  </a:lnTo>
                  <a:lnTo>
                    <a:pt x="151921" y="200923"/>
                  </a:lnTo>
                  <a:lnTo>
                    <a:pt x="158919" y="201648"/>
                  </a:lnTo>
                  <a:lnTo>
                    <a:pt x="171302" y="197847"/>
                  </a:lnTo>
                  <a:lnTo>
                    <a:pt x="177022" y="194415"/>
                  </a:lnTo>
                  <a:lnTo>
                    <a:pt x="180835" y="188672"/>
                  </a:lnTo>
                  <a:lnTo>
                    <a:pt x="186202" y="164083"/>
                  </a:lnTo>
                  <a:lnTo>
                    <a:pt x="185712" y="124822"/>
                  </a:lnTo>
                  <a:lnTo>
                    <a:pt x="184038" y="114638"/>
                  </a:lnTo>
                  <a:lnTo>
                    <a:pt x="182922" y="112167"/>
                  </a:lnTo>
                  <a:lnTo>
                    <a:pt x="181681" y="120938"/>
                  </a:lnTo>
                  <a:lnTo>
                    <a:pt x="191596" y="168651"/>
                  </a:lnTo>
                  <a:lnTo>
                    <a:pt x="194871" y="174951"/>
                  </a:lnTo>
                  <a:lnTo>
                    <a:pt x="198781" y="179151"/>
                  </a:lnTo>
                  <a:lnTo>
                    <a:pt x="211784" y="1875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D357C2-1328-4E5D-9995-AA0E9629EFBA}"/>
                </a:ext>
              </a:extLst>
            </p:cNvPr>
            <p:cNvSpPr/>
            <p:nvPr/>
          </p:nvSpPr>
          <p:spPr>
            <a:xfrm>
              <a:off x="8037827" y="223379"/>
              <a:ext cx="31095" cy="33148"/>
            </a:xfrm>
            <a:custGeom>
              <a:avLst/>
              <a:gdLst/>
              <a:ahLst/>
              <a:cxnLst/>
              <a:rect l="0" t="0" r="0" b="0"/>
              <a:pathLst>
                <a:path w="31095" h="33148">
                  <a:moveTo>
                    <a:pt x="31094" y="33147"/>
                  </a:moveTo>
                  <a:lnTo>
                    <a:pt x="24024" y="15393"/>
                  </a:lnTo>
                  <a:lnTo>
                    <a:pt x="16147" y="4815"/>
                  </a:lnTo>
                  <a:lnTo>
                    <a:pt x="12492" y="3894"/>
                  </a:lnTo>
                  <a:lnTo>
                    <a:pt x="9193" y="5872"/>
                  </a:lnTo>
                  <a:lnTo>
                    <a:pt x="6129" y="9781"/>
                  </a:lnTo>
                  <a:lnTo>
                    <a:pt x="6677" y="11524"/>
                  </a:lnTo>
                  <a:lnTo>
                    <a:pt x="9634" y="11822"/>
                  </a:lnTo>
                  <a:lnTo>
                    <a:pt x="14195" y="11157"/>
                  </a:lnTo>
                  <a:lnTo>
                    <a:pt x="15509" y="8986"/>
                  </a:lnTo>
                  <a:lnTo>
                    <a:pt x="14658" y="5811"/>
                  </a:lnTo>
                  <a:lnTo>
                    <a:pt x="12364" y="1968"/>
                  </a:lnTo>
                  <a:lnTo>
                    <a:pt x="9969" y="269"/>
                  </a:lnTo>
                  <a:lnTo>
                    <a:pt x="7510" y="0"/>
                  </a:lnTo>
                  <a:lnTo>
                    <a:pt x="0" y="20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305FB4-3182-4BE3-B066-0A3F82997673}"/>
                </a:ext>
              </a:extLst>
            </p:cNvPr>
            <p:cNvSpPr/>
            <p:nvPr/>
          </p:nvSpPr>
          <p:spPr>
            <a:xfrm>
              <a:off x="8063343" y="309522"/>
              <a:ext cx="176572" cy="339807"/>
            </a:xfrm>
            <a:custGeom>
              <a:avLst/>
              <a:gdLst/>
              <a:ahLst/>
              <a:cxnLst/>
              <a:rect l="0" t="0" r="0" b="0"/>
              <a:pathLst>
                <a:path w="176572" h="339807">
                  <a:moveTo>
                    <a:pt x="122181" y="55834"/>
                  </a:moveTo>
                  <a:lnTo>
                    <a:pt x="134561" y="59960"/>
                  </a:lnTo>
                  <a:lnTo>
                    <a:pt x="147550" y="59683"/>
                  </a:lnTo>
                  <a:lnTo>
                    <a:pt x="154641" y="58400"/>
                  </a:lnTo>
                  <a:lnTo>
                    <a:pt x="160232" y="54090"/>
                  </a:lnTo>
                  <a:lnTo>
                    <a:pt x="168748" y="40087"/>
                  </a:lnTo>
                  <a:lnTo>
                    <a:pt x="170805" y="24651"/>
                  </a:lnTo>
                  <a:lnTo>
                    <a:pt x="170144" y="16907"/>
                  </a:lnTo>
                  <a:lnTo>
                    <a:pt x="167113" y="10881"/>
                  </a:lnTo>
                  <a:lnTo>
                    <a:pt x="156834" y="1881"/>
                  </a:lnTo>
                  <a:lnTo>
                    <a:pt x="150465" y="0"/>
                  </a:lnTo>
                  <a:lnTo>
                    <a:pt x="136480" y="213"/>
                  </a:lnTo>
                  <a:lnTo>
                    <a:pt x="123929" y="5489"/>
                  </a:lnTo>
                  <a:lnTo>
                    <a:pt x="118165" y="9315"/>
                  </a:lnTo>
                  <a:lnTo>
                    <a:pt x="109455" y="25082"/>
                  </a:lnTo>
                  <a:lnTo>
                    <a:pt x="105923" y="35333"/>
                  </a:lnTo>
                  <a:lnTo>
                    <a:pt x="106606" y="53632"/>
                  </a:lnTo>
                  <a:lnTo>
                    <a:pt x="112668" y="69538"/>
                  </a:lnTo>
                  <a:lnTo>
                    <a:pt x="121121" y="82366"/>
                  </a:lnTo>
                  <a:lnTo>
                    <a:pt x="126656" y="85614"/>
                  </a:lnTo>
                  <a:lnTo>
                    <a:pt x="139718" y="86920"/>
                  </a:lnTo>
                  <a:lnTo>
                    <a:pt x="151856" y="82318"/>
                  </a:lnTo>
                  <a:lnTo>
                    <a:pt x="157512" y="78672"/>
                  </a:lnTo>
                  <a:lnTo>
                    <a:pt x="166099" y="67712"/>
                  </a:lnTo>
                  <a:lnTo>
                    <a:pt x="169597" y="61161"/>
                  </a:lnTo>
                  <a:lnTo>
                    <a:pt x="171068" y="60249"/>
                  </a:lnTo>
                  <a:lnTo>
                    <a:pt x="175653" y="123054"/>
                  </a:lnTo>
                  <a:lnTo>
                    <a:pt x="176472" y="186418"/>
                  </a:lnTo>
                  <a:lnTo>
                    <a:pt x="176571" y="249863"/>
                  </a:lnTo>
                  <a:lnTo>
                    <a:pt x="172462" y="284341"/>
                  </a:lnTo>
                  <a:lnTo>
                    <a:pt x="161648" y="310968"/>
                  </a:lnTo>
                  <a:lnTo>
                    <a:pt x="147784" y="324985"/>
                  </a:lnTo>
                  <a:lnTo>
                    <a:pt x="130105" y="335246"/>
                  </a:lnTo>
                  <a:lnTo>
                    <a:pt x="110732" y="339806"/>
                  </a:lnTo>
                  <a:lnTo>
                    <a:pt x="84529" y="338247"/>
                  </a:lnTo>
                  <a:lnTo>
                    <a:pt x="70610" y="332215"/>
                  </a:lnTo>
                  <a:lnTo>
                    <a:pt x="31545" y="303107"/>
                  </a:lnTo>
                  <a:lnTo>
                    <a:pt x="13176" y="280828"/>
                  </a:lnTo>
                  <a:lnTo>
                    <a:pt x="5212" y="265524"/>
                  </a:lnTo>
                  <a:lnTo>
                    <a:pt x="0" y="238214"/>
                  </a:lnTo>
                  <a:lnTo>
                    <a:pt x="6708" y="208241"/>
                  </a:lnTo>
                  <a:lnTo>
                    <a:pt x="23763" y="181606"/>
                  </a:lnTo>
                  <a:lnTo>
                    <a:pt x="40148" y="169890"/>
                  </a:lnTo>
                  <a:lnTo>
                    <a:pt x="67767" y="1568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0E47F3-AE9E-4305-B051-B176D23D2AD3}"/>
                </a:ext>
              </a:extLst>
            </p:cNvPr>
            <p:cNvSpPr/>
            <p:nvPr/>
          </p:nvSpPr>
          <p:spPr>
            <a:xfrm>
              <a:off x="8338648" y="289965"/>
              <a:ext cx="205507" cy="121029"/>
            </a:xfrm>
            <a:custGeom>
              <a:avLst/>
              <a:gdLst/>
              <a:ahLst/>
              <a:cxnLst/>
              <a:rect l="0" t="0" r="0" b="0"/>
              <a:pathLst>
                <a:path w="205507" h="121029">
                  <a:moveTo>
                    <a:pt x="17894" y="52070"/>
                  </a:moveTo>
                  <a:lnTo>
                    <a:pt x="9641" y="60324"/>
                  </a:lnTo>
                  <a:lnTo>
                    <a:pt x="9801" y="63619"/>
                  </a:lnTo>
                  <a:lnTo>
                    <a:pt x="12498" y="66679"/>
                  </a:lnTo>
                  <a:lnTo>
                    <a:pt x="16888" y="69583"/>
                  </a:lnTo>
                  <a:lnTo>
                    <a:pt x="28675" y="70506"/>
                  </a:lnTo>
                  <a:lnTo>
                    <a:pt x="41688" y="67174"/>
                  </a:lnTo>
                  <a:lnTo>
                    <a:pt x="53230" y="59935"/>
                  </a:lnTo>
                  <a:lnTo>
                    <a:pt x="56998" y="53858"/>
                  </a:lnTo>
                  <a:lnTo>
                    <a:pt x="61186" y="37894"/>
                  </a:lnTo>
                  <a:lnTo>
                    <a:pt x="59711" y="30527"/>
                  </a:lnTo>
                  <a:lnTo>
                    <a:pt x="51162" y="17735"/>
                  </a:lnTo>
                  <a:lnTo>
                    <a:pt x="45256" y="14497"/>
                  </a:lnTo>
                  <a:lnTo>
                    <a:pt x="31782" y="13202"/>
                  </a:lnTo>
                  <a:lnTo>
                    <a:pt x="19460" y="17809"/>
                  </a:lnTo>
                  <a:lnTo>
                    <a:pt x="13755" y="21456"/>
                  </a:lnTo>
                  <a:lnTo>
                    <a:pt x="5114" y="32418"/>
                  </a:lnTo>
                  <a:lnTo>
                    <a:pt x="1601" y="38969"/>
                  </a:lnTo>
                  <a:lnTo>
                    <a:pt x="0" y="55460"/>
                  </a:lnTo>
                  <a:lnTo>
                    <a:pt x="3031" y="72579"/>
                  </a:lnTo>
                  <a:lnTo>
                    <a:pt x="10137" y="85945"/>
                  </a:lnTo>
                  <a:lnTo>
                    <a:pt x="27975" y="103182"/>
                  </a:lnTo>
                  <a:lnTo>
                    <a:pt x="53799" y="119230"/>
                  </a:lnTo>
                  <a:lnTo>
                    <a:pt x="63424" y="121028"/>
                  </a:lnTo>
                  <a:lnTo>
                    <a:pt x="83332" y="118419"/>
                  </a:lnTo>
                  <a:lnTo>
                    <a:pt x="105709" y="107238"/>
                  </a:lnTo>
                  <a:lnTo>
                    <a:pt x="115368" y="95591"/>
                  </a:lnTo>
                  <a:lnTo>
                    <a:pt x="134183" y="49493"/>
                  </a:lnTo>
                  <a:lnTo>
                    <a:pt x="137812" y="30195"/>
                  </a:lnTo>
                  <a:lnTo>
                    <a:pt x="136546" y="10102"/>
                  </a:lnTo>
                  <a:lnTo>
                    <a:pt x="133271" y="4226"/>
                  </a:lnTo>
                  <a:lnTo>
                    <a:pt x="128498" y="1172"/>
                  </a:lnTo>
                  <a:lnTo>
                    <a:pt x="122724" y="0"/>
                  </a:lnTo>
                  <a:lnTo>
                    <a:pt x="120602" y="1810"/>
                  </a:lnTo>
                  <a:lnTo>
                    <a:pt x="120915" y="5607"/>
                  </a:lnTo>
                  <a:lnTo>
                    <a:pt x="122852" y="10730"/>
                  </a:lnTo>
                  <a:lnTo>
                    <a:pt x="134215" y="21029"/>
                  </a:lnTo>
                  <a:lnTo>
                    <a:pt x="160037" y="34236"/>
                  </a:lnTo>
                  <a:lnTo>
                    <a:pt x="184963" y="45922"/>
                  </a:lnTo>
                  <a:lnTo>
                    <a:pt x="196657" y="56248"/>
                  </a:lnTo>
                  <a:lnTo>
                    <a:pt x="204734" y="69474"/>
                  </a:lnTo>
                  <a:lnTo>
                    <a:pt x="205506" y="76628"/>
                  </a:lnTo>
                  <a:lnTo>
                    <a:pt x="201756" y="91488"/>
                  </a:lnTo>
                  <a:lnTo>
                    <a:pt x="189935" y="110295"/>
                  </a:lnTo>
                  <a:lnTo>
                    <a:pt x="184411" y="113343"/>
                  </a:lnTo>
                  <a:lnTo>
                    <a:pt x="171364" y="114428"/>
                  </a:lnTo>
                  <a:lnTo>
                    <a:pt x="142270" y="1064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29AC77-D49E-4E6C-8431-D8DB895264B8}"/>
                </a:ext>
              </a:extLst>
            </p:cNvPr>
            <p:cNvSpPr/>
            <p:nvPr/>
          </p:nvSpPr>
          <p:spPr>
            <a:xfrm>
              <a:off x="8574201" y="208832"/>
              <a:ext cx="77736" cy="210521"/>
            </a:xfrm>
            <a:custGeom>
              <a:avLst/>
              <a:gdLst/>
              <a:ahLst/>
              <a:cxnLst/>
              <a:rect l="0" t="0" r="0" b="0"/>
              <a:pathLst>
                <a:path w="77736" h="210521">
                  <a:moveTo>
                    <a:pt x="0" y="39921"/>
                  </a:moveTo>
                  <a:lnTo>
                    <a:pt x="10819" y="769"/>
                  </a:lnTo>
                  <a:lnTo>
                    <a:pt x="12395" y="0"/>
                  </a:lnTo>
                  <a:lnTo>
                    <a:pt x="14146" y="10662"/>
                  </a:lnTo>
                  <a:lnTo>
                    <a:pt x="9209" y="67151"/>
                  </a:lnTo>
                  <a:lnTo>
                    <a:pt x="14168" y="124601"/>
                  </a:lnTo>
                  <a:lnTo>
                    <a:pt x="26071" y="181473"/>
                  </a:lnTo>
                  <a:lnTo>
                    <a:pt x="37859" y="204991"/>
                  </a:lnTo>
                  <a:lnTo>
                    <a:pt x="43378" y="208701"/>
                  </a:lnTo>
                  <a:lnTo>
                    <a:pt x="56419" y="210520"/>
                  </a:lnTo>
                  <a:lnTo>
                    <a:pt x="66245" y="208449"/>
                  </a:lnTo>
                  <a:lnTo>
                    <a:pt x="77735" y="2031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E40AC1-3744-4192-93E4-A3BDF9F5C1DF}"/>
                </a:ext>
              </a:extLst>
            </p:cNvPr>
            <p:cNvSpPr/>
            <p:nvPr/>
          </p:nvSpPr>
          <p:spPr>
            <a:xfrm>
              <a:off x="8597521" y="292348"/>
              <a:ext cx="124378" cy="73009"/>
            </a:xfrm>
            <a:custGeom>
              <a:avLst/>
              <a:gdLst/>
              <a:ahLst/>
              <a:cxnLst/>
              <a:rect l="0" t="0" r="0" b="0"/>
              <a:pathLst>
                <a:path w="124378" h="73009">
                  <a:moveTo>
                    <a:pt x="0" y="10820"/>
                  </a:moveTo>
                  <a:lnTo>
                    <a:pt x="62352" y="0"/>
                  </a:lnTo>
                  <a:lnTo>
                    <a:pt x="73526" y="1015"/>
                  </a:lnTo>
                  <a:lnTo>
                    <a:pt x="81840" y="4283"/>
                  </a:lnTo>
                  <a:lnTo>
                    <a:pt x="88244" y="9053"/>
                  </a:lnTo>
                  <a:lnTo>
                    <a:pt x="92515" y="15688"/>
                  </a:lnTo>
                  <a:lnTo>
                    <a:pt x="108185" y="56908"/>
                  </a:lnTo>
                  <a:lnTo>
                    <a:pt x="115165" y="65852"/>
                  </a:lnTo>
                  <a:lnTo>
                    <a:pt x="124377" y="730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1B21B-E07B-4650-8977-5F6EED66AD5B}"/>
                </a:ext>
              </a:extLst>
            </p:cNvPr>
            <p:cNvSpPr/>
            <p:nvPr/>
          </p:nvSpPr>
          <p:spPr>
            <a:xfrm>
              <a:off x="8667483" y="194338"/>
              <a:ext cx="31095" cy="15548"/>
            </a:xfrm>
            <a:custGeom>
              <a:avLst/>
              <a:gdLst/>
              <a:ahLst/>
              <a:cxnLst/>
              <a:rect l="0" t="0" r="0" b="0"/>
              <a:pathLst>
                <a:path w="31095" h="15548">
                  <a:moveTo>
                    <a:pt x="31094" y="15547"/>
                  </a:moveTo>
                  <a:lnTo>
                    <a:pt x="17658" y="11069"/>
                  </a:lnTo>
                  <a:lnTo>
                    <a:pt x="23395" y="12981"/>
                  </a:lnTo>
                  <a:lnTo>
                    <a:pt x="24234" y="12109"/>
                  </a:lnTo>
                  <a:lnTo>
                    <a:pt x="20559" y="6533"/>
                  </a:lnTo>
                  <a:lnTo>
                    <a:pt x="13169" y="290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8C3517-151A-482B-B459-F14F0E1BC0EE}"/>
                </a:ext>
              </a:extLst>
            </p:cNvPr>
            <p:cNvSpPr/>
            <p:nvPr/>
          </p:nvSpPr>
          <p:spPr>
            <a:xfrm>
              <a:off x="8779435" y="282367"/>
              <a:ext cx="102419" cy="96024"/>
            </a:xfrm>
            <a:custGeom>
              <a:avLst/>
              <a:gdLst/>
              <a:ahLst/>
              <a:cxnLst/>
              <a:rect l="0" t="0" r="0" b="0"/>
              <a:pathLst>
                <a:path w="102419" h="96024">
                  <a:moveTo>
                    <a:pt x="35745" y="5254"/>
                  </a:moveTo>
                  <a:lnTo>
                    <a:pt x="23365" y="9380"/>
                  </a:lnTo>
                  <a:lnTo>
                    <a:pt x="12681" y="18316"/>
                  </a:lnTo>
                  <a:lnTo>
                    <a:pt x="7413" y="24327"/>
                  </a:lnTo>
                  <a:lnTo>
                    <a:pt x="1560" y="40218"/>
                  </a:lnTo>
                  <a:lnTo>
                    <a:pt x="0" y="49293"/>
                  </a:lnTo>
                  <a:lnTo>
                    <a:pt x="1550" y="57933"/>
                  </a:lnTo>
                  <a:lnTo>
                    <a:pt x="10181" y="74444"/>
                  </a:lnTo>
                  <a:lnTo>
                    <a:pt x="22656" y="85813"/>
                  </a:lnTo>
                  <a:lnTo>
                    <a:pt x="37702" y="92881"/>
                  </a:lnTo>
                  <a:lnTo>
                    <a:pt x="55905" y="96023"/>
                  </a:lnTo>
                  <a:lnTo>
                    <a:pt x="70905" y="92812"/>
                  </a:lnTo>
                  <a:lnTo>
                    <a:pt x="83330" y="84764"/>
                  </a:lnTo>
                  <a:lnTo>
                    <a:pt x="94609" y="72549"/>
                  </a:lnTo>
                  <a:lnTo>
                    <a:pt x="100775" y="56180"/>
                  </a:lnTo>
                  <a:lnTo>
                    <a:pt x="102418" y="46978"/>
                  </a:lnTo>
                  <a:lnTo>
                    <a:pt x="99639" y="29844"/>
                  </a:lnTo>
                  <a:lnTo>
                    <a:pt x="96480" y="21647"/>
                  </a:lnTo>
                  <a:lnTo>
                    <a:pt x="86059" y="10236"/>
                  </a:lnTo>
                  <a:lnTo>
                    <a:pt x="79652" y="5984"/>
                  </a:lnTo>
                  <a:lnTo>
                    <a:pt x="50002" y="0"/>
                  </a:lnTo>
                  <a:lnTo>
                    <a:pt x="40068" y="4342"/>
                  </a:lnTo>
                  <a:lnTo>
                    <a:pt x="4651" y="441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D78E9F-7F25-46C5-AC59-4F9C1C9A4D17}"/>
                </a:ext>
              </a:extLst>
            </p:cNvPr>
            <p:cNvSpPr/>
            <p:nvPr/>
          </p:nvSpPr>
          <p:spPr>
            <a:xfrm>
              <a:off x="8950624" y="254630"/>
              <a:ext cx="167724" cy="118531"/>
            </a:xfrm>
            <a:custGeom>
              <a:avLst/>
              <a:gdLst/>
              <a:ahLst/>
              <a:cxnLst/>
              <a:rect l="0" t="0" r="0" b="0"/>
              <a:pathLst>
                <a:path w="167724" h="118531">
                  <a:moveTo>
                    <a:pt x="4480" y="40764"/>
                  </a:moveTo>
                  <a:lnTo>
                    <a:pt x="2176" y="103761"/>
                  </a:lnTo>
                  <a:lnTo>
                    <a:pt x="0" y="117131"/>
                  </a:lnTo>
                  <a:lnTo>
                    <a:pt x="19201" y="60429"/>
                  </a:lnTo>
                  <a:lnTo>
                    <a:pt x="48684" y="16724"/>
                  </a:lnTo>
                  <a:lnTo>
                    <a:pt x="61265" y="6183"/>
                  </a:lnTo>
                  <a:lnTo>
                    <a:pt x="68248" y="2163"/>
                  </a:lnTo>
                  <a:lnTo>
                    <a:pt x="82918" y="0"/>
                  </a:lnTo>
                  <a:lnTo>
                    <a:pt x="90457" y="632"/>
                  </a:lnTo>
                  <a:lnTo>
                    <a:pt x="103440" y="5941"/>
                  </a:lnTo>
                  <a:lnTo>
                    <a:pt x="109321" y="9775"/>
                  </a:lnTo>
                  <a:lnTo>
                    <a:pt x="113242" y="16650"/>
                  </a:lnTo>
                  <a:lnTo>
                    <a:pt x="119535" y="58714"/>
                  </a:lnTo>
                  <a:lnTo>
                    <a:pt x="124904" y="100356"/>
                  </a:lnTo>
                  <a:lnTo>
                    <a:pt x="128812" y="107267"/>
                  </a:lnTo>
                  <a:lnTo>
                    <a:pt x="140065" y="117250"/>
                  </a:lnTo>
                  <a:lnTo>
                    <a:pt x="145829" y="118530"/>
                  </a:lnTo>
                  <a:lnTo>
                    <a:pt x="151400" y="117656"/>
                  </a:lnTo>
                  <a:lnTo>
                    <a:pt x="156842" y="115346"/>
                  </a:lnTo>
                  <a:lnTo>
                    <a:pt x="160469" y="112079"/>
                  </a:lnTo>
                  <a:lnTo>
                    <a:pt x="167723" y="951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48706F-B962-44FC-B447-D3EC451837A6}"/>
              </a:ext>
            </a:extLst>
          </p:cNvPr>
          <p:cNvGrpSpPr/>
          <p:nvPr/>
        </p:nvGrpSpPr>
        <p:grpSpPr>
          <a:xfrm>
            <a:off x="396450" y="850556"/>
            <a:ext cx="2011045" cy="509623"/>
            <a:chOff x="396450" y="850556"/>
            <a:chExt cx="2011045" cy="50962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48B9D2-B163-4CDF-82C7-B62D2A73DC9F}"/>
                </a:ext>
              </a:extLst>
            </p:cNvPr>
            <p:cNvSpPr/>
            <p:nvPr/>
          </p:nvSpPr>
          <p:spPr>
            <a:xfrm>
              <a:off x="513053" y="971691"/>
              <a:ext cx="93283" cy="194339"/>
            </a:xfrm>
            <a:custGeom>
              <a:avLst/>
              <a:gdLst/>
              <a:ahLst/>
              <a:cxnLst/>
              <a:rect l="0" t="0" r="0" b="0"/>
              <a:pathLst>
                <a:path w="93283" h="194339">
                  <a:moveTo>
                    <a:pt x="0" y="0"/>
                  </a:moveTo>
                  <a:lnTo>
                    <a:pt x="23064" y="27671"/>
                  </a:lnTo>
                  <a:lnTo>
                    <a:pt x="48239" y="82041"/>
                  </a:lnTo>
                  <a:lnTo>
                    <a:pt x="75572" y="145089"/>
                  </a:lnTo>
                  <a:lnTo>
                    <a:pt x="93282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C798BB-1B48-49CF-BC37-658CB0565975}"/>
                </a:ext>
              </a:extLst>
            </p:cNvPr>
            <p:cNvSpPr/>
            <p:nvPr/>
          </p:nvSpPr>
          <p:spPr>
            <a:xfrm>
              <a:off x="396450" y="873842"/>
              <a:ext cx="355579" cy="391089"/>
            </a:xfrm>
            <a:custGeom>
              <a:avLst/>
              <a:gdLst/>
              <a:ahLst/>
              <a:cxnLst/>
              <a:rect l="0" t="0" r="0" b="0"/>
              <a:pathLst>
                <a:path w="355579" h="391089">
                  <a:moveTo>
                    <a:pt x="54415" y="27887"/>
                  </a:moveTo>
                  <a:lnTo>
                    <a:pt x="26082" y="49527"/>
                  </a:lnTo>
                  <a:lnTo>
                    <a:pt x="14542" y="72687"/>
                  </a:lnTo>
                  <a:lnTo>
                    <a:pt x="3768" y="107850"/>
                  </a:lnTo>
                  <a:lnTo>
                    <a:pt x="3047" y="164316"/>
                  </a:lnTo>
                  <a:lnTo>
                    <a:pt x="10980" y="215720"/>
                  </a:lnTo>
                  <a:lnTo>
                    <a:pt x="25009" y="270749"/>
                  </a:lnTo>
                  <a:lnTo>
                    <a:pt x="52199" y="322764"/>
                  </a:lnTo>
                  <a:lnTo>
                    <a:pt x="71608" y="346449"/>
                  </a:lnTo>
                  <a:lnTo>
                    <a:pt x="124473" y="379831"/>
                  </a:lnTo>
                  <a:lnTo>
                    <a:pt x="139966" y="386707"/>
                  </a:lnTo>
                  <a:lnTo>
                    <a:pt x="192395" y="391088"/>
                  </a:lnTo>
                  <a:lnTo>
                    <a:pt x="239700" y="382253"/>
                  </a:lnTo>
                  <a:lnTo>
                    <a:pt x="287508" y="356457"/>
                  </a:lnTo>
                  <a:lnTo>
                    <a:pt x="324170" y="322532"/>
                  </a:lnTo>
                  <a:lnTo>
                    <a:pt x="334959" y="306537"/>
                  </a:lnTo>
                  <a:lnTo>
                    <a:pt x="351809" y="258003"/>
                  </a:lnTo>
                  <a:lnTo>
                    <a:pt x="355578" y="211602"/>
                  </a:lnTo>
                  <a:lnTo>
                    <a:pt x="346598" y="165968"/>
                  </a:lnTo>
                  <a:lnTo>
                    <a:pt x="322610" y="108995"/>
                  </a:lnTo>
                  <a:lnTo>
                    <a:pt x="301155" y="78215"/>
                  </a:lnTo>
                  <a:lnTo>
                    <a:pt x="253329" y="36146"/>
                  </a:lnTo>
                  <a:lnTo>
                    <a:pt x="195879" y="7616"/>
                  </a:lnTo>
                  <a:lnTo>
                    <a:pt x="161397" y="0"/>
                  </a:lnTo>
                  <a:lnTo>
                    <a:pt x="115182" y="1553"/>
                  </a:lnTo>
                  <a:lnTo>
                    <a:pt x="73648" y="11041"/>
                  </a:lnTo>
                  <a:lnTo>
                    <a:pt x="41899" y="28654"/>
                  </a:lnTo>
                  <a:lnTo>
                    <a:pt x="24219" y="45965"/>
                  </a:lnTo>
                  <a:lnTo>
                    <a:pt x="0" y="8230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889281-9FC2-4944-86D5-5E7EDBFC657E}"/>
                </a:ext>
              </a:extLst>
            </p:cNvPr>
            <p:cNvSpPr/>
            <p:nvPr/>
          </p:nvSpPr>
          <p:spPr>
            <a:xfrm>
              <a:off x="871130" y="850556"/>
              <a:ext cx="201618" cy="319947"/>
            </a:xfrm>
            <a:custGeom>
              <a:avLst/>
              <a:gdLst/>
              <a:ahLst/>
              <a:cxnLst/>
              <a:rect l="0" t="0" r="0" b="0"/>
              <a:pathLst>
                <a:path w="201618" h="319947">
                  <a:moveTo>
                    <a:pt x="147202" y="20079"/>
                  </a:moveTo>
                  <a:lnTo>
                    <a:pt x="143075" y="7699"/>
                  </a:lnTo>
                  <a:lnTo>
                    <a:pt x="137541" y="4052"/>
                  </a:lnTo>
                  <a:lnTo>
                    <a:pt x="119876" y="0"/>
                  </a:lnTo>
                  <a:lnTo>
                    <a:pt x="110846" y="1511"/>
                  </a:lnTo>
                  <a:lnTo>
                    <a:pt x="86622" y="15153"/>
                  </a:lnTo>
                  <a:lnTo>
                    <a:pt x="51697" y="46877"/>
                  </a:lnTo>
                  <a:lnTo>
                    <a:pt x="25465" y="86852"/>
                  </a:lnTo>
                  <a:lnTo>
                    <a:pt x="5147" y="143095"/>
                  </a:lnTo>
                  <a:lnTo>
                    <a:pt x="0" y="201797"/>
                  </a:lnTo>
                  <a:lnTo>
                    <a:pt x="12015" y="252807"/>
                  </a:lnTo>
                  <a:lnTo>
                    <a:pt x="31023" y="288219"/>
                  </a:lnTo>
                  <a:lnTo>
                    <a:pt x="36064" y="294713"/>
                  </a:lnTo>
                  <a:lnTo>
                    <a:pt x="63792" y="312105"/>
                  </a:lnTo>
                  <a:lnTo>
                    <a:pt x="99359" y="319946"/>
                  </a:lnTo>
                  <a:lnTo>
                    <a:pt x="137249" y="318142"/>
                  </a:lnTo>
                  <a:lnTo>
                    <a:pt x="158326" y="309749"/>
                  </a:lnTo>
                  <a:lnTo>
                    <a:pt x="201617" y="28437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AA6161-A755-4C74-B273-164990F73543}"/>
                </a:ext>
              </a:extLst>
            </p:cNvPr>
            <p:cNvSpPr/>
            <p:nvPr/>
          </p:nvSpPr>
          <p:spPr>
            <a:xfrm>
              <a:off x="1156421" y="989339"/>
              <a:ext cx="172853" cy="192238"/>
            </a:xfrm>
            <a:custGeom>
              <a:avLst/>
              <a:gdLst/>
              <a:ahLst/>
              <a:cxnLst/>
              <a:rect l="0" t="0" r="0" b="0"/>
              <a:pathLst>
                <a:path w="172853" h="192238">
                  <a:moveTo>
                    <a:pt x="133985" y="13446"/>
                  </a:moveTo>
                  <a:lnTo>
                    <a:pt x="84433" y="0"/>
                  </a:lnTo>
                  <a:lnTo>
                    <a:pt x="66184" y="560"/>
                  </a:lnTo>
                  <a:lnTo>
                    <a:pt x="49436" y="6567"/>
                  </a:lnTo>
                  <a:lnTo>
                    <a:pt x="25440" y="23788"/>
                  </a:lnTo>
                  <a:lnTo>
                    <a:pt x="14341" y="40211"/>
                  </a:lnTo>
                  <a:lnTo>
                    <a:pt x="178" y="78906"/>
                  </a:lnTo>
                  <a:lnTo>
                    <a:pt x="0" y="109521"/>
                  </a:lnTo>
                  <a:lnTo>
                    <a:pt x="9544" y="136347"/>
                  </a:lnTo>
                  <a:lnTo>
                    <a:pt x="27718" y="152714"/>
                  </a:lnTo>
                  <a:lnTo>
                    <a:pt x="50479" y="165170"/>
                  </a:lnTo>
                  <a:lnTo>
                    <a:pt x="69232" y="167827"/>
                  </a:lnTo>
                  <a:lnTo>
                    <a:pt x="83900" y="163826"/>
                  </a:lnTo>
                  <a:lnTo>
                    <a:pt x="90230" y="160340"/>
                  </a:lnTo>
                  <a:lnTo>
                    <a:pt x="99567" y="149558"/>
                  </a:lnTo>
                  <a:lnTo>
                    <a:pt x="105732" y="135265"/>
                  </a:lnTo>
                  <a:lnTo>
                    <a:pt x="110014" y="83785"/>
                  </a:lnTo>
                  <a:lnTo>
                    <a:pt x="99787" y="23016"/>
                  </a:lnTo>
                  <a:lnTo>
                    <a:pt x="98231" y="20690"/>
                  </a:lnTo>
                  <a:lnTo>
                    <a:pt x="97193" y="22594"/>
                  </a:lnTo>
                  <a:lnTo>
                    <a:pt x="96903" y="33922"/>
                  </a:lnTo>
                  <a:lnTo>
                    <a:pt x="109321" y="89250"/>
                  </a:lnTo>
                  <a:lnTo>
                    <a:pt x="136913" y="149109"/>
                  </a:lnTo>
                  <a:lnTo>
                    <a:pt x="172852" y="192237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83CB926-3F25-4A91-924F-C00499D7DFD5}"/>
                </a:ext>
              </a:extLst>
            </p:cNvPr>
            <p:cNvSpPr/>
            <p:nvPr/>
          </p:nvSpPr>
          <p:spPr>
            <a:xfrm>
              <a:off x="1393482" y="954820"/>
              <a:ext cx="114583" cy="162286"/>
            </a:xfrm>
            <a:custGeom>
              <a:avLst/>
              <a:gdLst/>
              <a:ahLst/>
              <a:cxnLst/>
              <a:rect l="0" t="0" r="0" b="0"/>
              <a:pathLst>
                <a:path w="114583" h="162286">
                  <a:moveTo>
                    <a:pt x="13526" y="71286"/>
                  </a:moveTo>
                  <a:lnTo>
                    <a:pt x="25907" y="75412"/>
                  </a:lnTo>
                  <a:lnTo>
                    <a:pt x="38894" y="75135"/>
                  </a:lnTo>
                  <a:lnTo>
                    <a:pt x="53304" y="71269"/>
                  </a:lnTo>
                  <a:lnTo>
                    <a:pt x="68346" y="63793"/>
                  </a:lnTo>
                  <a:lnTo>
                    <a:pt x="79061" y="50105"/>
                  </a:lnTo>
                  <a:lnTo>
                    <a:pt x="83128" y="41618"/>
                  </a:lnTo>
                  <a:lnTo>
                    <a:pt x="85344" y="25279"/>
                  </a:lnTo>
                  <a:lnTo>
                    <a:pt x="84725" y="17294"/>
                  </a:lnTo>
                  <a:lnTo>
                    <a:pt x="81722" y="11107"/>
                  </a:lnTo>
                  <a:lnTo>
                    <a:pt x="71475" y="1929"/>
                  </a:lnTo>
                  <a:lnTo>
                    <a:pt x="65114" y="0"/>
                  </a:lnTo>
                  <a:lnTo>
                    <a:pt x="51138" y="160"/>
                  </a:lnTo>
                  <a:lnTo>
                    <a:pt x="38592" y="5413"/>
                  </a:lnTo>
                  <a:lnTo>
                    <a:pt x="27258" y="14370"/>
                  </a:lnTo>
                  <a:lnTo>
                    <a:pt x="12029" y="34844"/>
                  </a:lnTo>
                  <a:lnTo>
                    <a:pt x="2526" y="63271"/>
                  </a:lnTo>
                  <a:lnTo>
                    <a:pt x="0" y="86438"/>
                  </a:lnTo>
                  <a:lnTo>
                    <a:pt x="6832" y="119633"/>
                  </a:lnTo>
                  <a:lnTo>
                    <a:pt x="17461" y="136248"/>
                  </a:lnTo>
                  <a:lnTo>
                    <a:pt x="31686" y="148526"/>
                  </a:lnTo>
                  <a:lnTo>
                    <a:pt x="49524" y="156862"/>
                  </a:lnTo>
                  <a:lnTo>
                    <a:pt x="83118" y="162285"/>
                  </a:lnTo>
                  <a:lnTo>
                    <a:pt x="98583" y="161250"/>
                  </a:lnTo>
                  <a:lnTo>
                    <a:pt x="114582" y="15679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0466C9-C428-421B-B919-3167E9C8FA59}"/>
                </a:ext>
              </a:extLst>
            </p:cNvPr>
            <p:cNvSpPr/>
            <p:nvPr/>
          </p:nvSpPr>
          <p:spPr>
            <a:xfrm>
              <a:off x="1542242" y="949618"/>
              <a:ext cx="113520" cy="159630"/>
            </a:xfrm>
            <a:custGeom>
              <a:avLst/>
              <a:gdLst/>
              <a:ahLst/>
              <a:cxnLst/>
              <a:rect l="0" t="0" r="0" b="0"/>
              <a:pathLst>
                <a:path w="113520" h="159630">
                  <a:moveTo>
                    <a:pt x="74652" y="14299"/>
                  </a:moveTo>
                  <a:lnTo>
                    <a:pt x="70525" y="1919"/>
                  </a:lnTo>
                  <a:lnTo>
                    <a:pt x="66718" y="0"/>
                  </a:lnTo>
                  <a:lnTo>
                    <a:pt x="61589" y="448"/>
                  </a:lnTo>
                  <a:lnTo>
                    <a:pt x="49844" y="5552"/>
                  </a:lnTo>
                  <a:lnTo>
                    <a:pt x="33520" y="19001"/>
                  </a:lnTo>
                  <a:lnTo>
                    <a:pt x="7324" y="57913"/>
                  </a:lnTo>
                  <a:lnTo>
                    <a:pt x="0" y="87491"/>
                  </a:lnTo>
                  <a:lnTo>
                    <a:pt x="1957" y="118136"/>
                  </a:lnTo>
                  <a:lnTo>
                    <a:pt x="8082" y="134153"/>
                  </a:lnTo>
                  <a:lnTo>
                    <a:pt x="12134" y="140843"/>
                  </a:lnTo>
                  <a:lnTo>
                    <a:pt x="25849" y="150580"/>
                  </a:lnTo>
                  <a:lnTo>
                    <a:pt x="43460" y="156922"/>
                  </a:lnTo>
                  <a:lnTo>
                    <a:pt x="71936" y="159629"/>
                  </a:lnTo>
                  <a:lnTo>
                    <a:pt x="113519" y="15422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4C6601-A6B4-4232-A233-A25AA5C0FEF6}"/>
                </a:ext>
              </a:extLst>
            </p:cNvPr>
            <p:cNvSpPr/>
            <p:nvPr/>
          </p:nvSpPr>
          <p:spPr>
            <a:xfrm>
              <a:off x="1663535" y="940597"/>
              <a:ext cx="217660" cy="175573"/>
            </a:xfrm>
            <a:custGeom>
              <a:avLst/>
              <a:gdLst/>
              <a:ahLst/>
              <a:cxnLst/>
              <a:rect l="0" t="0" r="0" b="0"/>
              <a:pathLst>
                <a:path w="217660" h="175573">
                  <a:moveTo>
                    <a:pt x="0" y="0"/>
                  </a:moveTo>
                  <a:lnTo>
                    <a:pt x="864" y="58379"/>
                  </a:lnTo>
                  <a:lnTo>
                    <a:pt x="10820" y="107133"/>
                  </a:lnTo>
                  <a:lnTo>
                    <a:pt x="27025" y="138725"/>
                  </a:lnTo>
                  <a:lnTo>
                    <a:pt x="51970" y="167927"/>
                  </a:lnTo>
                  <a:lnTo>
                    <a:pt x="66860" y="173963"/>
                  </a:lnTo>
                  <a:lnTo>
                    <a:pt x="75667" y="175572"/>
                  </a:lnTo>
                  <a:lnTo>
                    <a:pt x="92363" y="172754"/>
                  </a:lnTo>
                  <a:lnTo>
                    <a:pt x="114027" y="161455"/>
                  </a:lnTo>
                  <a:lnTo>
                    <a:pt x="120068" y="156869"/>
                  </a:lnTo>
                  <a:lnTo>
                    <a:pt x="129083" y="142560"/>
                  </a:lnTo>
                  <a:lnTo>
                    <a:pt x="135106" y="124685"/>
                  </a:lnTo>
                  <a:lnTo>
                    <a:pt x="139500" y="64579"/>
                  </a:lnTo>
                  <a:lnTo>
                    <a:pt x="138934" y="39672"/>
                  </a:lnTo>
                  <a:lnTo>
                    <a:pt x="137536" y="39404"/>
                  </a:lnTo>
                  <a:lnTo>
                    <a:pt x="135741" y="41816"/>
                  </a:lnTo>
                  <a:lnTo>
                    <a:pt x="137340" y="65845"/>
                  </a:lnTo>
                  <a:lnTo>
                    <a:pt x="150516" y="116241"/>
                  </a:lnTo>
                  <a:lnTo>
                    <a:pt x="162256" y="135690"/>
                  </a:lnTo>
                  <a:lnTo>
                    <a:pt x="176675" y="152392"/>
                  </a:lnTo>
                  <a:lnTo>
                    <a:pt x="196014" y="164155"/>
                  </a:lnTo>
                  <a:lnTo>
                    <a:pt x="201502" y="165579"/>
                  </a:lnTo>
                  <a:lnTo>
                    <a:pt x="217659" y="16324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E90EFB-FBAF-4FAC-A424-67C503F51F6E}"/>
                </a:ext>
              </a:extLst>
            </p:cNvPr>
            <p:cNvSpPr/>
            <p:nvPr/>
          </p:nvSpPr>
          <p:spPr>
            <a:xfrm>
              <a:off x="1966702" y="928025"/>
              <a:ext cx="270085" cy="129509"/>
            </a:xfrm>
            <a:custGeom>
              <a:avLst/>
              <a:gdLst/>
              <a:ahLst/>
              <a:cxnLst/>
              <a:rect l="0" t="0" r="0" b="0"/>
              <a:pathLst>
                <a:path w="270085" h="129509">
                  <a:moveTo>
                    <a:pt x="0" y="12572"/>
                  </a:moveTo>
                  <a:lnTo>
                    <a:pt x="4127" y="192"/>
                  </a:lnTo>
                  <a:lnTo>
                    <a:pt x="5343" y="0"/>
                  </a:lnTo>
                  <a:lnTo>
                    <a:pt x="7454" y="33490"/>
                  </a:lnTo>
                  <a:lnTo>
                    <a:pt x="11873" y="95709"/>
                  </a:lnTo>
                  <a:lnTo>
                    <a:pt x="13961" y="98227"/>
                  </a:lnTo>
                  <a:lnTo>
                    <a:pt x="16217" y="96451"/>
                  </a:lnTo>
                  <a:lnTo>
                    <a:pt x="18585" y="91812"/>
                  </a:lnTo>
                  <a:lnTo>
                    <a:pt x="29607" y="43779"/>
                  </a:lnTo>
                  <a:lnTo>
                    <a:pt x="35285" y="33376"/>
                  </a:lnTo>
                  <a:lnTo>
                    <a:pt x="42526" y="27305"/>
                  </a:lnTo>
                  <a:lnTo>
                    <a:pt x="50808" y="24122"/>
                  </a:lnTo>
                  <a:lnTo>
                    <a:pt x="59784" y="22863"/>
                  </a:lnTo>
                  <a:lnTo>
                    <a:pt x="74364" y="26071"/>
                  </a:lnTo>
                  <a:lnTo>
                    <a:pt x="80670" y="29345"/>
                  </a:lnTo>
                  <a:lnTo>
                    <a:pt x="89980" y="39892"/>
                  </a:lnTo>
                  <a:lnTo>
                    <a:pt x="114693" y="87491"/>
                  </a:lnTo>
                  <a:lnTo>
                    <a:pt x="126591" y="127083"/>
                  </a:lnTo>
                  <a:lnTo>
                    <a:pt x="128444" y="129508"/>
                  </a:lnTo>
                  <a:lnTo>
                    <a:pt x="129679" y="127669"/>
                  </a:lnTo>
                  <a:lnTo>
                    <a:pt x="136132" y="64478"/>
                  </a:lnTo>
                  <a:lnTo>
                    <a:pt x="147054" y="37452"/>
                  </a:lnTo>
                  <a:lnTo>
                    <a:pt x="161231" y="17161"/>
                  </a:lnTo>
                  <a:lnTo>
                    <a:pt x="180498" y="4334"/>
                  </a:lnTo>
                  <a:lnTo>
                    <a:pt x="197400" y="2577"/>
                  </a:lnTo>
                  <a:lnTo>
                    <a:pt x="214701" y="5538"/>
                  </a:lnTo>
                  <a:lnTo>
                    <a:pt x="234153" y="16918"/>
                  </a:lnTo>
                  <a:lnTo>
                    <a:pt x="245431" y="26308"/>
                  </a:lnTo>
                  <a:lnTo>
                    <a:pt x="257366" y="45433"/>
                  </a:lnTo>
                  <a:lnTo>
                    <a:pt x="268273" y="75973"/>
                  </a:lnTo>
                  <a:lnTo>
                    <a:pt x="270084" y="101799"/>
                  </a:lnTo>
                  <a:lnTo>
                    <a:pt x="264300" y="12140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A3502C-71E1-493D-8C65-B701DCCBF5E1}"/>
                </a:ext>
              </a:extLst>
            </p:cNvPr>
            <p:cNvSpPr/>
            <p:nvPr/>
          </p:nvSpPr>
          <p:spPr>
            <a:xfrm>
              <a:off x="707391" y="1251538"/>
              <a:ext cx="1700104" cy="108641"/>
            </a:xfrm>
            <a:custGeom>
              <a:avLst/>
              <a:gdLst/>
              <a:ahLst/>
              <a:cxnLst/>
              <a:rect l="0" t="0" r="0" b="0"/>
              <a:pathLst>
                <a:path w="1700104" h="108641">
                  <a:moveTo>
                    <a:pt x="0" y="93282"/>
                  </a:moveTo>
                  <a:lnTo>
                    <a:pt x="12380" y="101536"/>
                  </a:lnTo>
                  <a:lnTo>
                    <a:pt x="56668" y="107388"/>
                  </a:lnTo>
                  <a:lnTo>
                    <a:pt x="115162" y="108640"/>
                  </a:lnTo>
                  <a:lnTo>
                    <a:pt x="161473" y="104646"/>
                  </a:lnTo>
                  <a:lnTo>
                    <a:pt x="221741" y="97993"/>
                  </a:lnTo>
                  <a:lnTo>
                    <a:pt x="268417" y="95376"/>
                  </a:lnTo>
                  <a:lnTo>
                    <a:pt x="318817" y="93349"/>
                  </a:lnTo>
                  <a:lnTo>
                    <a:pt x="372887" y="89569"/>
                  </a:lnTo>
                  <a:lnTo>
                    <a:pt x="430891" y="85010"/>
                  </a:lnTo>
                  <a:lnTo>
                    <a:pt x="492947" y="80105"/>
                  </a:lnTo>
                  <a:lnTo>
                    <a:pt x="526425" y="77587"/>
                  </a:lnTo>
                  <a:lnTo>
                    <a:pt x="560835" y="75045"/>
                  </a:lnTo>
                  <a:lnTo>
                    <a:pt x="595867" y="72487"/>
                  </a:lnTo>
                  <a:lnTo>
                    <a:pt x="631314" y="69918"/>
                  </a:lnTo>
                  <a:lnTo>
                    <a:pt x="667038" y="67341"/>
                  </a:lnTo>
                  <a:lnTo>
                    <a:pt x="703809" y="64760"/>
                  </a:lnTo>
                  <a:lnTo>
                    <a:pt x="741280" y="62175"/>
                  </a:lnTo>
                  <a:lnTo>
                    <a:pt x="779216" y="59588"/>
                  </a:lnTo>
                  <a:lnTo>
                    <a:pt x="817462" y="57864"/>
                  </a:lnTo>
                  <a:lnTo>
                    <a:pt x="855916" y="56714"/>
                  </a:lnTo>
                  <a:lnTo>
                    <a:pt x="894508" y="55948"/>
                  </a:lnTo>
                  <a:lnTo>
                    <a:pt x="932328" y="54573"/>
                  </a:lnTo>
                  <a:lnTo>
                    <a:pt x="969633" y="52793"/>
                  </a:lnTo>
                  <a:lnTo>
                    <a:pt x="1006595" y="50742"/>
                  </a:lnTo>
                  <a:lnTo>
                    <a:pt x="1043329" y="48512"/>
                  </a:lnTo>
                  <a:lnTo>
                    <a:pt x="1079910" y="46161"/>
                  </a:lnTo>
                  <a:lnTo>
                    <a:pt x="1116390" y="43730"/>
                  </a:lnTo>
                  <a:lnTo>
                    <a:pt x="1151938" y="42109"/>
                  </a:lnTo>
                  <a:lnTo>
                    <a:pt x="1186866" y="41029"/>
                  </a:lnTo>
                  <a:lnTo>
                    <a:pt x="1221379" y="40308"/>
                  </a:lnTo>
                  <a:lnTo>
                    <a:pt x="1254753" y="38964"/>
                  </a:lnTo>
                  <a:lnTo>
                    <a:pt x="1287366" y="37205"/>
                  </a:lnTo>
                  <a:lnTo>
                    <a:pt x="1319473" y="35168"/>
                  </a:lnTo>
                  <a:lnTo>
                    <a:pt x="1352970" y="33810"/>
                  </a:lnTo>
                  <a:lnTo>
                    <a:pt x="1387394" y="32904"/>
                  </a:lnTo>
                  <a:lnTo>
                    <a:pt x="1422435" y="32301"/>
                  </a:lnTo>
                  <a:lnTo>
                    <a:pt x="1482099" y="31630"/>
                  </a:lnTo>
                  <a:lnTo>
                    <a:pt x="1532801" y="30469"/>
                  </a:lnTo>
                  <a:lnTo>
                    <a:pt x="1593609" y="25822"/>
                  </a:lnTo>
                  <a:lnTo>
                    <a:pt x="1651418" y="23815"/>
                  </a:lnTo>
                  <a:lnTo>
                    <a:pt x="1700103" y="22522"/>
                  </a:lnTo>
                  <a:lnTo>
                    <a:pt x="1699142" y="21061"/>
                  </a:lnTo>
                  <a:lnTo>
                    <a:pt x="1695047" y="19223"/>
                  </a:lnTo>
                  <a:lnTo>
                    <a:pt x="1632634" y="7234"/>
                  </a:lnTo>
                  <a:lnTo>
                    <a:pt x="1601347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9BD1D7-D000-40F0-BF3B-5DDC701BB099}"/>
              </a:ext>
            </a:extLst>
          </p:cNvPr>
          <p:cNvGrpSpPr/>
          <p:nvPr/>
        </p:nvGrpSpPr>
        <p:grpSpPr>
          <a:xfrm>
            <a:off x="1035091" y="1311921"/>
            <a:ext cx="4608491" cy="548590"/>
            <a:chOff x="1035091" y="1311921"/>
            <a:chExt cx="4608491" cy="54859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1AF86B-A9D9-4E1B-8AF9-345FFDFF4FFC}"/>
                </a:ext>
              </a:extLst>
            </p:cNvPr>
            <p:cNvSpPr/>
            <p:nvPr/>
          </p:nvSpPr>
          <p:spPr>
            <a:xfrm>
              <a:off x="1035091" y="1469197"/>
              <a:ext cx="177580" cy="204801"/>
            </a:xfrm>
            <a:custGeom>
              <a:avLst/>
              <a:gdLst/>
              <a:ahLst/>
              <a:cxnLst/>
              <a:rect l="0" t="0" r="0" b="0"/>
              <a:pathLst>
                <a:path w="177580" h="204801">
                  <a:moveTo>
                    <a:pt x="53203" y="0"/>
                  </a:moveTo>
                  <a:lnTo>
                    <a:pt x="31563" y="25766"/>
                  </a:lnTo>
                  <a:lnTo>
                    <a:pt x="7992" y="78429"/>
                  </a:lnTo>
                  <a:lnTo>
                    <a:pt x="0" y="138053"/>
                  </a:lnTo>
                  <a:lnTo>
                    <a:pt x="1054" y="158957"/>
                  </a:lnTo>
                  <a:lnTo>
                    <a:pt x="7281" y="176886"/>
                  </a:lnTo>
                  <a:lnTo>
                    <a:pt x="13087" y="183567"/>
                  </a:lnTo>
                  <a:lnTo>
                    <a:pt x="36902" y="197097"/>
                  </a:lnTo>
                  <a:lnTo>
                    <a:pt x="52868" y="203625"/>
                  </a:lnTo>
                  <a:lnTo>
                    <a:pt x="68601" y="204800"/>
                  </a:lnTo>
                  <a:lnTo>
                    <a:pt x="129987" y="191588"/>
                  </a:lnTo>
                  <a:lnTo>
                    <a:pt x="177579" y="1710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80EBAC-0617-4C39-8CC9-A9DE28F1367B}"/>
                </a:ext>
              </a:extLst>
            </p:cNvPr>
            <p:cNvSpPr/>
            <p:nvPr/>
          </p:nvSpPr>
          <p:spPr>
            <a:xfrm>
              <a:off x="1212670" y="1587911"/>
              <a:ext cx="50037" cy="176681"/>
            </a:xfrm>
            <a:custGeom>
              <a:avLst/>
              <a:gdLst/>
              <a:ahLst/>
              <a:cxnLst/>
              <a:rect l="0" t="0" r="0" b="0"/>
              <a:pathLst>
                <a:path w="50037" h="176681">
                  <a:moveTo>
                    <a:pt x="31094" y="13436"/>
                  </a:moveTo>
                  <a:lnTo>
                    <a:pt x="26968" y="1055"/>
                  </a:lnTo>
                  <a:lnTo>
                    <a:pt x="27480" y="0"/>
                  </a:lnTo>
                  <a:lnTo>
                    <a:pt x="32655" y="5737"/>
                  </a:lnTo>
                  <a:lnTo>
                    <a:pt x="46506" y="40093"/>
                  </a:lnTo>
                  <a:lnTo>
                    <a:pt x="50036" y="58969"/>
                  </a:lnTo>
                  <a:lnTo>
                    <a:pt x="43132" y="109504"/>
                  </a:lnTo>
                  <a:lnTo>
                    <a:pt x="22517" y="152702"/>
                  </a:lnTo>
                  <a:lnTo>
                    <a:pt x="13463" y="166023"/>
                  </a:lnTo>
                  <a:lnTo>
                    <a:pt x="0" y="1766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C69D35-AC33-43F6-A6D8-B44EB5CAE796}"/>
                </a:ext>
              </a:extLst>
            </p:cNvPr>
            <p:cNvSpPr/>
            <p:nvPr/>
          </p:nvSpPr>
          <p:spPr>
            <a:xfrm>
              <a:off x="1391782" y="1576523"/>
              <a:ext cx="429691" cy="203616"/>
            </a:xfrm>
            <a:custGeom>
              <a:avLst/>
              <a:gdLst/>
              <a:ahLst/>
              <a:cxnLst/>
              <a:rect l="0" t="0" r="0" b="0"/>
              <a:pathLst>
                <a:path w="429691" h="203616">
                  <a:moveTo>
                    <a:pt x="7453" y="17050"/>
                  </a:moveTo>
                  <a:lnTo>
                    <a:pt x="7453" y="0"/>
                  </a:lnTo>
                  <a:lnTo>
                    <a:pt x="5150" y="60665"/>
                  </a:lnTo>
                  <a:lnTo>
                    <a:pt x="400" y="113709"/>
                  </a:lnTo>
                  <a:lnTo>
                    <a:pt x="0" y="135441"/>
                  </a:lnTo>
                  <a:lnTo>
                    <a:pt x="2484" y="140028"/>
                  </a:lnTo>
                  <a:lnTo>
                    <a:pt x="6731" y="140494"/>
                  </a:lnTo>
                  <a:lnTo>
                    <a:pt x="18361" y="134102"/>
                  </a:lnTo>
                  <a:lnTo>
                    <a:pt x="58634" y="105721"/>
                  </a:lnTo>
                  <a:lnTo>
                    <a:pt x="66621" y="103803"/>
                  </a:lnTo>
                  <a:lnTo>
                    <a:pt x="73674" y="104252"/>
                  </a:lnTo>
                  <a:lnTo>
                    <a:pt x="80103" y="106279"/>
                  </a:lnTo>
                  <a:lnTo>
                    <a:pt x="85253" y="110221"/>
                  </a:lnTo>
                  <a:lnTo>
                    <a:pt x="127681" y="165650"/>
                  </a:lnTo>
                  <a:lnTo>
                    <a:pt x="141214" y="173210"/>
                  </a:lnTo>
                  <a:lnTo>
                    <a:pt x="160473" y="174842"/>
                  </a:lnTo>
                  <a:lnTo>
                    <a:pt x="181700" y="171825"/>
                  </a:lnTo>
                  <a:lnTo>
                    <a:pt x="207355" y="160414"/>
                  </a:lnTo>
                  <a:lnTo>
                    <a:pt x="220387" y="151017"/>
                  </a:lnTo>
                  <a:lnTo>
                    <a:pt x="229634" y="136476"/>
                  </a:lnTo>
                  <a:lnTo>
                    <a:pt x="235759" y="118497"/>
                  </a:lnTo>
                  <a:lnTo>
                    <a:pt x="238481" y="98990"/>
                  </a:lnTo>
                  <a:lnTo>
                    <a:pt x="236616" y="91542"/>
                  </a:lnTo>
                  <a:lnTo>
                    <a:pt x="232781" y="85714"/>
                  </a:lnTo>
                  <a:lnTo>
                    <a:pt x="227633" y="80964"/>
                  </a:lnTo>
                  <a:lnTo>
                    <a:pt x="221610" y="78661"/>
                  </a:lnTo>
                  <a:lnTo>
                    <a:pt x="208009" y="78406"/>
                  </a:lnTo>
                  <a:lnTo>
                    <a:pt x="185783" y="87245"/>
                  </a:lnTo>
                  <a:lnTo>
                    <a:pt x="166913" y="100805"/>
                  </a:lnTo>
                  <a:lnTo>
                    <a:pt x="150382" y="119890"/>
                  </a:lnTo>
                  <a:lnTo>
                    <a:pt x="146697" y="136749"/>
                  </a:lnTo>
                  <a:lnTo>
                    <a:pt x="148802" y="154031"/>
                  </a:lnTo>
                  <a:lnTo>
                    <a:pt x="155496" y="167470"/>
                  </a:lnTo>
                  <a:lnTo>
                    <a:pt x="162290" y="170881"/>
                  </a:lnTo>
                  <a:lnTo>
                    <a:pt x="181356" y="172368"/>
                  </a:lnTo>
                  <a:lnTo>
                    <a:pt x="199619" y="167846"/>
                  </a:lnTo>
                  <a:lnTo>
                    <a:pt x="216372" y="159215"/>
                  </a:lnTo>
                  <a:lnTo>
                    <a:pt x="232456" y="146741"/>
                  </a:lnTo>
                  <a:lnTo>
                    <a:pt x="243635" y="130257"/>
                  </a:lnTo>
                  <a:lnTo>
                    <a:pt x="257849" y="95650"/>
                  </a:lnTo>
                  <a:lnTo>
                    <a:pt x="258165" y="91907"/>
                  </a:lnTo>
                  <a:lnTo>
                    <a:pt x="256648" y="91139"/>
                  </a:lnTo>
                  <a:lnTo>
                    <a:pt x="253910" y="92354"/>
                  </a:lnTo>
                  <a:lnTo>
                    <a:pt x="253811" y="95756"/>
                  </a:lnTo>
                  <a:lnTo>
                    <a:pt x="258309" y="106445"/>
                  </a:lnTo>
                  <a:lnTo>
                    <a:pt x="268369" y="115226"/>
                  </a:lnTo>
                  <a:lnTo>
                    <a:pt x="274679" y="118777"/>
                  </a:lnTo>
                  <a:lnTo>
                    <a:pt x="290904" y="120420"/>
                  </a:lnTo>
                  <a:lnTo>
                    <a:pt x="308767" y="117407"/>
                  </a:lnTo>
                  <a:lnTo>
                    <a:pt x="325344" y="110310"/>
                  </a:lnTo>
                  <a:lnTo>
                    <a:pt x="345117" y="92475"/>
                  </a:lnTo>
                  <a:lnTo>
                    <a:pt x="351864" y="75909"/>
                  </a:lnTo>
                  <a:lnTo>
                    <a:pt x="353663" y="66654"/>
                  </a:lnTo>
                  <a:lnTo>
                    <a:pt x="351056" y="51764"/>
                  </a:lnTo>
                  <a:lnTo>
                    <a:pt x="346730" y="43707"/>
                  </a:lnTo>
                  <a:lnTo>
                    <a:pt x="347686" y="48763"/>
                  </a:lnTo>
                  <a:lnTo>
                    <a:pt x="357208" y="62051"/>
                  </a:lnTo>
                  <a:lnTo>
                    <a:pt x="408128" y="102596"/>
                  </a:lnTo>
                  <a:lnTo>
                    <a:pt x="417085" y="107766"/>
                  </a:lnTo>
                  <a:lnTo>
                    <a:pt x="423055" y="114667"/>
                  </a:lnTo>
                  <a:lnTo>
                    <a:pt x="429690" y="131549"/>
                  </a:lnTo>
                  <a:lnTo>
                    <a:pt x="428867" y="140024"/>
                  </a:lnTo>
                  <a:lnTo>
                    <a:pt x="421044" y="156350"/>
                  </a:lnTo>
                  <a:lnTo>
                    <a:pt x="408930" y="167637"/>
                  </a:lnTo>
                  <a:lnTo>
                    <a:pt x="346630" y="199249"/>
                  </a:lnTo>
                  <a:lnTo>
                    <a:pt x="333941" y="2036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040925E-8308-4D29-8A7C-9C8BD45D48A9}"/>
                </a:ext>
              </a:extLst>
            </p:cNvPr>
            <p:cNvSpPr/>
            <p:nvPr/>
          </p:nvSpPr>
          <p:spPr>
            <a:xfrm>
              <a:off x="2347605" y="1570253"/>
              <a:ext cx="171019" cy="116946"/>
            </a:xfrm>
            <a:custGeom>
              <a:avLst/>
              <a:gdLst/>
              <a:ahLst/>
              <a:cxnLst/>
              <a:rect l="0" t="0" r="0" b="0"/>
              <a:pathLst>
                <a:path w="171019" h="116946">
                  <a:moveTo>
                    <a:pt x="0" y="0"/>
                  </a:moveTo>
                  <a:lnTo>
                    <a:pt x="12380" y="8253"/>
                  </a:lnTo>
                  <a:lnTo>
                    <a:pt x="20762" y="19215"/>
                  </a:lnTo>
                  <a:lnTo>
                    <a:pt x="56256" y="74303"/>
                  </a:lnTo>
                  <a:lnTo>
                    <a:pt x="74154" y="100038"/>
                  </a:lnTo>
                  <a:lnTo>
                    <a:pt x="89675" y="111544"/>
                  </a:lnTo>
                  <a:lnTo>
                    <a:pt x="98651" y="115821"/>
                  </a:lnTo>
                  <a:lnTo>
                    <a:pt x="106362" y="116945"/>
                  </a:lnTo>
                  <a:lnTo>
                    <a:pt x="119537" y="113588"/>
                  </a:lnTo>
                  <a:lnTo>
                    <a:pt x="131151" y="104034"/>
                  </a:lnTo>
                  <a:lnTo>
                    <a:pt x="141207" y="90287"/>
                  </a:lnTo>
                  <a:lnTo>
                    <a:pt x="163016" y="31449"/>
                  </a:lnTo>
                  <a:lnTo>
                    <a:pt x="171018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2ACC3B-E919-4449-B393-C6C3668BB1C2}"/>
                </a:ext>
              </a:extLst>
            </p:cNvPr>
            <p:cNvSpPr/>
            <p:nvPr/>
          </p:nvSpPr>
          <p:spPr>
            <a:xfrm>
              <a:off x="2590969" y="1549877"/>
              <a:ext cx="285237" cy="109486"/>
            </a:xfrm>
            <a:custGeom>
              <a:avLst/>
              <a:gdLst/>
              <a:ahLst/>
              <a:cxnLst/>
              <a:rect l="0" t="0" r="0" b="0"/>
              <a:pathLst>
                <a:path w="285237" h="109486">
                  <a:moveTo>
                    <a:pt x="36483" y="59243"/>
                  </a:moveTo>
                  <a:lnTo>
                    <a:pt x="24103" y="55117"/>
                  </a:lnTo>
                  <a:lnTo>
                    <a:pt x="23048" y="53037"/>
                  </a:lnTo>
                  <a:lnTo>
                    <a:pt x="24935" y="50787"/>
                  </a:lnTo>
                  <a:lnTo>
                    <a:pt x="64140" y="22472"/>
                  </a:lnTo>
                  <a:lnTo>
                    <a:pt x="65286" y="17454"/>
                  </a:lnTo>
                  <a:lnTo>
                    <a:pt x="63459" y="12382"/>
                  </a:lnTo>
                  <a:lnTo>
                    <a:pt x="59649" y="7273"/>
                  </a:lnTo>
                  <a:lnTo>
                    <a:pt x="54518" y="5595"/>
                  </a:lnTo>
                  <a:lnTo>
                    <a:pt x="41908" y="8336"/>
                  </a:lnTo>
                  <a:lnTo>
                    <a:pt x="20240" y="19591"/>
                  </a:lnTo>
                  <a:lnTo>
                    <a:pt x="9686" y="33559"/>
                  </a:lnTo>
                  <a:lnTo>
                    <a:pt x="2980" y="52146"/>
                  </a:lnTo>
                  <a:lnTo>
                    <a:pt x="0" y="74803"/>
                  </a:lnTo>
                  <a:lnTo>
                    <a:pt x="1796" y="84300"/>
                  </a:lnTo>
                  <a:lnTo>
                    <a:pt x="10702" y="99458"/>
                  </a:lnTo>
                  <a:lnTo>
                    <a:pt x="30207" y="107347"/>
                  </a:lnTo>
                  <a:lnTo>
                    <a:pt x="65718" y="109485"/>
                  </a:lnTo>
                  <a:lnTo>
                    <a:pt x="86616" y="104893"/>
                  </a:lnTo>
                  <a:lnTo>
                    <a:pt x="104542" y="94215"/>
                  </a:lnTo>
                  <a:lnTo>
                    <a:pt x="116540" y="80832"/>
                  </a:lnTo>
                  <a:lnTo>
                    <a:pt x="128150" y="56427"/>
                  </a:lnTo>
                  <a:lnTo>
                    <a:pt x="132502" y="38126"/>
                  </a:lnTo>
                  <a:lnTo>
                    <a:pt x="131558" y="21355"/>
                  </a:lnTo>
                  <a:lnTo>
                    <a:pt x="125956" y="7567"/>
                  </a:lnTo>
                  <a:lnTo>
                    <a:pt x="122043" y="1472"/>
                  </a:lnTo>
                  <a:lnTo>
                    <a:pt x="120299" y="0"/>
                  </a:lnTo>
                  <a:lnTo>
                    <a:pt x="119999" y="1609"/>
                  </a:lnTo>
                  <a:lnTo>
                    <a:pt x="120664" y="5273"/>
                  </a:lnTo>
                  <a:lnTo>
                    <a:pt x="128312" y="13951"/>
                  </a:lnTo>
                  <a:lnTo>
                    <a:pt x="147185" y="26246"/>
                  </a:lnTo>
                  <a:lnTo>
                    <a:pt x="162556" y="31622"/>
                  </a:lnTo>
                  <a:lnTo>
                    <a:pt x="189769" y="33785"/>
                  </a:lnTo>
                  <a:lnTo>
                    <a:pt x="206530" y="31230"/>
                  </a:lnTo>
                  <a:lnTo>
                    <a:pt x="220313" y="24912"/>
                  </a:lnTo>
                  <a:lnTo>
                    <a:pt x="226407" y="20808"/>
                  </a:lnTo>
                  <a:lnTo>
                    <a:pt x="227015" y="18937"/>
                  </a:lnTo>
                  <a:lnTo>
                    <a:pt x="223965" y="18552"/>
                  </a:lnTo>
                  <a:lnTo>
                    <a:pt x="218477" y="19160"/>
                  </a:lnTo>
                  <a:lnTo>
                    <a:pt x="213955" y="22156"/>
                  </a:lnTo>
                  <a:lnTo>
                    <a:pt x="206626" y="32395"/>
                  </a:lnTo>
                  <a:lnTo>
                    <a:pt x="205097" y="50190"/>
                  </a:lnTo>
                  <a:lnTo>
                    <a:pt x="205898" y="60981"/>
                  </a:lnTo>
                  <a:lnTo>
                    <a:pt x="209887" y="69039"/>
                  </a:lnTo>
                  <a:lnTo>
                    <a:pt x="223533" y="80296"/>
                  </a:lnTo>
                  <a:lnTo>
                    <a:pt x="250639" y="87362"/>
                  </a:lnTo>
                  <a:lnTo>
                    <a:pt x="265829" y="86712"/>
                  </a:lnTo>
                  <a:lnTo>
                    <a:pt x="285236" y="825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4FBE1B4-FA30-4725-B433-6DE933992CD9}"/>
                </a:ext>
              </a:extLst>
            </p:cNvPr>
            <p:cNvSpPr/>
            <p:nvPr/>
          </p:nvSpPr>
          <p:spPr>
            <a:xfrm>
              <a:off x="2900063" y="1501538"/>
              <a:ext cx="248217" cy="177858"/>
            </a:xfrm>
            <a:custGeom>
              <a:avLst/>
              <a:gdLst/>
              <a:ahLst/>
              <a:cxnLst/>
              <a:rect l="0" t="0" r="0" b="0"/>
              <a:pathLst>
                <a:path w="248217" h="177858">
                  <a:moveTo>
                    <a:pt x="30557" y="14300"/>
                  </a:moveTo>
                  <a:lnTo>
                    <a:pt x="26430" y="1920"/>
                  </a:lnTo>
                  <a:lnTo>
                    <a:pt x="23487" y="0"/>
                  </a:lnTo>
                  <a:lnTo>
                    <a:pt x="19797" y="448"/>
                  </a:lnTo>
                  <a:lnTo>
                    <a:pt x="15610" y="2474"/>
                  </a:lnTo>
                  <a:lnTo>
                    <a:pt x="8655" y="11635"/>
                  </a:lnTo>
                  <a:lnTo>
                    <a:pt x="5591" y="17706"/>
                  </a:lnTo>
                  <a:lnTo>
                    <a:pt x="0" y="78753"/>
                  </a:lnTo>
                  <a:lnTo>
                    <a:pt x="3749" y="105950"/>
                  </a:lnTo>
                  <a:lnTo>
                    <a:pt x="5775" y="109085"/>
                  </a:lnTo>
                  <a:lnTo>
                    <a:pt x="7990" y="108584"/>
                  </a:lnTo>
                  <a:lnTo>
                    <a:pt x="12753" y="101118"/>
                  </a:lnTo>
                  <a:lnTo>
                    <a:pt x="29545" y="67863"/>
                  </a:lnTo>
                  <a:lnTo>
                    <a:pt x="48108" y="49268"/>
                  </a:lnTo>
                  <a:lnTo>
                    <a:pt x="67148" y="42797"/>
                  </a:lnTo>
                  <a:lnTo>
                    <a:pt x="78272" y="41072"/>
                  </a:lnTo>
                  <a:lnTo>
                    <a:pt x="87415" y="42512"/>
                  </a:lnTo>
                  <a:lnTo>
                    <a:pt x="102180" y="51023"/>
                  </a:lnTo>
                  <a:lnTo>
                    <a:pt x="112198" y="65746"/>
                  </a:lnTo>
                  <a:lnTo>
                    <a:pt x="127648" y="113397"/>
                  </a:lnTo>
                  <a:lnTo>
                    <a:pt x="132165" y="142319"/>
                  </a:lnTo>
                  <a:lnTo>
                    <a:pt x="143677" y="162596"/>
                  </a:lnTo>
                  <a:lnTo>
                    <a:pt x="153097" y="174067"/>
                  </a:lnTo>
                  <a:lnTo>
                    <a:pt x="158892" y="176954"/>
                  </a:lnTo>
                  <a:lnTo>
                    <a:pt x="172240" y="177857"/>
                  </a:lnTo>
                  <a:lnTo>
                    <a:pt x="194322" y="169383"/>
                  </a:lnTo>
                  <a:lnTo>
                    <a:pt x="207276" y="156067"/>
                  </a:lnTo>
                  <a:lnTo>
                    <a:pt x="225541" y="123493"/>
                  </a:lnTo>
                  <a:lnTo>
                    <a:pt x="231730" y="75854"/>
                  </a:lnTo>
                  <a:lnTo>
                    <a:pt x="232043" y="65700"/>
                  </a:lnTo>
                  <a:lnTo>
                    <a:pt x="229660" y="60659"/>
                  </a:lnTo>
                  <a:lnTo>
                    <a:pt x="225481" y="59025"/>
                  </a:lnTo>
                  <a:lnTo>
                    <a:pt x="220103" y="59664"/>
                  </a:lnTo>
                  <a:lnTo>
                    <a:pt x="217382" y="65272"/>
                  </a:lnTo>
                  <a:lnTo>
                    <a:pt x="217678" y="95334"/>
                  </a:lnTo>
                  <a:lnTo>
                    <a:pt x="224100" y="120939"/>
                  </a:lnTo>
                  <a:lnTo>
                    <a:pt x="235696" y="138123"/>
                  </a:lnTo>
                  <a:lnTo>
                    <a:pt x="248216" y="1464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033306-99AE-4A2D-BE83-3D456CB4BF43}"/>
                </a:ext>
              </a:extLst>
            </p:cNvPr>
            <p:cNvSpPr/>
            <p:nvPr/>
          </p:nvSpPr>
          <p:spPr>
            <a:xfrm>
              <a:off x="3062770" y="1398830"/>
              <a:ext cx="38868" cy="15953"/>
            </a:xfrm>
            <a:custGeom>
              <a:avLst/>
              <a:gdLst/>
              <a:ahLst/>
              <a:cxnLst/>
              <a:rect l="0" t="0" r="0" b="0"/>
              <a:pathLst>
                <a:path w="38868" h="15953">
                  <a:moveTo>
                    <a:pt x="38867" y="15952"/>
                  </a:moveTo>
                  <a:lnTo>
                    <a:pt x="30614" y="3572"/>
                  </a:lnTo>
                  <a:lnTo>
                    <a:pt x="25591" y="789"/>
                  </a:lnTo>
                  <a:lnTo>
                    <a:pt x="13101" y="0"/>
                  </a:lnTo>
                  <a:lnTo>
                    <a:pt x="8734" y="1862"/>
                  </a:lnTo>
                  <a:lnTo>
                    <a:pt x="5823" y="4831"/>
                  </a:lnTo>
                  <a:lnTo>
                    <a:pt x="0" y="159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788AF3-2A0E-4ED5-BA44-0BA57036D312}"/>
                </a:ext>
              </a:extLst>
            </p:cNvPr>
            <p:cNvSpPr/>
            <p:nvPr/>
          </p:nvSpPr>
          <p:spPr>
            <a:xfrm>
              <a:off x="3243613" y="1397042"/>
              <a:ext cx="104617" cy="453058"/>
            </a:xfrm>
            <a:custGeom>
              <a:avLst/>
              <a:gdLst/>
              <a:ahLst/>
              <a:cxnLst/>
              <a:rect l="0" t="0" r="0" b="0"/>
              <a:pathLst>
                <a:path w="104617" h="453058">
                  <a:moveTo>
                    <a:pt x="91230" y="72155"/>
                  </a:moveTo>
                  <a:lnTo>
                    <a:pt x="99484" y="59775"/>
                  </a:lnTo>
                  <a:lnTo>
                    <a:pt x="104616" y="35569"/>
                  </a:lnTo>
                  <a:lnTo>
                    <a:pt x="101211" y="21057"/>
                  </a:lnTo>
                  <a:lnTo>
                    <a:pt x="97884" y="14769"/>
                  </a:lnTo>
                  <a:lnTo>
                    <a:pt x="87277" y="5479"/>
                  </a:lnTo>
                  <a:lnTo>
                    <a:pt x="80821" y="1792"/>
                  </a:lnTo>
                  <a:lnTo>
                    <a:pt x="64435" y="0"/>
                  </a:lnTo>
                  <a:lnTo>
                    <a:pt x="47363" y="2946"/>
                  </a:lnTo>
                  <a:lnTo>
                    <a:pt x="34018" y="10013"/>
                  </a:lnTo>
                  <a:lnTo>
                    <a:pt x="16793" y="31957"/>
                  </a:lnTo>
                  <a:lnTo>
                    <a:pt x="4875" y="56214"/>
                  </a:lnTo>
                  <a:lnTo>
                    <a:pt x="0" y="83938"/>
                  </a:lnTo>
                  <a:lnTo>
                    <a:pt x="4821" y="144832"/>
                  </a:lnTo>
                  <a:lnTo>
                    <a:pt x="14059" y="198851"/>
                  </a:lnTo>
                  <a:lnTo>
                    <a:pt x="25661" y="256274"/>
                  </a:lnTo>
                  <a:lnTo>
                    <a:pt x="32724" y="314550"/>
                  </a:lnTo>
                  <a:lnTo>
                    <a:pt x="35144" y="372115"/>
                  </a:lnTo>
                  <a:lnTo>
                    <a:pt x="25889" y="424644"/>
                  </a:lnTo>
                  <a:lnTo>
                    <a:pt x="18716" y="438414"/>
                  </a:lnTo>
                  <a:lnTo>
                    <a:pt x="5721" y="4530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A6A44F-0BFE-4E17-9099-8261402D4EDF}"/>
                </a:ext>
              </a:extLst>
            </p:cNvPr>
            <p:cNvSpPr/>
            <p:nvPr/>
          </p:nvSpPr>
          <p:spPr>
            <a:xfrm>
              <a:off x="3179373" y="1539965"/>
              <a:ext cx="271781" cy="224627"/>
            </a:xfrm>
            <a:custGeom>
              <a:avLst/>
              <a:gdLst/>
              <a:ahLst/>
              <a:cxnLst/>
              <a:rect l="0" t="0" r="0" b="0"/>
              <a:pathLst>
                <a:path w="271781" h="224627">
                  <a:moveTo>
                    <a:pt x="0" y="224626"/>
                  </a:moveTo>
                  <a:lnTo>
                    <a:pt x="4126" y="174654"/>
                  </a:lnTo>
                  <a:lnTo>
                    <a:pt x="13062" y="156639"/>
                  </a:lnTo>
                  <a:lnTo>
                    <a:pt x="51678" y="111185"/>
                  </a:lnTo>
                  <a:lnTo>
                    <a:pt x="112035" y="69029"/>
                  </a:lnTo>
                  <a:lnTo>
                    <a:pt x="174486" y="31894"/>
                  </a:lnTo>
                  <a:lnTo>
                    <a:pt x="223027" y="0"/>
                  </a:lnTo>
                  <a:lnTo>
                    <a:pt x="222965" y="595"/>
                  </a:lnTo>
                  <a:lnTo>
                    <a:pt x="196329" y="39053"/>
                  </a:lnTo>
                  <a:lnTo>
                    <a:pt x="185331" y="65802"/>
                  </a:lnTo>
                  <a:lnTo>
                    <a:pt x="184001" y="83212"/>
                  </a:lnTo>
                  <a:lnTo>
                    <a:pt x="184855" y="91482"/>
                  </a:lnTo>
                  <a:lnTo>
                    <a:pt x="192714" y="105278"/>
                  </a:lnTo>
                  <a:lnTo>
                    <a:pt x="198438" y="111375"/>
                  </a:lnTo>
                  <a:lnTo>
                    <a:pt x="209163" y="111985"/>
                  </a:lnTo>
                  <a:lnTo>
                    <a:pt x="239507" y="103450"/>
                  </a:lnTo>
                  <a:lnTo>
                    <a:pt x="259902" y="90443"/>
                  </a:lnTo>
                  <a:lnTo>
                    <a:pt x="266550" y="83347"/>
                  </a:lnTo>
                  <a:lnTo>
                    <a:pt x="270119" y="76026"/>
                  </a:lnTo>
                  <a:lnTo>
                    <a:pt x="271780" y="60980"/>
                  </a:lnTo>
                  <a:lnTo>
                    <a:pt x="267336" y="45656"/>
                  </a:lnTo>
                  <a:lnTo>
                    <a:pt x="263733" y="37942"/>
                  </a:lnTo>
                  <a:lnTo>
                    <a:pt x="250516" y="24764"/>
                  </a:lnTo>
                  <a:lnTo>
                    <a:pt x="233126" y="14877"/>
                  </a:lnTo>
                  <a:lnTo>
                    <a:pt x="194338" y="69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F71D10-0476-4A43-8714-57F6FE2B67F9}"/>
                </a:ext>
              </a:extLst>
            </p:cNvPr>
            <p:cNvSpPr/>
            <p:nvPr/>
          </p:nvSpPr>
          <p:spPr>
            <a:xfrm>
              <a:off x="3522656" y="1506737"/>
              <a:ext cx="138677" cy="125100"/>
            </a:xfrm>
            <a:custGeom>
              <a:avLst/>
              <a:gdLst/>
              <a:ahLst/>
              <a:cxnLst/>
              <a:rect l="0" t="0" r="0" b="0"/>
              <a:pathLst>
                <a:path w="138677" h="125100">
                  <a:moveTo>
                    <a:pt x="14299" y="16874"/>
                  </a:moveTo>
                  <a:lnTo>
                    <a:pt x="1919" y="12748"/>
                  </a:lnTo>
                  <a:lnTo>
                    <a:pt x="0" y="9805"/>
                  </a:lnTo>
                  <a:lnTo>
                    <a:pt x="448" y="6115"/>
                  </a:lnTo>
                  <a:lnTo>
                    <a:pt x="2473" y="1928"/>
                  </a:lnTo>
                  <a:lnTo>
                    <a:pt x="6415" y="0"/>
                  </a:lnTo>
                  <a:lnTo>
                    <a:pt x="17705" y="162"/>
                  </a:lnTo>
                  <a:lnTo>
                    <a:pt x="29057" y="7719"/>
                  </a:lnTo>
                  <a:lnTo>
                    <a:pt x="50419" y="33684"/>
                  </a:lnTo>
                  <a:lnTo>
                    <a:pt x="56264" y="50833"/>
                  </a:lnTo>
                  <a:lnTo>
                    <a:pt x="57998" y="70835"/>
                  </a:lnTo>
                  <a:lnTo>
                    <a:pt x="53254" y="103784"/>
                  </a:lnTo>
                  <a:lnTo>
                    <a:pt x="45720" y="119129"/>
                  </a:lnTo>
                  <a:lnTo>
                    <a:pt x="40429" y="123048"/>
                  </a:lnTo>
                  <a:lnTo>
                    <a:pt x="34310" y="124797"/>
                  </a:lnTo>
                  <a:lnTo>
                    <a:pt x="27640" y="125099"/>
                  </a:lnTo>
                  <a:lnTo>
                    <a:pt x="24057" y="121846"/>
                  </a:lnTo>
                  <a:lnTo>
                    <a:pt x="22531" y="116222"/>
                  </a:lnTo>
                  <a:lnTo>
                    <a:pt x="22378" y="109018"/>
                  </a:lnTo>
                  <a:lnTo>
                    <a:pt x="26815" y="94103"/>
                  </a:lnTo>
                  <a:lnTo>
                    <a:pt x="30417" y="86499"/>
                  </a:lnTo>
                  <a:lnTo>
                    <a:pt x="43631" y="73442"/>
                  </a:lnTo>
                  <a:lnTo>
                    <a:pt x="98032" y="42687"/>
                  </a:lnTo>
                  <a:lnTo>
                    <a:pt x="120299" y="35463"/>
                  </a:lnTo>
                  <a:lnTo>
                    <a:pt x="138676" y="324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80EF51C-E073-426E-A3CF-306841EA3FF1}"/>
                </a:ext>
              </a:extLst>
            </p:cNvPr>
            <p:cNvSpPr/>
            <p:nvPr/>
          </p:nvSpPr>
          <p:spPr>
            <a:xfrm>
              <a:off x="3671015" y="1508064"/>
              <a:ext cx="223523" cy="171019"/>
            </a:xfrm>
            <a:custGeom>
              <a:avLst/>
              <a:gdLst/>
              <a:ahLst/>
              <a:cxnLst/>
              <a:rect l="0" t="0" r="0" b="0"/>
              <a:pathLst>
                <a:path w="223523" h="171019">
                  <a:moveTo>
                    <a:pt x="36958" y="0"/>
                  </a:moveTo>
                  <a:lnTo>
                    <a:pt x="11303" y="27382"/>
                  </a:lnTo>
                  <a:lnTo>
                    <a:pt x="4538" y="40673"/>
                  </a:lnTo>
                  <a:lnTo>
                    <a:pt x="0" y="66850"/>
                  </a:lnTo>
                  <a:lnTo>
                    <a:pt x="3545" y="84126"/>
                  </a:lnTo>
                  <a:lnTo>
                    <a:pt x="6909" y="92361"/>
                  </a:lnTo>
                  <a:lnTo>
                    <a:pt x="11743" y="96123"/>
                  </a:lnTo>
                  <a:lnTo>
                    <a:pt x="17556" y="96904"/>
                  </a:lnTo>
                  <a:lnTo>
                    <a:pt x="24023" y="95697"/>
                  </a:lnTo>
                  <a:lnTo>
                    <a:pt x="35815" y="85142"/>
                  </a:lnTo>
                  <a:lnTo>
                    <a:pt x="58241" y="48321"/>
                  </a:lnTo>
                  <a:lnTo>
                    <a:pt x="70601" y="39326"/>
                  </a:lnTo>
                  <a:lnTo>
                    <a:pt x="75797" y="39174"/>
                  </a:lnTo>
                  <a:lnTo>
                    <a:pt x="80125" y="41663"/>
                  </a:lnTo>
                  <a:lnTo>
                    <a:pt x="87237" y="51338"/>
                  </a:lnTo>
                  <a:lnTo>
                    <a:pt x="95233" y="72218"/>
                  </a:lnTo>
                  <a:lnTo>
                    <a:pt x="97407" y="90255"/>
                  </a:lnTo>
                  <a:lnTo>
                    <a:pt x="105282" y="105181"/>
                  </a:lnTo>
                  <a:lnTo>
                    <a:pt x="111010" y="111579"/>
                  </a:lnTo>
                  <a:lnTo>
                    <a:pt x="116557" y="114118"/>
                  </a:lnTo>
                  <a:lnTo>
                    <a:pt x="121981" y="114082"/>
                  </a:lnTo>
                  <a:lnTo>
                    <a:pt x="127325" y="112332"/>
                  </a:lnTo>
                  <a:lnTo>
                    <a:pt x="137870" y="98870"/>
                  </a:lnTo>
                  <a:lnTo>
                    <a:pt x="174281" y="36629"/>
                  </a:lnTo>
                  <a:lnTo>
                    <a:pt x="179467" y="33920"/>
                  </a:lnTo>
                  <a:lnTo>
                    <a:pt x="184651" y="33842"/>
                  </a:lnTo>
                  <a:lnTo>
                    <a:pt x="189835" y="35517"/>
                  </a:lnTo>
                  <a:lnTo>
                    <a:pt x="194154" y="40089"/>
                  </a:lnTo>
                  <a:lnTo>
                    <a:pt x="201257" y="54382"/>
                  </a:lnTo>
                  <a:lnTo>
                    <a:pt x="213788" y="116745"/>
                  </a:lnTo>
                  <a:lnTo>
                    <a:pt x="223522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0D64806-5690-4A34-B673-EF287D33D623}"/>
                </a:ext>
              </a:extLst>
            </p:cNvPr>
            <p:cNvSpPr/>
            <p:nvPr/>
          </p:nvSpPr>
          <p:spPr>
            <a:xfrm>
              <a:off x="4246345" y="1429409"/>
              <a:ext cx="251187" cy="279804"/>
            </a:xfrm>
            <a:custGeom>
              <a:avLst/>
              <a:gdLst/>
              <a:ahLst/>
              <a:cxnLst/>
              <a:rect l="0" t="0" r="0" b="0"/>
              <a:pathLst>
                <a:path w="251187" h="279804">
                  <a:moveTo>
                    <a:pt x="83510" y="133070"/>
                  </a:moveTo>
                  <a:lnTo>
                    <a:pt x="71961" y="119794"/>
                  </a:lnTo>
                  <a:lnTo>
                    <a:pt x="65997" y="107304"/>
                  </a:lnTo>
                  <a:lnTo>
                    <a:pt x="61909" y="81577"/>
                  </a:lnTo>
                  <a:lnTo>
                    <a:pt x="58745" y="76285"/>
                  </a:lnTo>
                  <a:lnTo>
                    <a:pt x="54044" y="73620"/>
                  </a:lnTo>
                  <a:lnTo>
                    <a:pt x="48319" y="72707"/>
                  </a:lnTo>
                  <a:lnTo>
                    <a:pt x="42775" y="73826"/>
                  </a:lnTo>
                  <a:lnTo>
                    <a:pt x="32008" y="79676"/>
                  </a:lnTo>
                  <a:lnTo>
                    <a:pt x="16234" y="100935"/>
                  </a:lnTo>
                  <a:lnTo>
                    <a:pt x="4747" y="129115"/>
                  </a:lnTo>
                  <a:lnTo>
                    <a:pt x="0" y="159345"/>
                  </a:lnTo>
                  <a:lnTo>
                    <a:pt x="1924" y="167861"/>
                  </a:lnTo>
                  <a:lnTo>
                    <a:pt x="10973" y="181930"/>
                  </a:lnTo>
                  <a:lnTo>
                    <a:pt x="17014" y="185509"/>
                  </a:lnTo>
                  <a:lnTo>
                    <a:pt x="30635" y="187183"/>
                  </a:lnTo>
                  <a:lnTo>
                    <a:pt x="45326" y="182744"/>
                  </a:lnTo>
                  <a:lnTo>
                    <a:pt x="52872" y="179142"/>
                  </a:lnTo>
                  <a:lnTo>
                    <a:pt x="68165" y="159017"/>
                  </a:lnTo>
                  <a:lnTo>
                    <a:pt x="75871" y="145185"/>
                  </a:lnTo>
                  <a:lnTo>
                    <a:pt x="82736" y="137692"/>
                  </a:lnTo>
                  <a:lnTo>
                    <a:pt x="89040" y="134424"/>
                  </a:lnTo>
                  <a:lnTo>
                    <a:pt x="94970" y="133973"/>
                  </a:lnTo>
                  <a:lnTo>
                    <a:pt x="106166" y="138078"/>
                  </a:lnTo>
                  <a:lnTo>
                    <a:pt x="111570" y="141591"/>
                  </a:lnTo>
                  <a:lnTo>
                    <a:pt x="126787" y="143191"/>
                  </a:lnTo>
                  <a:lnTo>
                    <a:pt x="143339" y="140159"/>
                  </a:lnTo>
                  <a:lnTo>
                    <a:pt x="156454" y="133054"/>
                  </a:lnTo>
                  <a:lnTo>
                    <a:pt x="160642" y="127013"/>
                  </a:lnTo>
                  <a:lnTo>
                    <a:pt x="165296" y="111088"/>
                  </a:lnTo>
                  <a:lnTo>
                    <a:pt x="166224" y="54146"/>
                  </a:lnTo>
                  <a:lnTo>
                    <a:pt x="158114" y="20721"/>
                  </a:lnTo>
                  <a:lnTo>
                    <a:pt x="153975" y="11530"/>
                  </a:lnTo>
                  <a:lnTo>
                    <a:pt x="150352" y="9721"/>
                  </a:lnTo>
                  <a:lnTo>
                    <a:pt x="147074" y="12833"/>
                  </a:lnTo>
                  <a:lnTo>
                    <a:pt x="144024" y="19227"/>
                  </a:lnTo>
                  <a:lnTo>
                    <a:pt x="143858" y="57112"/>
                  </a:lnTo>
                  <a:lnTo>
                    <a:pt x="151608" y="116392"/>
                  </a:lnTo>
                  <a:lnTo>
                    <a:pt x="159432" y="173676"/>
                  </a:lnTo>
                  <a:lnTo>
                    <a:pt x="174269" y="231165"/>
                  </a:lnTo>
                  <a:lnTo>
                    <a:pt x="187166" y="276730"/>
                  </a:lnTo>
                  <a:lnTo>
                    <a:pt x="188890" y="279803"/>
                  </a:lnTo>
                  <a:lnTo>
                    <a:pt x="190040" y="278397"/>
                  </a:lnTo>
                  <a:lnTo>
                    <a:pt x="190454" y="266758"/>
                  </a:lnTo>
                  <a:lnTo>
                    <a:pt x="178990" y="208395"/>
                  </a:lnTo>
                  <a:lnTo>
                    <a:pt x="168941" y="148397"/>
                  </a:lnTo>
                  <a:lnTo>
                    <a:pt x="162765" y="90512"/>
                  </a:lnTo>
                  <a:lnTo>
                    <a:pt x="169901" y="29044"/>
                  </a:lnTo>
                  <a:lnTo>
                    <a:pt x="172198" y="19669"/>
                  </a:lnTo>
                  <a:lnTo>
                    <a:pt x="176321" y="12556"/>
                  </a:lnTo>
                  <a:lnTo>
                    <a:pt x="187811" y="2349"/>
                  </a:lnTo>
                  <a:lnTo>
                    <a:pt x="194503" y="145"/>
                  </a:lnTo>
                  <a:lnTo>
                    <a:pt x="208848" y="0"/>
                  </a:lnTo>
                  <a:lnTo>
                    <a:pt x="223861" y="7421"/>
                  </a:lnTo>
                  <a:lnTo>
                    <a:pt x="231492" y="13027"/>
                  </a:lnTo>
                  <a:lnTo>
                    <a:pt x="242274" y="28470"/>
                  </a:lnTo>
                  <a:lnTo>
                    <a:pt x="249081" y="48577"/>
                  </a:lnTo>
                  <a:lnTo>
                    <a:pt x="251186" y="87306"/>
                  </a:lnTo>
                  <a:lnTo>
                    <a:pt x="241637" y="120566"/>
                  </a:lnTo>
                  <a:lnTo>
                    <a:pt x="227004" y="146352"/>
                  </a:lnTo>
                  <a:lnTo>
                    <a:pt x="213792" y="159415"/>
                  </a:lnTo>
                  <a:lnTo>
                    <a:pt x="205777" y="162725"/>
                  </a:lnTo>
                  <a:lnTo>
                    <a:pt x="169018" y="1641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F1ECE79-66B9-47C8-B801-3D433E6FB3B7}"/>
                </a:ext>
              </a:extLst>
            </p:cNvPr>
            <p:cNvSpPr/>
            <p:nvPr/>
          </p:nvSpPr>
          <p:spPr>
            <a:xfrm>
              <a:off x="4516419" y="1375914"/>
              <a:ext cx="123286" cy="304870"/>
            </a:xfrm>
            <a:custGeom>
              <a:avLst/>
              <a:gdLst/>
              <a:ahLst/>
              <a:cxnLst/>
              <a:rect l="0" t="0" r="0" b="0"/>
              <a:pathLst>
                <a:path w="123286" h="304870">
                  <a:moveTo>
                    <a:pt x="0" y="0"/>
                  </a:moveTo>
                  <a:lnTo>
                    <a:pt x="8254" y="12380"/>
                  </a:lnTo>
                  <a:lnTo>
                    <a:pt x="16890" y="68009"/>
                  </a:lnTo>
                  <a:lnTo>
                    <a:pt x="23338" y="121528"/>
                  </a:lnTo>
                  <a:lnTo>
                    <a:pt x="36506" y="183951"/>
                  </a:lnTo>
                  <a:lnTo>
                    <a:pt x="51844" y="239954"/>
                  </a:lnTo>
                  <a:lnTo>
                    <a:pt x="72554" y="303128"/>
                  </a:lnTo>
                  <a:lnTo>
                    <a:pt x="73418" y="304869"/>
                  </a:lnTo>
                  <a:lnTo>
                    <a:pt x="66294" y="280535"/>
                  </a:lnTo>
                  <a:lnTo>
                    <a:pt x="52635" y="230271"/>
                  </a:lnTo>
                  <a:lnTo>
                    <a:pt x="48417" y="173315"/>
                  </a:lnTo>
                  <a:lnTo>
                    <a:pt x="48720" y="116321"/>
                  </a:lnTo>
                  <a:lnTo>
                    <a:pt x="59158" y="88593"/>
                  </a:lnTo>
                  <a:lnTo>
                    <a:pt x="68327" y="75075"/>
                  </a:lnTo>
                  <a:lnTo>
                    <a:pt x="74918" y="71643"/>
                  </a:lnTo>
                  <a:lnTo>
                    <a:pt x="91455" y="70134"/>
                  </a:lnTo>
                  <a:lnTo>
                    <a:pt x="98974" y="72668"/>
                  </a:lnTo>
                  <a:lnTo>
                    <a:pt x="111935" y="82393"/>
                  </a:lnTo>
                  <a:lnTo>
                    <a:pt x="118847" y="97656"/>
                  </a:lnTo>
                  <a:lnTo>
                    <a:pt x="123285" y="135605"/>
                  </a:lnTo>
                  <a:lnTo>
                    <a:pt x="115799" y="166092"/>
                  </a:lnTo>
                  <a:lnTo>
                    <a:pt x="98515" y="192879"/>
                  </a:lnTo>
                  <a:lnTo>
                    <a:pt x="91588" y="197684"/>
                  </a:lnTo>
                  <a:lnTo>
                    <a:pt x="62189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729B2D1-428A-4CB3-927B-13B6CD20CC84}"/>
                </a:ext>
              </a:extLst>
            </p:cNvPr>
            <p:cNvSpPr/>
            <p:nvPr/>
          </p:nvSpPr>
          <p:spPr>
            <a:xfrm>
              <a:off x="4678044" y="1431647"/>
              <a:ext cx="164864" cy="148260"/>
            </a:xfrm>
            <a:custGeom>
              <a:avLst/>
              <a:gdLst/>
              <a:ahLst/>
              <a:cxnLst/>
              <a:rect l="0" t="0" r="0" b="0"/>
              <a:pathLst>
                <a:path w="164864" h="148260">
                  <a:moveTo>
                    <a:pt x="56034" y="45323"/>
                  </a:moveTo>
                  <a:lnTo>
                    <a:pt x="47780" y="53576"/>
                  </a:lnTo>
                  <a:lnTo>
                    <a:pt x="46213" y="58599"/>
                  </a:lnTo>
                  <a:lnTo>
                    <a:pt x="46775" y="71089"/>
                  </a:lnTo>
                  <a:lnTo>
                    <a:pt x="50725" y="74593"/>
                  </a:lnTo>
                  <a:lnTo>
                    <a:pt x="64327" y="76182"/>
                  </a:lnTo>
                  <a:lnTo>
                    <a:pt x="79586" y="71706"/>
                  </a:lnTo>
                  <a:lnTo>
                    <a:pt x="100441" y="59474"/>
                  </a:lnTo>
                  <a:lnTo>
                    <a:pt x="111183" y="49022"/>
                  </a:lnTo>
                  <a:lnTo>
                    <a:pt x="118837" y="35739"/>
                  </a:lnTo>
                  <a:lnTo>
                    <a:pt x="120511" y="21198"/>
                  </a:lnTo>
                  <a:lnTo>
                    <a:pt x="119748" y="13692"/>
                  </a:lnTo>
                  <a:lnTo>
                    <a:pt x="115785" y="8689"/>
                  </a:lnTo>
                  <a:lnTo>
                    <a:pt x="102168" y="3130"/>
                  </a:lnTo>
                  <a:lnTo>
                    <a:pt x="75078" y="0"/>
                  </a:lnTo>
                  <a:lnTo>
                    <a:pt x="45170" y="7326"/>
                  </a:lnTo>
                  <a:lnTo>
                    <a:pt x="18554" y="24564"/>
                  </a:lnTo>
                  <a:lnTo>
                    <a:pt x="6843" y="38688"/>
                  </a:lnTo>
                  <a:lnTo>
                    <a:pt x="2511" y="46082"/>
                  </a:lnTo>
                  <a:lnTo>
                    <a:pt x="0" y="63511"/>
                  </a:lnTo>
                  <a:lnTo>
                    <a:pt x="2627" y="82773"/>
                  </a:lnTo>
                  <a:lnTo>
                    <a:pt x="13818" y="111314"/>
                  </a:lnTo>
                  <a:lnTo>
                    <a:pt x="23164" y="125324"/>
                  </a:lnTo>
                  <a:lnTo>
                    <a:pt x="39986" y="135006"/>
                  </a:lnTo>
                  <a:lnTo>
                    <a:pt x="85974" y="148259"/>
                  </a:lnTo>
                  <a:lnTo>
                    <a:pt x="111088" y="146927"/>
                  </a:lnTo>
                  <a:lnTo>
                    <a:pt x="164863" y="1308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A0E07B-2FFE-441E-9084-99B87C16A14B}"/>
                </a:ext>
              </a:extLst>
            </p:cNvPr>
            <p:cNvSpPr/>
            <p:nvPr/>
          </p:nvSpPr>
          <p:spPr>
            <a:xfrm>
              <a:off x="4881775" y="1422556"/>
              <a:ext cx="147698" cy="98941"/>
            </a:xfrm>
            <a:custGeom>
              <a:avLst/>
              <a:gdLst/>
              <a:ahLst/>
              <a:cxnLst/>
              <a:rect l="0" t="0" r="0" b="0"/>
              <a:pathLst>
                <a:path w="147698" h="98941">
                  <a:moveTo>
                    <a:pt x="0" y="0"/>
                  </a:moveTo>
                  <a:lnTo>
                    <a:pt x="10820" y="53092"/>
                  </a:lnTo>
                  <a:lnTo>
                    <a:pt x="13750" y="97883"/>
                  </a:lnTo>
                  <a:lnTo>
                    <a:pt x="12622" y="98940"/>
                  </a:lnTo>
                  <a:lnTo>
                    <a:pt x="11006" y="97054"/>
                  </a:lnTo>
                  <a:lnTo>
                    <a:pt x="8732" y="73766"/>
                  </a:lnTo>
                  <a:lnTo>
                    <a:pt x="12184" y="47768"/>
                  </a:lnTo>
                  <a:lnTo>
                    <a:pt x="22804" y="23654"/>
                  </a:lnTo>
                  <a:lnTo>
                    <a:pt x="36622" y="12528"/>
                  </a:lnTo>
                  <a:lnTo>
                    <a:pt x="45144" y="8352"/>
                  </a:lnTo>
                  <a:lnTo>
                    <a:pt x="63826" y="6015"/>
                  </a:lnTo>
                  <a:lnTo>
                    <a:pt x="73645" y="6601"/>
                  </a:lnTo>
                  <a:lnTo>
                    <a:pt x="91465" y="14162"/>
                  </a:lnTo>
                  <a:lnTo>
                    <a:pt x="113761" y="32987"/>
                  </a:lnTo>
                  <a:lnTo>
                    <a:pt x="129005" y="54975"/>
                  </a:lnTo>
                  <a:lnTo>
                    <a:pt x="147697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788845-846F-4292-BA39-6856FBD89CAE}"/>
                </a:ext>
              </a:extLst>
            </p:cNvPr>
            <p:cNvSpPr/>
            <p:nvPr/>
          </p:nvSpPr>
          <p:spPr>
            <a:xfrm>
              <a:off x="5064157" y="1311921"/>
              <a:ext cx="260710" cy="220156"/>
            </a:xfrm>
            <a:custGeom>
              <a:avLst/>
              <a:gdLst/>
              <a:ahLst/>
              <a:cxnLst/>
              <a:rect l="0" t="0" r="0" b="0"/>
              <a:pathLst>
                <a:path w="260710" h="220156">
                  <a:moveTo>
                    <a:pt x="89692" y="149502"/>
                  </a:moveTo>
                  <a:lnTo>
                    <a:pt x="93818" y="137122"/>
                  </a:lnTo>
                  <a:lnTo>
                    <a:pt x="93542" y="124134"/>
                  </a:lnTo>
                  <a:lnTo>
                    <a:pt x="92258" y="117043"/>
                  </a:lnTo>
                  <a:lnTo>
                    <a:pt x="88812" y="111452"/>
                  </a:lnTo>
                  <a:lnTo>
                    <a:pt x="78072" y="102936"/>
                  </a:lnTo>
                  <a:lnTo>
                    <a:pt x="62358" y="100879"/>
                  </a:lnTo>
                  <a:lnTo>
                    <a:pt x="44722" y="103708"/>
                  </a:lnTo>
                  <a:lnTo>
                    <a:pt x="28246" y="110723"/>
                  </a:lnTo>
                  <a:lnTo>
                    <a:pt x="8530" y="128511"/>
                  </a:lnTo>
                  <a:lnTo>
                    <a:pt x="1796" y="147370"/>
                  </a:lnTo>
                  <a:lnTo>
                    <a:pt x="0" y="158446"/>
                  </a:lnTo>
                  <a:lnTo>
                    <a:pt x="1394" y="167557"/>
                  </a:lnTo>
                  <a:lnTo>
                    <a:pt x="9853" y="182287"/>
                  </a:lnTo>
                  <a:lnTo>
                    <a:pt x="29184" y="200291"/>
                  </a:lnTo>
                  <a:lnTo>
                    <a:pt x="46100" y="206624"/>
                  </a:lnTo>
                  <a:lnTo>
                    <a:pt x="55448" y="208313"/>
                  </a:lnTo>
                  <a:lnTo>
                    <a:pt x="72745" y="205583"/>
                  </a:lnTo>
                  <a:lnTo>
                    <a:pt x="88206" y="197748"/>
                  </a:lnTo>
                  <a:lnTo>
                    <a:pt x="100835" y="185628"/>
                  </a:lnTo>
                  <a:lnTo>
                    <a:pt x="107600" y="166998"/>
                  </a:lnTo>
                  <a:lnTo>
                    <a:pt x="109106" y="129926"/>
                  </a:lnTo>
                  <a:lnTo>
                    <a:pt x="99542" y="74307"/>
                  </a:lnTo>
                  <a:lnTo>
                    <a:pt x="75735" y="11348"/>
                  </a:lnTo>
                  <a:lnTo>
                    <a:pt x="72614" y="2985"/>
                  </a:lnTo>
                  <a:lnTo>
                    <a:pt x="69669" y="0"/>
                  </a:lnTo>
                  <a:lnTo>
                    <a:pt x="66842" y="602"/>
                  </a:lnTo>
                  <a:lnTo>
                    <a:pt x="64094" y="3594"/>
                  </a:lnTo>
                  <a:lnTo>
                    <a:pt x="63344" y="18435"/>
                  </a:lnTo>
                  <a:lnTo>
                    <a:pt x="74561" y="77332"/>
                  </a:lnTo>
                  <a:lnTo>
                    <a:pt x="92307" y="137953"/>
                  </a:lnTo>
                  <a:lnTo>
                    <a:pt x="122610" y="194173"/>
                  </a:lnTo>
                  <a:lnTo>
                    <a:pt x="139177" y="211106"/>
                  </a:lnTo>
                  <a:lnTo>
                    <a:pt x="146002" y="216483"/>
                  </a:lnTo>
                  <a:lnTo>
                    <a:pt x="162800" y="220155"/>
                  </a:lnTo>
                  <a:lnTo>
                    <a:pt x="172115" y="219924"/>
                  </a:lnTo>
                  <a:lnTo>
                    <a:pt x="180054" y="217180"/>
                  </a:lnTo>
                  <a:lnTo>
                    <a:pt x="193480" y="207220"/>
                  </a:lnTo>
                  <a:lnTo>
                    <a:pt x="215312" y="174371"/>
                  </a:lnTo>
                  <a:lnTo>
                    <a:pt x="224994" y="149097"/>
                  </a:lnTo>
                  <a:lnTo>
                    <a:pt x="227561" y="130032"/>
                  </a:lnTo>
                  <a:lnTo>
                    <a:pt x="229109" y="127021"/>
                  </a:lnTo>
                  <a:lnTo>
                    <a:pt x="231006" y="128469"/>
                  </a:lnTo>
                  <a:lnTo>
                    <a:pt x="260709" y="1883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930712-2433-4DAB-9930-3AD93023BF52}"/>
                </a:ext>
              </a:extLst>
            </p:cNvPr>
            <p:cNvSpPr/>
            <p:nvPr/>
          </p:nvSpPr>
          <p:spPr>
            <a:xfrm>
              <a:off x="5276165" y="1313726"/>
              <a:ext cx="48702" cy="18274"/>
            </a:xfrm>
            <a:custGeom>
              <a:avLst/>
              <a:gdLst/>
              <a:ahLst/>
              <a:cxnLst/>
              <a:rect l="0" t="0" r="0" b="0"/>
              <a:pathLst>
                <a:path w="48702" h="18274">
                  <a:moveTo>
                    <a:pt x="48701" y="0"/>
                  </a:moveTo>
                  <a:lnTo>
                    <a:pt x="2856" y="10820"/>
                  </a:lnTo>
                  <a:lnTo>
                    <a:pt x="0" y="13259"/>
                  </a:lnTo>
                  <a:lnTo>
                    <a:pt x="687" y="15749"/>
                  </a:lnTo>
                  <a:lnTo>
                    <a:pt x="3736" y="18273"/>
                  </a:lnTo>
                  <a:lnTo>
                    <a:pt x="7495" y="18228"/>
                  </a:lnTo>
                  <a:lnTo>
                    <a:pt x="16280" y="13572"/>
                  </a:lnTo>
                  <a:lnTo>
                    <a:pt x="18450" y="10775"/>
                  </a:lnTo>
                  <a:lnTo>
                    <a:pt x="19033" y="8047"/>
                  </a:lnTo>
                  <a:lnTo>
                    <a:pt x="1760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3BB1DD-C837-4697-9266-D0A4ABB48575}"/>
                </a:ext>
              </a:extLst>
            </p:cNvPr>
            <p:cNvSpPr/>
            <p:nvPr/>
          </p:nvSpPr>
          <p:spPr>
            <a:xfrm>
              <a:off x="5410375" y="1431410"/>
              <a:ext cx="50272" cy="92202"/>
            </a:xfrm>
            <a:custGeom>
              <a:avLst/>
              <a:gdLst/>
              <a:ahLst/>
              <a:cxnLst/>
              <a:rect l="0" t="0" r="0" b="0"/>
              <a:pathLst>
                <a:path w="50272" h="92202">
                  <a:moveTo>
                    <a:pt x="31094" y="6693"/>
                  </a:moveTo>
                  <a:lnTo>
                    <a:pt x="14587" y="2566"/>
                  </a:lnTo>
                  <a:lnTo>
                    <a:pt x="13180" y="1350"/>
                  </a:lnTo>
                  <a:lnTo>
                    <a:pt x="20829" y="0"/>
                  </a:lnTo>
                  <a:lnTo>
                    <a:pt x="33441" y="6309"/>
                  </a:lnTo>
                  <a:lnTo>
                    <a:pt x="40432" y="11619"/>
                  </a:lnTo>
                  <a:lnTo>
                    <a:pt x="48200" y="26732"/>
                  </a:lnTo>
                  <a:lnTo>
                    <a:pt x="50271" y="35600"/>
                  </a:lnTo>
                  <a:lnTo>
                    <a:pt x="49925" y="43238"/>
                  </a:lnTo>
                  <a:lnTo>
                    <a:pt x="44934" y="56333"/>
                  </a:lnTo>
                  <a:lnTo>
                    <a:pt x="32412" y="73416"/>
                  </a:lnTo>
                  <a:lnTo>
                    <a:pt x="0" y="922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9E39488-FB31-4091-BDDC-8AAC643BD8A7}"/>
                </a:ext>
              </a:extLst>
            </p:cNvPr>
            <p:cNvSpPr/>
            <p:nvPr/>
          </p:nvSpPr>
          <p:spPr>
            <a:xfrm>
              <a:off x="5506743" y="1360367"/>
              <a:ext cx="105745" cy="125950"/>
            </a:xfrm>
            <a:custGeom>
              <a:avLst/>
              <a:gdLst/>
              <a:ahLst/>
              <a:cxnLst/>
              <a:rect l="0" t="0" r="0" b="0"/>
              <a:pathLst>
                <a:path w="105745" h="125950">
                  <a:moveTo>
                    <a:pt x="51329" y="0"/>
                  </a:moveTo>
                  <a:lnTo>
                    <a:pt x="22997" y="21640"/>
                  </a:lnTo>
                  <a:lnTo>
                    <a:pt x="7330" y="44800"/>
                  </a:lnTo>
                  <a:lnTo>
                    <a:pt x="0" y="73543"/>
                  </a:lnTo>
                  <a:lnTo>
                    <a:pt x="2892" y="91419"/>
                  </a:lnTo>
                  <a:lnTo>
                    <a:pt x="6082" y="99814"/>
                  </a:lnTo>
                  <a:lnTo>
                    <a:pt x="11664" y="106274"/>
                  </a:lnTo>
                  <a:lnTo>
                    <a:pt x="27078" y="115755"/>
                  </a:lnTo>
                  <a:lnTo>
                    <a:pt x="55180" y="125949"/>
                  </a:lnTo>
                  <a:lnTo>
                    <a:pt x="105744" y="1243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09CCAB-53C0-43F9-B438-7F060A09F95C}"/>
                </a:ext>
              </a:extLst>
            </p:cNvPr>
            <p:cNvSpPr/>
            <p:nvPr/>
          </p:nvSpPr>
          <p:spPr>
            <a:xfrm>
              <a:off x="2409793" y="1795685"/>
              <a:ext cx="676298" cy="64826"/>
            </a:xfrm>
            <a:custGeom>
              <a:avLst/>
              <a:gdLst/>
              <a:ahLst/>
              <a:cxnLst/>
              <a:rect l="0" t="0" r="0" b="0"/>
              <a:pathLst>
                <a:path w="676298" h="64826">
                  <a:moveTo>
                    <a:pt x="0" y="0"/>
                  </a:moveTo>
                  <a:lnTo>
                    <a:pt x="17755" y="7069"/>
                  </a:lnTo>
                  <a:lnTo>
                    <a:pt x="79267" y="55522"/>
                  </a:lnTo>
                  <a:lnTo>
                    <a:pt x="105637" y="64340"/>
                  </a:lnTo>
                  <a:lnTo>
                    <a:pt x="135331" y="64169"/>
                  </a:lnTo>
                  <a:lnTo>
                    <a:pt x="190289" y="40723"/>
                  </a:lnTo>
                  <a:lnTo>
                    <a:pt x="220586" y="33947"/>
                  </a:lnTo>
                  <a:lnTo>
                    <a:pt x="236522" y="36968"/>
                  </a:lnTo>
                  <a:lnTo>
                    <a:pt x="294508" y="63588"/>
                  </a:lnTo>
                  <a:lnTo>
                    <a:pt x="310547" y="64825"/>
                  </a:lnTo>
                  <a:lnTo>
                    <a:pt x="365333" y="51523"/>
                  </a:lnTo>
                  <a:lnTo>
                    <a:pt x="384543" y="39834"/>
                  </a:lnTo>
                  <a:lnTo>
                    <a:pt x="401176" y="21304"/>
                  </a:lnTo>
                  <a:lnTo>
                    <a:pt x="408238" y="17657"/>
                  </a:lnTo>
                  <a:lnTo>
                    <a:pt x="425298" y="15909"/>
                  </a:lnTo>
                  <a:lnTo>
                    <a:pt x="482691" y="27963"/>
                  </a:lnTo>
                  <a:lnTo>
                    <a:pt x="510583" y="29303"/>
                  </a:lnTo>
                  <a:lnTo>
                    <a:pt x="535642" y="23749"/>
                  </a:lnTo>
                  <a:lnTo>
                    <a:pt x="575145" y="6092"/>
                  </a:lnTo>
                  <a:lnTo>
                    <a:pt x="590746" y="5011"/>
                  </a:lnTo>
                  <a:lnTo>
                    <a:pt x="606317" y="8273"/>
                  </a:lnTo>
                  <a:lnTo>
                    <a:pt x="658446" y="36897"/>
                  </a:lnTo>
                  <a:lnTo>
                    <a:pt x="676297" y="466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7152443-2A6B-4147-B185-D063A4080678}"/>
                </a:ext>
              </a:extLst>
            </p:cNvPr>
            <p:cNvSpPr/>
            <p:nvPr/>
          </p:nvSpPr>
          <p:spPr>
            <a:xfrm>
              <a:off x="3381484" y="1744864"/>
              <a:ext cx="699619" cy="86531"/>
            </a:xfrm>
            <a:custGeom>
              <a:avLst/>
              <a:gdLst/>
              <a:ahLst/>
              <a:cxnLst/>
              <a:rect l="0" t="0" r="0" b="0"/>
              <a:pathLst>
                <a:path w="699619" h="86531">
                  <a:moveTo>
                    <a:pt x="0" y="43047"/>
                  </a:moveTo>
                  <a:lnTo>
                    <a:pt x="7070" y="66144"/>
                  </a:lnTo>
                  <a:lnTo>
                    <a:pt x="14947" y="78072"/>
                  </a:lnTo>
                  <a:lnTo>
                    <a:pt x="31115" y="84526"/>
                  </a:lnTo>
                  <a:lnTo>
                    <a:pt x="50969" y="86530"/>
                  </a:lnTo>
                  <a:lnTo>
                    <a:pt x="92829" y="78567"/>
                  </a:lnTo>
                  <a:lnTo>
                    <a:pt x="147671" y="50473"/>
                  </a:lnTo>
                  <a:lnTo>
                    <a:pt x="163233" y="50090"/>
                  </a:lnTo>
                  <a:lnTo>
                    <a:pt x="219386" y="63174"/>
                  </a:lnTo>
                  <a:lnTo>
                    <a:pt x="263362" y="63434"/>
                  </a:lnTo>
                  <a:lnTo>
                    <a:pt x="309794" y="52162"/>
                  </a:lnTo>
                  <a:lnTo>
                    <a:pt x="373085" y="18521"/>
                  </a:lnTo>
                  <a:lnTo>
                    <a:pt x="388657" y="17175"/>
                  </a:lnTo>
                  <a:lnTo>
                    <a:pt x="449136" y="30262"/>
                  </a:lnTo>
                  <a:lnTo>
                    <a:pt x="495555" y="36956"/>
                  </a:lnTo>
                  <a:lnTo>
                    <a:pt x="534453" y="31479"/>
                  </a:lnTo>
                  <a:lnTo>
                    <a:pt x="593497" y="764"/>
                  </a:lnTo>
                  <a:lnTo>
                    <a:pt x="624989" y="0"/>
                  </a:lnTo>
                  <a:lnTo>
                    <a:pt x="678274" y="9835"/>
                  </a:lnTo>
                  <a:lnTo>
                    <a:pt x="699618" y="197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F58D04A-CA86-4F98-AB11-4D136DE7DBE5}"/>
                </a:ext>
              </a:extLst>
            </p:cNvPr>
            <p:cNvSpPr/>
            <p:nvPr/>
          </p:nvSpPr>
          <p:spPr>
            <a:xfrm>
              <a:off x="4257846" y="1621504"/>
              <a:ext cx="1385736" cy="196136"/>
            </a:xfrm>
            <a:custGeom>
              <a:avLst/>
              <a:gdLst/>
              <a:ahLst/>
              <a:cxnLst/>
              <a:rect l="0" t="0" r="0" b="0"/>
              <a:pathLst>
                <a:path w="1385736" h="196136">
                  <a:moveTo>
                    <a:pt x="9821" y="143087"/>
                  </a:moveTo>
                  <a:lnTo>
                    <a:pt x="1567" y="151340"/>
                  </a:lnTo>
                  <a:lnTo>
                    <a:pt x="0" y="156362"/>
                  </a:lnTo>
                  <a:lnTo>
                    <a:pt x="561" y="168853"/>
                  </a:lnTo>
                  <a:lnTo>
                    <a:pt x="4512" y="173220"/>
                  </a:lnTo>
                  <a:lnTo>
                    <a:pt x="18114" y="178072"/>
                  </a:lnTo>
                  <a:lnTo>
                    <a:pt x="75100" y="174920"/>
                  </a:lnTo>
                  <a:lnTo>
                    <a:pt x="120336" y="170429"/>
                  </a:lnTo>
                  <a:lnTo>
                    <a:pt x="156315" y="177566"/>
                  </a:lnTo>
                  <a:lnTo>
                    <a:pt x="198530" y="193682"/>
                  </a:lnTo>
                  <a:lnTo>
                    <a:pt x="252970" y="196135"/>
                  </a:lnTo>
                  <a:lnTo>
                    <a:pt x="296703" y="186615"/>
                  </a:lnTo>
                  <a:lnTo>
                    <a:pt x="350005" y="156790"/>
                  </a:lnTo>
                  <a:lnTo>
                    <a:pt x="369157" y="144844"/>
                  </a:lnTo>
                  <a:lnTo>
                    <a:pt x="398844" y="133069"/>
                  </a:lnTo>
                  <a:lnTo>
                    <a:pt x="430173" y="133305"/>
                  </a:lnTo>
                  <a:lnTo>
                    <a:pt x="487501" y="141830"/>
                  </a:lnTo>
                  <a:lnTo>
                    <a:pt x="528234" y="141111"/>
                  </a:lnTo>
                  <a:lnTo>
                    <a:pt x="584054" y="121889"/>
                  </a:lnTo>
                  <a:lnTo>
                    <a:pt x="640517" y="87497"/>
                  </a:lnTo>
                  <a:lnTo>
                    <a:pt x="655486" y="86135"/>
                  </a:lnTo>
                  <a:lnTo>
                    <a:pt x="710161" y="88449"/>
                  </a:lnTo>
                  <a:lnTo>
                    <a:pt x="751040" y="84501"/>
                  </a:lnTo>
                  <a:lnTo>
                    <a:pt x="786178" y="69198"/>
                  </a:lnTo>
                  <a:lnTo>
                    <a:pt x="849322" y="33150"/>
                  </a:lnTo>
                  <a:lnTo>
                    <a:pt x="855381" y="33519"/>
                  </a:lnTo>
                  <a:lnTo>
                    <a:pt x="860285" y="36356"/>
                  </a:lnTo>
                  <a:lnTo>
                    <a:pt x="878486" y="55401"/>
                  </a:lnTo>
                  <a:lnTo>
                    <a:pt x="893112" y="60929"/>
                  </a:lnTo>
                  <a:lnTo>
                    <a:pt x="911129" y="62522"/>
                  </a:lnTo>
                  <a:lnTo>
                    <a:pt x="940696" y="57699"/>
                  </a:lnTo>
                  <a:lnTo>
                    <a:pt x="1002297" y="31222"/>
                  </a:lnTo>
                  <a:lnTo>
                    <a:pt x="1064434" y="6739"/>
                  </a:lnTo>
                  <a:lnTo>
                    <a:pt x="1094661" y="0"/>
                  </a:lnTo>
                  <a:lnTo>
                    <a:pt x="1112126" y="1182"/>
                  </a:lnTo>
                  <a:lnTo>
                    <a:pt x="1169714" y="22496"/>
                  </a:lnTo>
                  <a:lnTo>
                    <a:pt x="1202055" y="24438"/>
                  </a:lnTo>
                  <a:lnTo>
                    <a:pt x="1261072" y="10665"/>
                  </a:lnTo>
                  <a:lnTo>
                    <a:pt x="1277642" y="7361"/>
                  </a:lnTo>
                  <a:lnTo>
                    <a:pt x="1296522" y="8772"/>
                  </a:lnTo>
                  <a:lnTo>
                    <a:pt x="1311824" y="14581"/>
                  </a:lnTo>
                  <a:lnTo>
                    <a:pt x="1326110" y="21194"/>
                  </a:lnTo>
                  <a:lnTo>
                    <a:pt x="1352713" y="24053"/>
                  </a:lnTo>
                  <a:lnTo>
                    <a:pt x="1385735" y="187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F0BAACE-0024-4201-AC96-FB16E251C1D6}"/>
              </a:ext>
            </a:extLst>
          </p:cNvPr>
          <p:cNvSpPr/>
          <p:nvPr/>
        </p:nvSpPr>
        <p:spPr>
          <a:xfrm>
            <a:off x="5729090" y="1228217"/>
            <a:ext cx="528600" cy="225434"/>
          </a:xfrm>
          <a:custGeom>
            <a:avLst/>
            <a:gdLst/>
            <a:ahLst/>
            <a:cxnLst/>
            <a:rect l="0" t="0" r="0" b="0"/>
            <a:pathLst>
              <a:path w="528600" h="225434">
                <a:moveTo>
                  <a:pt x="0" y="225433"/>
                </a:moveTo>
                <a:lnTo>
                  <a:pt x="58006" y="193934"/>
                </a:lnTo>
                <a:lnTo>
                  <a:pt x="113461" y="169237"/>
                </a:lnTo>
                <a:lnTo>
                  <a:pt x="174016" y="149201"/>
                </a:lnTo>
                <a:lnTo>
                  <a:pt x="228456" y="129344"/>
                </a:lnTo>
                <a:lnTo>
                  <a:pt x="288217" y="106484"/>
                </a:lnTo>
                <a:lnTo>
                  <a:pt x="349926" y="81399"/>
                </a:lnTo>
                <a:lnTo>
                  <a:pt x="411156" y="59809"/>
                </a:lnTo>
                <a:lnTo>
                  <a:pt x="463430" y="38910"/>
                </a:lnTo>
                <a:lnTo>
                  <a:pt x="511426" y="10081"/>
                </a:lnTo>
                <a:lnTo>
                  <a:pt x="528599" y="0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F1B1E-795B-49EA-9C26-F7EF422D423E}"/>
              </a:ext>
            </a:extLst>
          </p:cNvPr>
          <p:cNvGrpSpPr/>
          <p:nvPr/>
        </p:nvGrpSpPr>
        <p:grpSpPr>
          <a:xfrm>
            <a:off x="6370165" y="991639"/>
            <a:ext cx="1271214" cy="476718"/>
            <a:chOff x="6370165" y="991639"/>
            <a:chExt cx="1271214" cy="4767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C9EB24-9A40-409E-B9EC-5D5AC449CC01}"/>
                </a:ext>
              </a:extLst>
            </p:cNvPr>
            <p:cNvSpPr/>
            <p:nvPr/>
          </p:nvSpPr>
          <p:spPr>
            <a:xfrm>
              <a:off x="6370165" y="1103841"/>
              <a:ext cx="136278" cy="145541"/>
            </a:xfrm>
            <a:custGeom>
              <a:avLst/>
              <a:gdLst/>
              <a:ahLst/>
              <a:cxnLst/>
              <a:rect l="0" t="0" r="0" b="0"/>
              <a:pathLst>
                <a:path w="136278" h="145541">
                  <a:moveTo>
                    <a:pt x="4127" y="7773"/>
                  </a:moveTo>
                  <a:lnTo>
                    <a:pt x="0" y="20154"/>
                  </a:lnTo>
                  <a:lnTo>
                    <a:pt x="278" y="33141"/>
                  </a:lnTo>
                  <a:lnTo>
                    <a:pt x="7593" y="57324"/>
                  </a:lnTo>
                  <a:lnTo>
                    <a:pt x="35526" y="114555"/>
                  </a:lnTo>
                  <a:lnTo>
                    <a:pt x="56011" y="143166"/>
                  </a:lnTo>
                  <a:lnTo>
                    <a:pt x="62037" y="145540"/>
                  </a:lnTo>
                  <a:lnTo>
                    <a:pt x="68645" y="145395"/>
                  </a:lnTo>
                  <a:lnTo>
                    <a:pt x="75642" y="143571"/>
                  </a:lnTo>
                  <a:lnTo>
                    <a:pt x="81170" y="138900"/>
                  </a:lnTo>
                  <a:lnTo>
                    <a:pt x="89617" y="124497"/>
                  </a:lnTo>
                  <a:lnTo>
                    <a:pt x="107419" y="71073"/>
                  </a:lnTo>
                  <a:lnTo>
                    <a:pt x="125654" y="11941"/>
                  </a:lnTo>
                  <a:lnTo>
                    <a:pt x="13627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2C0D88-6040-48E0-A105-6BBCC63B5561}"/>
                </a:ext>
              </a:extLst>
            </p:cNvPr>
            <p:cNvSpPr/>
            <p:nvPr/>
          </p:nvSpPr>
          <p:spPr>
            <a:xfrm>
              <a:off x="6562853" y="1117570"/>
              <a:ext cx="216098" cy="133969"/>
            </a:xfrm>
            <a:custGeom>
              <a:avLst/>
              <a:gdLst/>
              <a:ahLst/>
              <a:cxnLst/>
              <a:rect l="0" t="0" r="0" b="0"/>
              <a:pathLst>
                <a:path w="216098" h="133969">
                  <a:moveTo>
                    <a:pt x="13551" y="32912"/>
                  </a:moveTo>
                  <a:lnTo>
                    <a:pt x="21805" y="41165"/>
                  </a:lnTo>
                  <a:lnTo>
                    <a:pt x="26827" y="42733"/>
                  </a:lnTo>
                  <a:lnTo>
                    <a:pt x="39317" y="42171"/>
                  </a:lnTo>
                  <a:lnTo>
                    <a:pt x="51202" y="36739"/>
                  </a:lnTo>
                  <a:lnTo>
                    <a:pt x="56790" y="32872"/>
                  </a:lnTo>
                  <a:lnTo>
                    <a:pt x="59651" y="25976"/>
                  </a:lnTo>
                  <a:lnTo>
                    <a:pt x="60528" y="6797"/>
                  </a:lnTo>
                  <a:lnTo>
                    <a:pt x="57824" y="1682"/>
                  </a:lnTo>
                  <a:lnTo>
                    <a:pt x="53432" y="0"/>
                  </a:lnTo>
                  <a:lnTo>
                    <a:pt x="47912" y="606"/>
                  </a:lnTo>
                  <a:lnTo>
                    <a:pt x="37172" y="5886"/>
                  </a:lnTo>
                  <a:lnTo>
                    <a:pt x="31889" y="9712"/>
                  </a:lnTo>
                  <a:lnTo>
                    <a:pt x="16202" y="31604"/>
                  </a:lnTo>
                  <a:lnTo>
                    <a:pt x="4740" y="55845"/>
                  </a:lnTo>
                  <a:lnTo>
                    <a:pt x="0" y="83565"/>
                  </a:lnTo>
                  <a:lnTo>
                    <a:pt x="3497" y="98899"/>
                  </a:lnTo>
                  <a:lnTo>
                    <a:pt x="19819" y="122818"/>
                  </a:lnTo>
                  <a:lnTo>
                    <a:pt x="34187" y="129012"/>
                  </a:lnTo>
                  <a:lnTo>
                    <a:pt x="42855" y="130664"/>
                  </a:lnTo>
                  <a:lnTo>
                    <a:pt x="59397" y="127893"/>
                  </a:lnTo>
                  <a:lnTo>
                    <a:pt x="80974" y="116621"/>
                  </a:lnTo>
                  <a:lnTo>
                    <a:pt x="98307" y="100037"/>
                  </a:lnTo>
                  <a:lnTo>
                    <a:pt x="124009" y="68111"/>
                  </a:lnTo>
                  <a:lnTo>
                    <a:pt x="145549" y="22158"/>
                  </a:lnTo>
                  <a:lnTo>
                    <a:pt x="144736" y="21424"/>
                  </a:lnTo>
                  <a:lnTo>
                    <a:pt x="142467" y="22662"/>
                  </a:lnTo>
                  <a:lnTo>
                    <a:pt x="143545" y="24351"/>
                  </a:lnTo>
                  <a:lnTo>
                    <a:pt x="151653" y="28531"/>
                  </a:lnTo>
                  <a:lnTo>
                    <a:pt x="191505" y="36942"/>
                  </a:lnTo>
                  <a:lnTo>
                    <a:pt x="199558" y="40781"/>
                  </a:lnTo>
                  <a:lnTo>
                    <a:pt x="210808" y="51956"/>
                  </a:lnTo>
                  <a:lnTo>
                    <a:pt x="215017" y="58564"/>
                  </a:lnTo>
                  <a:lnTo>
                    <a:pt x="216097" y="65560"/>
                  </a:lnTo>
                  <a:lnTo>
                    <a:pt x="212689" y="80244"/>
                  </a:lnTo>
                  <a:lnTo>
                    <a:pt x="196426" y="109920"/>
                  </a:lnTo>
                  <a:lnTo>
                    <a:pt x="186671" y="122128"/>
                  </a:lnTo>
                  <a:lnTo>
                    <a:pt x="171972" y="128706"/>
                  </a:lnTo>
                  <a:lnTo>
                    <a:pt x="145701" y="13396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2CC14F-EF45-4574-A44C-3B1E035A2DFA}"/>
                </a:ext>
              </a:extLst>
            </p:cNvPr>
            <p:cNvSpPr/>
            <p:nvPr/>
          </p:nvSpPr>
          <p:spPr>
            <a:xfrm>
              <a:off x="6856251" y="1025626"/>
              <a:ext cx="116604" cy="194770"/>
            </a:xfrm>
            <a:custGeom>
              <a:avLst/>
              <a:gdLst/>
              <a:ahLst/>
              <a:cxnLst/>
              <a:rect l="0" t="0" r="0" b="0"/>
              <a:pathLst>
                <a:path w="116604" h="194770">
                  <a:moveTo>
                    <a:pt x="0" y="8253"/>
                  </a:moveTo>
                  <a:lnTo>
                    <a:pt x="8254" y="0"/>
                  </a:lnTo>
                  <a:lnTo>
                    <a:pt x="10685" y="1024"/>
                  </a:lnTo>
                  <a:lnTo>
                    <a:pt x="13386" y="11374"/>
                  </a:lnTo>
                  <a:lnTo>
                    <a:pt x="4538" y="70115"/>
                  </a:lnTo>
                  <a:lnTo>
                    <a:pt x="9053" y="130625"/>
                  </a:lnTo>
                  <a:lnTo>
                    <a:pt x="15253" y="151604"/>
                  </a:lnTo>
                  <a:lnTo>
                    <a:pt x="43499" y="190119"/>
                  </a:lnTo>
                  <a:lnTo>
                    <a:pt x="49728" y="193413"/>
                  </a:lnTo>
                  <a:lnTo>
                    <a:pt x="63561" y="194769"/>
                  </a:lnTo>
                  <a:lnTo>
                    <a:pt x="85916" y="190677"/>
                  </a:lnTo>
                  <a:lnTo>
                    <a:pt x="91826" y="186875"/>
                  </a:lnTo>
                  <a:lnTo>
                    <a:pt x="116603" y="1559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89F6FDC-E885-4A65-9DC7-C95AA1D5A237}"/>
                </a:ext>
              </a:extLst>
            </p:cNvPr>
            <p:cNvSpPr/>
            <p:nvPr/>
          </p:nvSpPr>
          <p:spPr>
            <a:xfrm>
              <a:off x="6863545" y="1112102"/>
              <a:ext cx="155952" cy="92796"/>
            </a:xfrm>
            <a:custGeom>
              <a:avLst/>
              <a:gdLst/>
              <a:ahLst/>
              <a:cxnLst/>
              <a:rect l="0" t="0" r="0" b="0"/>
              <a:pathLst>
                <a:path w="155952" h="92796">
                  <a:moveTo>
                    <a:pt x="8253" y="7286"/>
                  </a:moveTo>
                  <a:lnTo>
                    <a:pt x="0" y="15539"/>
                  </a:lnTo>
                  <a:lnTo>
                    <a:pt x="1024" y="17107"/>
                  </a:lnTo>
                  <a:lnTo>
                    <a:pt x="29794" y="13417"/>
                  </a:lnTo>
                  <a:lnTo>
                    <a:pt x="92120" y="0"/>
                  </a:lnTo>
                  <a:lnTo>
                    <a:pt x="101304" y="2429"/>
                  </a:lnTo>
                  <a:lnTo>
                    <a:pt x="109155" y="6639"/>
                  </a:lnTo>
                  <a:lnTo>
                    <a:pt x="113524" y="12901"/>
                  </a:lnTo>
                  <a:lnTo>
                    <a:pt x="125406" y="69272"/>
                  </a:lnTo>
                  <a:lnTo>
                    <a:pt x="127814" y="77113"/>
                  </a:lnTo>
                  <a:lnTo>
                    <a:pt x="132010" y="82340"/>
                  </a:lnTo>
                  <a:lnTo>
                    <a:pt x="155951" y="9279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B6761E-90D1-4A9A-80F1-33C8456671CB}"/>
                </a:ext>
              </a:extLst>
            </p:cNvPr>
            <p:cNvSpPr/>
            <p:nvPr/>
          </p:nvSpPr>
          <p:spPr>
            <a:xfrm>
              <a:off x="7011722" y="103387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B83E96-7A4B-4FD7-AA93-4CB7357DE24B}"/>
                </a:ext>
              </a:extLst>
            </p:cNvPr>
            <p:cNvSpPr/>
            <p:nvPr/>
          </p:nvSpPr>
          <p:spPr>
            <a:xfrm>
              <a:off x="6957505" y="1126770"/>
              <a:ext cx="210534" cy="341587"/>
            </a:xfrm>
            <a:custGeom>
              <a:avLst/>
              <a:gdLst/>
              <a:ahLst/>
              <a:cxnLst/>
              <a:rect l="0" t="0" r="0" b="0"/>
              <a:pathLst>
                <a:path w="210534" h="341587">
                  <a:moveTo>
                    <a:pt x="186367" y="31486"/>
                  </a:moveTo>
                  <a:lnTo>
                    <a:pt x="194620" y="39739"/>
                  </a:lnTo>
                  <a:lnTo>
                    <a:pt x="198779" y="40443"/>
                  </a:lnTo>
                  <a:lnTo>
                    <a:pt x="203279" y="39184"/>
                  </a:lnTo>
                  <a:lnTo>
                    <a:pt x="208006" y="36618"/>
                  </a:lnTo>
                  <a:lnTo>
                    <a:pt x="210295" y="32316"/>
                  </a:lnTo>
                  <a:lnTo>
                    <a:pt x="210533" y="20626"/>
                  </a:lnTo>
                  <a:lnTo>
                    <a:pt x="203152" y="9097"/>
                  </a:lnTo>
                  <a:lnTo>
                    <a:pt x="197557" y="3604"/>
                  </a:lnTo>
                  <a:lnTo>
                    <a:pt x="191236" y="806"/>
                  </a:lnTo>
                  <a:lnTo>
                    <a:pt x="177302" y="0"/>
                  </a:lnTo>
                  <a:lnTo>
                    <a:pt x="154890" y="8529"/>
                  </a:lnTo>
                  <a:lnTo>
                    <a:pt x="135965" y="21996"/>
                  </a:lnTo>
                  <a:lnTo>
                    <a:pt x="127114" y="36481"/>
                  </a:lnTo>
                  <a:lnTo>
                    <a:pt x="123544" y="45181"/>
                  </a:lnTo>
                  <a:lnTo>
                    <a:pt x="123756" y="51844"/>
                  </a:lnTo>
                  <a:lnTo>
                    <a:pt x="126487" y="57150"/>
                  </a:lnTo>
                  <a:lnTo>
                    <a:pt x="130900" y="61551"/>
                  </a:lnTo>
                  <a:lnTo>
                    <a:pt x="136433" y="63621"/>
                  </a:lnTo>
                  <a:lnTo>
                    <a:pt x="149491" y="63619"/>
                  </a:lnTo>
                  <a:lnTo>
                    <a:pt x="161629" y="58435"/>
                  </a:lnTo>
                  <a:lnTo>
                    <a:pt x="172781" y="49509"/>
                  </a:lnTo>
                  <a:lnTo>
                    <a:pt x="183495" y="36905"/>
                  </a:lnTo>
                  <a:lnTo>
                    <a:pt x="187907" y="35098"/>
                  </a:lnTo>
                  <a:lnTo>
                    <a:pt x="191712" y="36485"/>
                  </a:lnTo>
                  <a:lnTo>
                    <a:pt x="195113" y="40001"/>
                  </a:lnTo>
                  <a:lnTo>
                    <a:pt x="198892" y="55424"/>
                  </a:lnTo>
                  <a:lnTo>
                    <a:pt x="198715" y="83780"/>
                  </a:lnTo>
                  <a:lnTo>
                    <a:pt x="190282" y="146884"/>
                  </a:lnTo>
                  <a:lnTo>
                    <a:pt x="178426" y="202163"/>
                  </a:lnTo>
                  <a:lnTo>
                    <a:pt x="168196" y="252244"/>
                  </a:lnTo>
                  <a:lnTo>
                    <a:pt x="131558" y="303614"/>
                  </a:lnTo>
                  <a:lnTo>
                    <a:pt x="93447" y="335053"/>
                  </a:lnTo>
                  <a:lnTo>
                    <a:pt x="68773" y="341165"/>
                  </a:lnTo>
                  <a:lnTo>
                    <a:pt x="56148" y="341586"/>
                  </a:lnTo>
                  <a:lnTo>
                    <a:pt x="35209" y="335143"/>
                  </a:lnTo>
                  <a:lnTo>
                    <a:pt x="18130" y="322779"/>
                  </a:lnTo>
                  <a:lnTo>
                    <a:pt x="4781" y="305767"/>
                  </a:lnTo>
                  <a:lnTo>
                    <a:pt x="0" y="286690"/>
                  </a:lnTo>
                  <a:lnTo>
                    <a:pt x="1618" y="265831"/>
                  </a:lnTo>
                  <a:lnTo>
                    <a:pt x="13104" y="231536"/>
                  </a:lnTo>
                  <a:lnTo>
                    <a:pt x="38670" y="19473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D34CF7A-BC8A-4DE8-BD22-48924DA1EB29}"/>
                </a:ext>
              </a:extLst>
            </p:cNvPr>
            <p:cNvSpPr/>
            <p:nvPr/>
          </p:nvSpPr>
          <p:spPr>
            <a:xfrm>
              <a:off x="7261554" y="1096067"/>
              <a:ext cx="68883" cy="116633"/>
            </a:xfrm>
            <a:custGeom>
              <a:avLst/>
              <a:gdLst/>
              <a:ahLst/>
              <a:cxnLst/>
              <a:rect l="0" t="0" r="0" b="0"/>
              <a:pathLst>
                <a:path w="68883" h="116633">
                  <a:moveTo>
                    <a:pt x="6694" y="0"/>
                  </a:moveTo>
                  <a:lnTo>
                    <a:pt x="4391" y="31521"/>
                  </a:lnTo>
                  <a:lnTo>
                    <a:pt x="0" y="66399"/>
                  </a:lnTo>
                  <a:lnTo>
                    <a:pt x="3368" y="92227"/>
                  </a:lnTo>
                  <a:lnTo>
                    <a:pt x="13962" y="112164"/>
                  </a:lnTo>
                  <a:lnTo>
                    <a:pt x="19312" y="115371"/>
                  </a:lnTo>
                  <a:lnTo>
                    <a:pt x="32168" y="116632"/>
                  </a:lnTo>
                  <a:lnTo>
                    <a:pt x="44216" y="112009"/>
                  </a:lnTo>
                  <a:lnTo>
                    <a:pt x="54465" y="104197"/>
                  </a:lnTo>
                  <a:lnTo>
                    <a:pt x="68882" y="855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F14661E-DF52-4FF9-ACD3-73D3F36FA92D}"/>
                </a:ext>
              </a:extLst>
            </p:cNvPr>
            <p:cNvSpPr/>
            <p:nvPr/>
          </p:nvSpPr>
          <p:spPr>
            <a:xfrm>
              <a:off x="7283795" y="1010559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4A7AF2-0930-49E5-82D7-36C03800112A}"/>
                </a:ext>
              </a:extLst>
            </p:cNvPr>
            <p:cNvSpPr/>
            <p:nvPr/>
          </p:nvSpPr>
          <p:spPr>
            <a:xfrm>
              <a:off x="7372811" y="991639"/>
              <a:ext cx="268568" cy="212762"/>
            </a:xfrm>
            <a:custGeom>
              <a:avLst/>
              <a:gdLst/>
              <a:ahLst/>
              <a:cxnLst/>
              <a:rect l="0" t="0" r="0" b="0"/>
              <a:pathLst>
                <a:path w="268568" h="212762">
                  <a:moveTo>
                    <a:pt x="97549" y="127749"/>
                  </a:moveTo>
                  <a:lnTo>
                    <a:pt x="84273" y="116201"/>
                  </a:lnTo>
                  <a:lnTo>
                    <a:pt x="71782" y="110236"/>
                  </a:lnTo>
                  <a:lnTo>
                    <a:pt x="64824" y="110028"/>
                  </a:lnTo>
                  <a:lnTo>
                    <a:pt x="50183" y="114403"/>
                  </a:lnTo>
                  <a:lnTo>
                    <a:pt x="27373" y="130704"/>
                  </a:lnTo>
                  <a:lnTo>
                    <a:pt x="8330" y="151945"/>
                  </a:lnTo>
                  <a:lnTo>
                    <a:pt x="1754" y="171612"/>
                  </a:lnTo>
                  <a:lnTo>
                    <a:pt x="0" y="182903"/>
                  </a:lnTo>
                  <a:lnTo>
                    <a:pt x="1422" y="192157"/>
                  </a:lnTo>
                  <a:lnTo>
                    <a:pt x="9913" y="207047"/>
                  </a:lnTo>
                  <a:lnTo>
                    <a:pt x="15804" y="210845"/>
                  </a:lnTo>
                  <a:lnTo>
                    <a:pt x="29260" y="212761"/>
                  </a:lnTo>
                  <a:lnTo>
                    <a:pt x="43878" y="206127"/>
                  </a:lnTo>
                  <a:lnTo>
                    <a:pt x="64371" y="187824"/>
                  </a:lnTo>
                  <a:lnTo>
                    <a:pt x="91228" y="150791"/>
                  </a:lnTo>
                  <a:lnTo>
                    <a:pt x="98483" y="135399"/>
                  </a:lnTo>
                  <a:lnTo>
                    <a:pt x="99034" y="131985"/>
                  </a:lnTo>
                  <a:lnTo>
                    <a:pt x="97676" y="131437"/>
                  </a:lnTo>
                  <a:lnTo>
                    <a:pt x="95042" y="132799"/>
                  </a:lnTo>
                  <a:lnTo>
                    <a:pt x="94151" y="137161"/>
                  </a:lnTo>
                  <a:lnTo>
                    <a:pt x="95463" y="151222"/>
                  </a:lnTo>
                  <a:lnTo>
                    <a:pt x="101228" y="164381"/>
                  </a:lnTo>
                  <a:lnTo>
                    <a:pt x="105184" y="170309"/>
                  </a:lnTo>
                  <a:lnTo>
                    <a:pt x="110412" y="173397"/>
                  </a:lnTo>
                  <a:lnTo>
                    <a:pt x="123131" y="174524"/>
                  </a:lnTo>
                  <a:lnTo>
                    <a:pt x="144860" y="166176"/>
                  </a:lnTo>
                  <a:lnTo>
                    <a:pt x="163583" y="152763"/>
                  </a:lnTo>
                  <a:lnTo>
                    <a:pt x="172387" y="138290"/>
                  </a:lnTo>
                  <a:lnTo>
                    <a:pt x="177451" y="121206"/>
                  </a:lnTo>
                  <a:lnTo>
                    <a:pt x="173184" y="59480"/>
                  </a:lnTo>
                  <a:lnTo>
                    <a:pt x="161188" y="14664"/>
                  </a:lnTo>
                  <a:lnTo>
                    <a:pt x="152896" y="905"/>
                  </a:lnTo>
                  <a:lnTo>
                    <a:pt x="149130" y="0"/>
                  </a:lnTo>
                  <a:lnTo>
                    <a:pt x="145756" y="2852"/>
                  </a:lnTo>
                  <a:lnTo>
                    <a:pt x="142643" y="8208"/>
                  </a:lnTo>
                  <a:lnTo>
                    <a:pt x="138261" y="32252"/>
                  </a:lnTo>
                  <a:lnTo>
                    <a:pt x="138963" y="87651"/>
                  </a:lnTo>
                  <a:lnTo>
                    <a:pt x="143595" y="107337"/>
                  </a:lnTo>
                  <a:lnTo>
                    <a:pt x="156777" y="128995"/>
                  </a:lnTo>
                  <a:lnTo>
                    <a:pt x="177574" y="150575"/>
                  </a:lnTo>
                  <a:lnTo>
                    <a:pt x="195591" y="162654"/>
                  </a:lnTo>
                  <a:lnTo>
                    <a:pt x="225159" y="170913"/>
                  </a:lnTo>
                  <a:lnTo>
                    <a:pt x="268567" y="16661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57705A-BF00-45DE-9CE6-37ECEB8BF666}"/>
              </a:ext>
            </a:extLst>
          </p:cNvPr>
          <p:cNvGrpSpPr/>
          <p:nvPr/>
        </p:nvGrpSpPr>
        <p:grpSpPr>
          <a:xfrm>
            <a:off x="985000" y="2111683"/>
            <a:ext cx="6835169" cy="1215388"/>
            <a:chOff x="985000" y="2111683"/>
            <a:chExt cx="6835169" cy="121538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77070BE-C8F9-4167-8CCF-2D33B9A5243D}"/>
                </a:ext>
              </a:extLst>
            </p:cNvPr>
            <p:cNvSpPr/>
            <p:nvPr/>
          </p:nvSpPr>
          <p:spPr>
            <a:xfrm>
              <a:off x="997494" y="2223229"/>
              <a:ext cx="238498" cy="298876"/>
            </a:xfrm>
            <a:custGeom>
              <a:avLst/>
              <a:gdLst/>
              <a:ahLst/>
              <a:cxnLst/>
              <a:rect l="0" t="0" r="0" b="0"/>
              <a:pathLst>
                <a:path w="238498" h="298876">
                  <a:moveTo>
                    <a:pt x="51932" y="0"/>
                  </a:moveTo>
                  <a:lnTo>
                    <a:pt x="49629" y="31520"/>
                  </a:lnTo>
                  <a:lnTo>
                    <a:pt x="27727" y="94685"/>
                  </a:lnTo>
                  <a:lnTo>
                    <a:pt x="8789" y="149289"/>
                  </a:lnTo>
                  <a:lnTo>
                    <a:pt x="0" y="207640"/>
                  </a:lnTo>
                  <a:lnTo>
                    <a:pt x="2135" y="261265"/>
                  </a:lnTo>
                  <a:lnTo>
                    <a:pt x="6642" y="271778"/>
                  </a:lnTo>
                  <a:lnTo>
                    <a:pt x="20863" y="288065"/>
                  </a:lnTo>
                  <a:lnTo>
                    <a:pt x="43306" y="296455"/>
                  </a:lnTo>
                  <a:lnTo>
                    <a:pt x="80470" y="298875"/>
                  </a:lnTo>
                  <a:lnTo>
                    <a:pt x="133650" y="288783"/>
                  </a:lnTo>
                  <a:lnTo>
                    <a:pt x="191634" y="256291"/>
                  </a:lnTo>
                  <a:lnTo>
                    <a:pt x="238497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B7ABABA-8260-4F3B-9E07-7046B454A0A9}"/>
                </a:ext>
              </a:extLst>
            </p:cNvPr>
            <p:cNvSpPr/>
            <p:nvPr/>
          </p:nvSpPr>
          <p:spPr>
            <a:xfrm>
              <a:off x="1212670" y="2378699"/>
              <a:ext cx="97979" cy="225434"/>
            </a:xfrm>
            <a:custGeom>
              <a:avLst/>
              <a:gdLst/>
              <a:ahLst/>
              <a:cxnLst/>
              <a:rect l="0" t="0" r="0" b="0"/>
              <a:pathLst>
                <a:path w="97979" h="225434">
                  <a:moveTo>
                    <a:pt x="62189" y="0"/>
                  </a:moveTo>
                  <a:lnTo>
                    <a:pt x="49808" y="4127"/>
                  </a:lnTo>
                  <a:lnTo>
                    <a:pt x="48753" y="7070"/>
                  </a:lnTo>
                  <a:lnTo>
                    <a:pt x="50640" y="10760"/>
                  </a:lnTo>
                  <a:lnTo>
                    <a:pt x="59647" y="18602"/>
                  </a:lnTo>
                  <a:lnTo>
                    <a:pt x="89845" y="37532"/>
                  </a:lnTo>
                  <a:lnTo>
                    <a:pt x="96073" y="51806"/>
                  </a:lnTo>
                  <a:lnTo>
                    <a:pt x="97978" y="68803"/>
                  </a:lnTo>
                  <a:lnTo>
                    <a:pt x="95945" y="84994"/>
                  </a:lnTo>
                  <a:lnTo>
                    <a:pt x="85818" y="108677"/>
                  </a:lnTo>
                  <a:lnTo>
                    <a:pt x="45986" y="166277"/>
                  </a:lnTo>
                  <a:lnTo>
                    <a:pt x="0" y="2254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1D0F8F-A6E9-460B-A510-E7DE3F9EC502}"/>
                </a:ext>
              </a:extLst>
            </p:cNvPr>
            <p:cNvSpPr/>
            <p:nvPr/>
          </p:nvSpPr>
          <p:spPr>
            <a:xfrm>
              <a:off x="1533182" y="2345688"/>
              <a:ext cx="161448" cy="196947"/>
            </a:xfrm>
            <a:custGeom>
              <a:avLst/>
              <a:gdLst/>
              <a:ahLst/>
              <a:cxnLst/>
              <a:rect l="0" t="0" r="0" b="0"/>
              <a:pathLst>
                <a:path w="161448" h="196947">
                  <a:moveTo>
                    <a:pt x="13750" y="40785"/>
                  </a:moveTo>
                  <a:lnTo>
                    <a:pt x="2930" y="1633"/>
                  </a:lnTo>
                  <a:lnTo>
                    <a:pt x="1354" y="0"/>
                  </a:lnTo>
                  <a:lnTo>
                    <a:pt x="304" y="2367"/>
                  </a:lnTo>
                  <a:lnTo>
                    <a:pt x="0" y="13345"/>
                  </a:lnTo>
                  <a:lnTo>
                    <a:pt x="6202" y="76135"/>
                  </a:lnTo>
                  <a:lnTo>
                    <a:pt x="12003" y="138587"/>
                  </a:lnTo>
                  <a:lnTo>
                    <a:pt x="14384" y="193076"/>
                  </a:lnTo>
                  <a:lnTo>
                    <a:pt x="15900" y="192408"/>
                  </a:lnTo>
                  <a:lnTo>
                    <a:pt x="17774" y="188508"/>
                  </a:lnTo>
                  <a:lnTo>
                    <a:pt x="29448" y="138114"/>
                  </a:lnTo>
                  <a:lnTo>
                    <a:pt x="43065" y="116073"/>
                  </a:lnTo>
                  <a:lnTo>
                    <a:pt x="48841" y="112570"/>
                  </a:lnTo>
                  <a:lnTo>
                    <a:pt x="62167" y="110981"/>
                  </a:lnTo>
                  <a:lnTo>
                    <a:pt x="84238" y="119069"/>
                  </a:lnTo>
                  <a:lnTo>
                    <a:pt x="103062" y="136533"/>
                  </a:lnTo>
                  <a:lnTo>
                    <a:pt x="143593" y="193274"/>
                  </a:lnTo>
                  <a:lnTo>
                    <a:pt x="147817" y="195995"/>
                  </a:lnTo>
                  <a:lnTo>
                    <a:pt x="151496" y="196946"/>
                  </a:lnTo>
                  <a:lnTo>
                    <a:pt x="161447" y="1962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65FB182-9C0C-4324-8C9A-5328257DD920}"/>
                </a:ext>
              </a:extLst>
            </p:cNvPr>
            <p:cNvSpPr/>
            <p:nvPr/>
          </p:nvSpPr>
          <p:spPr>
            <a:xfrm>
              <a:off x="1704414" y="2428657"/>
              <a:ext cx="83355" cy="121067"/>
            </a:xfrm>
            <a:custGeom>
              <a:avLst/>
              <a:gdLst/>
              <a:ahLst/>
              <a:cxnLst/>
              <a:rect l="0" t="0" r="0" b="0"/>
              <a:pathLst>
                <a:path w="83355" h="121067">
                  <a:moveTo>
                    <a:pt x="21309" y="20004"/>
                  </a:moveTo>
                  <a:lnTo>
                    <a:pt x="21309" y="3497"/>
                  </a:lnTo>
                  <a:lnTo>
                    <a:pt x="19582" y="362"/>
                  </a:lnTo>
                  <a:lnTo>
                    <a:pt x="16703" y="0"/>
                  </a:lnTo>
                  <a:lnTo>
                    <a:pt x="13056" y="1486"/>
                  </a:lnTo>
                  <a:lnTo>
                    <a:pt x="6701" y="10046"/>
                  </a:lnTo>
                  <a:lnTo>
                    <a:pt x="1861" y="23352"/>
                  </a:lnTo>
                  <a:lnTo>
                    <a:pt x="0" y="50267"/>
                  </a:lnTo>
                  <a:lnTo>
                    <a:pt x="5398" y="79259"/>
                  </a:lnTo>
                  <a:lnTo>
                    <a:pt x="13086" y="96436"/>
                  </a:lnTo>
                  <a:lnTo>
                    <a:pt x="31253" y="116547"/>
                  </a:lnTo>
                  <a:lnTo>
                    <a:pt x="39166" y="119779"/>
                  </a:lnTo>
                  <a:lnTo>
                    <a:pt x="57173" y="121066"/>
                  </a:lnTo>
                  <a:lnTo>
                    <a:pt x="65084" y="118473"/>
                  </a:lnTo>
                  <a:lnTo>
                    <a:pt x="78480" y="108682"/>
                  </a:lnTo>
                  <a:lnTo>
                    <a:pt x="81880" y="100716"/>
                  </a:lnTo>
                  <a:lnTo>
                    <a:pt x="83354" y="80348"/>
                  </a:lnTo>
                  <a:lnTo>
                    <a:pt x="78827" y="61507"/>
                  </a:lnTo>
                  <a:lnTo>
                    <a:pt x="75202" y="52855"/>
                  </a:lnTo>
                  <a:lnTo>
                    <a:pt x="69329" y="47087"/>
                  </a:lnTo>
                  <a:lnTo>
                    <a:pt x="53592" y="40678"/>
                  </a:lnTo>
                  <a:lnTo>
                    <a:pt x="47150" y="40697"/>
                  </a:lnTo>
                  <a:lnTo>
                    <a:pt x="41991" y="42436"/>
                  </a:lnTo>
                  <a:lnTo>
                    <a:pt x="29083" y="5109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5E35D25-2A2E-41BC-A70A-43248AA457AE}"/>
                </a:ext>
              </a:extLst>
            </p:cNvPr>
            <p:cNvSpPr/>
            <p:nvPr/>
          </p:nvSpPr>
          <p:spPr>
            <a:xfrm>
              <a:off x="1834552" y="2409388"/>
              <a:ext cx="92387" cy="145508"/>
            </a:xfrm>
            <a:custGeom>
              <a:avLst/>
              <a:gdLst/>
              <a:ahLst/>
              <a:cxnLst/>
              <a:rect l="0" t="0" r="0" b="0"/>
              <a:pathLst>
                <a:path w="92387" h="145508">
                  <a:moveTo>
                    <a:pt x="85509" y="15953"/>
                  </a:moveTo>
                  <a:lnTo>
                    <a:pt x="77256" y="3572"/>
                  </a:lnTo>
                  <a:lnTo>
                    <a:pt x="72233" y="789"/>
                  </a:lnTo>
                  <a:lnTo>
                    <a:pt x="59743" y="0"/>
                  </a:lnTo>
                  <a:lnTo>
                    <a:pt x="38144" y="8539"/>
                  </a:lnTo>
                  <a:lnTo>
                    <a:pt x="19459" y="26136"/>
                  </a:lnTo>
                  <a:lnTo>
                    <a:pt x="16428" y="33106"/>
                  </a:lnTo>
                  <a:lnTo>
                    <a:pt x="15363" y="47761"/>
                  </a:lnTo>
                  <a:lnTo>
                    <a:pt x="20072" y="60608"/>
                  </a:lnTo>
                  <a:lnTo>
                    <a:pt x="23746" y="66452"/>
                  </a:lnTo>
                  <a:lnTo>
                    <a:pt x="34738" y="75249"/>
                  </a:lnTo>
                  <a:lnTo>
                    <a:pt x="85723" y="100236"/>
                  </a:lnTo>
                  <a:lnTo>
                    <a:pt x="89970" y="106691"/>
                  </a:lnTo>
                  <a:lnTo>
                    <a:pt x="92386" y="123075"/>
                  </a:lnTo>
                  <a:lnTo>
                    <a:pt x="89230" y="129690"/>
                  </a:lnTo>
                  <a:lnTo>
                    <a:pt x="76510" y="139344"/>
                  </a:lnTo>
                  <a:lnTo>
                    <a:pt x="49925" y="145507"/>
                  </a:lnTo>
                  <a:lnTo>
                    <a:pt x="24294" y="143207"/>
                  </a:lnTo>
                  <a:lnTo>
                    <a:pt x="0" y="1325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B70378-E5A1-4667-8CA2-6F387632C667}"/>
                </a:ext>
              </a:extLst>
            </p:cNvPr>
            <p:cNvSpPr/>
            <p:nvPr/>
          </p:nvSpPr>
          <p:spPr>
            <a:xfrm>
              <a:off x="2021212" y="2332058"/>
              <a:ext cx="69868" cy="226015"/>
            </a:xfrm>
            <a:custGeom>
              <a:avLst/>
              <a:gdLst/>
              <a:ahLst/>
              <a:cxnLst/>
              <a:rect l="0" t="0" r="0" b="0"/>
              <a:pathLst>
                <a:path w="69868" h="226015">
                  <a:moveTo>
                    <a:pt x="7679" y="0"/>
                  </a:moveTo>
                  <a:lnTo>
                    <a:pt x="2337" y="56475"/>
                  </a:lnTo>
                  <a:lnTo>
                    <a:pt x="385" y="110772"/>
                  </a:lnTo>
                  <a:lnTo>
                    <a:pt x="0" y="167275"/>
                  </a:lnTo>
                  <a:lnTo>
                    <a:pt x="8187" y="202826"/>
                  </a:lnTo>
                  <a:lnTo>
                    <a:pt x="19133" y="217688"/>
                  </a:lnTo>
                  <a:lnTo>
                    <a:pt x="25679" y="222861"/>
                  </a:lnTo>
                  <a:lnTo>
                    <a:pt x="32635" y="225446"/>
                  </a:lnTo>
                  <a:lnTo>
                    <a:pt x="47273" y="226014"/>
                  </a:lnTo>
                  <a:lnTo>
                    <a:pt x="57810" y="223388"/>
                  </a:lnTo>
                  <a:lnTo>
                    <a:pt x="69867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9C4C53E-901E-4C35-B974-8F2EB6557261}"/>
                </a:ext>
              </a:extLst>
            </p:cNvPr>
            <p:cNvSpPr/>
            <p:nvPr/>
          </p:nvSpPr>
          <p:spPr>
            <a:xfrm>
              <a:off x="1982250" y="2440888"/>
              <a:ext cx="139924" cy="27448"/>
            </a:xfrm>
            <a:custGeom>
              <a:avLst/>
              <a:gdLst/>
              <a:ahLst/>
              <a:cxnLst/>
              <a:rect l="0" t="0" r="0" b="0"/>
              <a:pathLst>
                <a:path w="139924" h="27448">
                  <a:moveTo>
                    <a:pt x="0" y="23320"/>
                  </a:moveTo>
                  <a:lnTo>
                    <a:pt x="12380" y="27447"/>
                  </a:lnTo>
                  <a:lnTo>
                    <a:pt x="25368" y="27170"/>
                  </a:lnTo>
                  <a:lnTo>
                    <a:pt x="84547" y="12726"/>
                  </a:lnTo>
                  <a:lnTo>
                    <a:pt x="13992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0F03EC8-8A8E-4B64-B416-F05A6F67BB6B}"/>
                </a:ext>
              </a:extLst>
            </p:cNvPr>
            <p:cNvSpPr/>
            <p:nvPr/>
          </p:nvSpPr>
          <p:spPr>
            <a:xfrm>
              <a:off x="2409314" y="2365213"/>
              <a:ext cx="746739" cy="212084"/>
            </a:xfrm>
            <a:custGeom>
              <a:avLst/>
              <a:gdLst/>
              <a:ahLst/>
              <a:cxnLst/>
              <a:rect l="0" t="0" r="0" b="0"/>
              <a:pathLst>
                <a:path w="746739" h="212084">
                  <a:moveTo>
                    <a:pt x="8253" y="145636"/>
                  </a:moveTo>
                  <a:lnTo>
                    <a:pt x="0" y="153889"/>
                  </a:lnTo>
                  <a:lnTo>
                    <a:pt x="159" y="154593"/>
                  </a:lnTo>
                  <a:lnTo>
                    <a:pt x="7247" y="150769"/>
                  </a:lnTo>
                  <a:lnTo>
                    <a:pt x="56779" y="95145"/>
                  </a:lnTo>
                  <a:lnTo>
                    <a:pt x="78107" y="60902"/>
                  </a:lnTo>
                  <a:lnTo>
                    <a:pt x="87780" y="37037"/>
                  </a:lnTo>
                  <a:lnTo>
                    <a:pt x="88800" y="19059"/>
                  </a:lnTo>
                  <a:lnTo>
                    <a:pt x="87862" y="9428"/>
                  </a:lnTo>
                  <a:lnTo>
                    <a:pt x="83783" y="3871"/>
                  </a:lnTo>
                  <a:lnTo>
                    <a:pt x="77608" y="1030"/>
                  </a:lnTo>
                  <a:lnTo>
                    <a:pt x="70037" y="0"/>
                  </a:lnTo>
                  <a:lnTo>
                    <a:pt x="64125" y="2768"/>
                  </a:lnTo>
                  <a:lnTo>
                    <a:pt x="55254" y="15056"/>
                  </a:lnTo>
                  <a:lnTo>
                    <a:pt x="53039" y="29731"/>
                  </a:lnTo>
                  <a:lnTo>
                    <a:pt x="55797" y="45754"/>
                  </a:lnTo>
                  <a:lnTo>
                    <a:pt x="62781" y="64392"/>
                  </a:lnTo>
                  <a:lnTo>
                    <a:pt x="76250" y="79585"/>
                  </a:lnTo>
                  <a:lnTo>
                    <a:pt x="136641" y="119499"/>
                  </a:lnTo>
                  <a:lnTo>
                    <a:pt x="158482" y="139331"/>
                  </a:lnTo>
                  <a:lnTo>
                    <a:pt x="171767" y="161618"/>
                  </a:lnTo>
                  <a:lnTo>
                    <a:pt x="172541" y="169247"/>
                  </a:lnTo>
                  <a:lnTo>
                    <a:pt x="168794" y="184633"/>
                  </a:lnTo>
                  <a:lnTo>
                    <a:pt x="159067" y="197805"/>
                  </a:lnTo>
                  <a:lnTo>
                    <a:pt x="152846" y="203736"/>
                  </a:lnTo>
                  <a:lnTo>
                    <a:pt x="134417" y="210326"/>
                  </a:lnTo>
                  <a:lnTo>
                    <a:pt x="123456" y="212083"/>
                  </a:lnTo>
                  <a:lnTo>
                    <a:pt x="115286" y="210664"/>
                  </a:lnTo>
                  <a:lnTo>
                    <a:pt x="108975" y="207126"/>
                  </a:lnTo>
                  <a:lnTo>
                    <a:pt x="103904" y="202176"/>
                  </a:lnTo>
                  <a:lnTo>
                    <a:pt x="101387" y="195422"/>
                  </a:lnTo>
                  <a:lnTo>
                    <a:pt x="100893" y="178704"/>
                  </a:lnTo>
                  <a:lnTo>
                    <a:pt x="108160" y="162060"/>
                  </a:lnTo>
                  <a:lnTo>
                    <a:pt x="145518" y="117640"/>
                  </a:lnTo>
                  <a:lnTo>
                    <a:pt x="186097" y="87439"/>
                  </a:lnTo>
                  <a:lnTo>
                    <a:pt x="241403" y="54724"/>
                  </a:lnTo>
                  <a:lnTo>
                    <a:pt x="244013" y="52206"/>
                  </a:lnTo>
                  <a:lnTo>
                    <a:pt x="243162" y="51392"/>
                  </a:lnTo>
                  <a:lnTo>
                    <a:pt x="240003" y="51713"/>
                  </a:lnTo>
                  <a:lnTo>
                    <a:pt x="227304" y="60417"/>
                  </a:lnTo>
                  <a:lnTo>
                    <a:pt x="216727" y="82190"/>
                  </a:lnTo>
                  <a:lnTo>
                    <a:pt x="212250" y="110523"/>
                  </a:lnTo>
                  <a:lnTo>
                    <a:pt x="215809" y="126000"/>
                  </a:lnTo>
                  <a:lnTo>
                    <a:pt x="219177" y="132545"/>
                  </a:lnTo>
                  <a:lnTo>
                    <a:pt x="229828" y="142121"/>
                  </a:lnTo>
                  <a:lnTo>
                    <a:pt x="244063" y="148392"/>
                  </a:lnTo>
                  <a:lnTo>
                    <a:pt x="261906" y="151180"/>
                  </a:lnTo>
                  <a:lnTo>
                    <a:pt x="279050" y="147812"/>
                  </a:lnTo>
                  <a:lnTo>
                    <a:pt x="294442" y="139694"/>
                  </a:lnTo>
                  <a:lnTo>
                    <a:pt x="307042" y="127448"/>
                  </a:lnTo>
                  <a:lnTo>
                    <a:pt x="319720" y="105986"/>
                  </a:lnTo>
                  <a:lnTo>
                    <a:pt x="321443" y="90874"/>
                  </a:lnTo>
                  <a:lnTo>
                    <a:pt x="318466" y="76384"/>
                  </a:lnTo>
                  <a:lnTo>
                    <a:pt x="311385" y="64185"/>
                  </a:lnTo>
                  <a:lnTo>
                    <a:pt x="297873" y="55309"/>
                  </a:lnTo>
                  <a:lnTo>
                    <a:pt x="289433" y="51733"/>
                  </a:lnTo>
                  <a:lnTo>
                    <a:pt x="281215" y="51076"/>
                  </a:lnTo>
                  <a:lnTo>
                    <a:pt x="265174" y="54953"/>
                  </a:lnTo>
                  <a:lnTo>
                    <a:pt x="260724" y="60133"/>
                  </a:lnTo>
                  <a:lnTo>
                    <a:pt x="258621" y="67041"/>
                  </a:lnTo>
                  <a:lnTo>
                    <a:pt x="258083" y="75101"/>
                  </a:lnTo>
                  <a:lnTo>
                    <a:pt x="260315" y="82202"/>
                  </a:lnTo>
                  <a:lnTo>
                    <a:pt x="269705" y="94699"/>
                  </a:lnTo>
                  <a:lnTo>
                    <a:pt x="284819" y="101404"/>
                  </a:lnTo>
                  <a:lnTo>
                    <a:pt x="326799" y="105709"/>
                  </a:lnTo>
                  <a:lnTo>
                    <a:pt x="359835" y="98201"/>
                  </a:lnTo>
                  <a:lnTo>
                    <a:pt x="411950" y="74322"/>
                  </a:lnTo>
                  <a:lnTo>
                    <a:pt x="414717" y="73909"/>
                  </a:lnTo>
                  <a:lnTo>
                    <a:pt x="413970" y="75361"/>
                  </a:lnTo>
                  <a:lnTo>
                    <a:pt x="410881" y="78057"/>
                  </a:lnTo>
                  <a:lnTo>
                    <a:pt x="407449" y="90265"/>
                  </a:lnTo>
                  <a:lnTo>
                    <a:pt x="405245" y="126253"/>
                  </a:lnTo>
                  <a:lnTo>
                    <a:pt x="407656" y="130987"/>
                  </a:lnTo>
                  <a:lnTo>
                    <a:pt x="411854" y="132415"/>
                  </a:lnTo>
                  <a:lnTo>
                    <a:pt x="417244" y="131640"/>
                  </a:lnTo>
                  <a:lnTo>
                    <a:pt x="421701" y="128532"/>
                  </a:lnTo>
                  <a:lnTo>
                    <a:pt x="456836" y="79437"/>
                  </a:lnTo>
                  <a:lnTo>
                    <a:pt x="461915" y="77319"/>
                  </a:lnTo>
                  <a:lnTo>
                    <a:pt x="467029" y="77635"/>
                  </a:lnTo>
                  <a:lnTo>
                    <a:pt x="472165" y="79572"/>
                  </a:lnTo>
                  <a:lnTo>
                    <a:pt x="480176" y="88635"/>
                  </a:lnTo>
                  <a:lnTo>
                    <a:pt x="492356" y="115567"/>
                  </a:lnTo>
                  <a:lnTo>
                    <a:pt x="494232" y="116953"/>
                  </a:lnTo>
                  <a:lnTo>
                    <a:pt x="495483" y="114421"/>
                  </a:lnTo>
                  <a:lnTo>
                    <a:pt x="501618" y="89662"/>
                  </a:lnTo>
                  <a:lnTo>
                    <a:pt x="517353" y="60683"/>
                  </a:lnTo>
                  <a:lnTo>
                    <a:pt x="527035" y="48570"/>
                  </a:lnTo>
                  <a:lnTo>
                    <a:pt x="532898" y="45513"/>
                  </a:lnTo>
                  <a:lnTo>
                    <a:pt x="546323" y="44419"/>
                  </a:lnTo>
                  <a:lnTo>
                    <a:pt x="551804" y="47928"/>
                  </a:lnTo>
                  <a:lnTo>
                    <a:pt x="583838" y="105268"/>
                  </a:lnTo>
                  <a:lnTo>
                    <a:pt x="588906" y="113542"/>
                  </a:lnTo>
                  <a:lnTo>
                    <a:pt x="603750" y="125038"/>
                  </a:lnTo>
                  <a:lnTo>
                    <a:pt x="612545" y="129313"/>
                  </a:lnTo>
                  <a:lnTo>
                    <a:pt x="621000" y="130435"/>
                  </a:lnTo>
                  <a:lnTo>
                    <a:pt x="637303" y="127076"/>
                  </a:lnTo>
                  <a:lnTo>
                    <a:pt x="661050" y="115473"/>
                  </a:lnTo>
                  <a:lnTo>
                    <a:pt x="672090" y="103728"/>
                  </a:lnTo>
                  <a:lnTo>
                    <a:pt x="690342" y="70947"/>
                  </a:lnTo>
                  <a:lnTo>
                    <a:pt x="697207" y="41356"/>
                  </a:lnTo>
                  <a:lnTo>
                    <a:pt x="694206" y="25585"/>
                  </a:lnTo>
                  <a:lnTo>
                    <a:pt x="690987" y="18961"/>
                  </a:lnTo>
                  <a:lnTo>
                    <a:pt x="687114" y="17136"/>
                  </a:lnTo>
                  <a:lnTo>
                    <a:pt x="682805" y="18511"/>
                  </a:lnTo>
                  <a:lnTo>
                    <a:pt x="678204" y="22018"/>
                  </a:lnTo>
                  <a:lnTo>
                    <a:pt x="667602" y="39335"/>
                  </a:lnTo>
                  <a:lnTo>
                    <a:pt x="663117" y="65003"/>
                  </a:lnTo>
                  <a:lnTo>
                    <a:pt x="665915" y="90363"/>
                  </a:lnTo>
                  <a:lnTo>
                    <a:pt x="674540" y="104084"/>
                  </a:lnTo>
                  <a:lnTo>
                    <a:pt x="680468" y="110161"/>
                  </a:lnTo>
                  <a:lnTo>
                    <a:pt x="696267" y="116914"/>
                  </a:lnTo>
                  <a:lnTo>
                    <a:pt x="705317" y="118714"/>
                  </a:lnTo>
                  <a:lnTo>
                    <a:pt x="722283" y="116109"/>
                  </a:lnTo>
                  <a:lnTo>
                    <a:pt x="746738" y="1067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6CB0864-7E72-453C-B331-FDC8E6932109}"/>
                </a:ext>
              </a:extLst>
            </p:cNvPr>
            <p:cNvSpPr/>
            <p:nvPr/>
          </p:nvSpPr>
          <p:spPr>
            <a:xfrm>
              <a:off x="3653558" y="2328042"/>
              <a:ext cx="114591" cy="221969"/>
            </a:xfrm>
            <a:custGeom>
              <a:avLst/>
              <a:gdLst/>
              <a:ahLst/>
              <a:cxnLst/>
              <a:rect l="0" t="0" r="0" b="0"/>
              <a:pathLst>
                <a:path w="114591" h="221969">
                  <a:moveTo>
                    <a:pt x="0" y="159487"/>
                  </a:moveTo>
                  <a:lnTo>
                    <a:pt x="31498" y="123382"/>
                  </a:lnTo>
                  <a:lnTo>
                    <a:pt x="59920" y="65764"/>
                  </a:lnTo>
                  <a:lnTo>
                    <a:pt x="67978" y="24659"/>
                  </a:lnTo>
                  <a:lnTo>
                    <a:pt x="64474" y="8584"/>
                  </a:lnTo>
                  <a:lnTo>
                    <a:pt x="61120" y="1879"/>
                  </a:lnTo>
                  <a:lnTo>
                    <a:pt x="57158" y="0"/>
                  </a:lnTo>
                  <a:lnTo>
                    <a:pt x="52788" y="1339"/>
                  </a:lnTo>
                  <a:lnTo>
                    <a:pt x="48148" y="4823"/>
                  </a:lnTo>
                  <a:lnTo>
                    <a:pt x="37491" y="22105"/>
                  </a:lnTo>
                  <a:lnTo>
                    <a:pt x="36240" y="38543"/>
                  </a:lnTo>
                  <a:lnTo>
                    <a:pt x="39427" y="56502"/>
                  </a:lnTo>
                  <a:lnTo>
                    <a:pt x="46602" y="73120"/>
                  </a:lnTo>
                  <a:lnTo>
                    <a:pt x="102614" y="132606"/>
                  </a:lnTo>
                  <a:lnTo>
                    <a:pt x="112074" y="158912"/>
                  </a:lnTo>
                  <a:lnTo>
                    <a:pt x="114590" y="178521"/>
                  </a:lnTo>
                  <a:lnTo>
                    <a:pt x="111102" y="196449"/>
                  </a:lnTo>
                  <a:lnTo>
                    <a:pt x="107753" y="204858"/>
                  </a:lnTo>
                  <a:lnTo>
                    <a:pt x="97123" y="216504"/>
                  </a:lnTo>
                  <a:lnTo>
                    <a:pt x="90660" y="220819"/>
                  </a:lnTo>
                  <a:lnTo>
                    <a:pt x="83761" y="221968"/>
                  </a:lnTo>
                  <a:lnTo>
                    <a:pt x="69185" y="218638"/>
                  </a:lnTo>
                  <a:lnTo>
                    <a:pt x="63397" y="214468"/>
                  </a:lnTo>
                  <a:lnTo>
                    <a:pt x="54664" y="202925"/>
                  </a:lnTo>
                  <a:lnTo>
                    <a:pt x="52510" y="189157"/>
                  </a:lnTo>
                  <a:lnTo>
                    <a:pt x="58457" y="162232"/>
                  </a:lnTo>
                  <a:lnTo>
                    <a:pt x="67440" y="140841"/>
                  </a:lnTo>
                  <a:lnTo>
                    <a:pt x="93282" y="1050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0615E9-FF4D-40EF-9D15-D9BF38EDF2FC}"/>
                </a:ext>
              </a:extLst>
            </p:cNvPr>
            <p:cNvSpPr/>
            <p:nvPr/>
          </p:nvSpPr>
          <p:spPr>
            <a:xfrm>
              <a:off x="3711880" y="2378699"/>
              <a:ext cx="206364" cy="405894"/>
            </a:xfrm>
            <a:custGeom>
              <a:avLst/>
              <a:gdLst/>
              <a:ahLst/>
              <a:cxnLst/>
              <a:rect l="0" t="0" r="0" b="0"/>
              <a:pathLst>
                <a:path w="206364" h="405894">
                  <a:moveTo>
                    <a:pt x="151563" y="0"/>
                  </a:moveTo>
                  <a:lnTo>
                    <a:pt x="140015" y="13276"/>
                  </a:lnTo>
                  <a:lnTo>
                    <a:pt x="134050" y="25766"/>
                  </a:lnTo>
                  <a:lnTo>
                    <a:pt x="133127" y="42258"/>
                  </a:lnTo>
                  <a:lnTo>
                    <a:pt x="134090" y="51493"/>
                  </a:lnTo>
                  <a:lnTo>
                    <a:pt x="137323" y="58513"/>
                  </a:lnTo>
                  <a:lnTo>
                    <a:pt x="147826" y="68617"/>
                  </a:lnTo>
                  <a:lnTo>
                    <a:pt x="163434" y="71379"/>
                  </a:lnTo>
                  <a:lnTo>
                    <a:pt x="180159" y="68865"/>
                  </a:lnTo>
                  <a:lnTo>
                    <a:pt x="193351" y="61988"/>
                  </a:lnTo>
                  <a:lnTo>
                    <a:pt x="202669" y="50871"/>
                  </a:lnTo>
                  <a:lnTo>
                    <a:pt x="206363" y="44279"/>
                  </a:lnTo>
                  <a:lnTo>
                    <a:pt x="206235" y="40748"/>
                  </a:lnTo>
                  <a:lnTo>
                    <a:pt x="203558" y="39257"/>
                  </a:lnTo>
                  <a:lnTo>
                    <a:pt x="199182" y="39128"/>
                  </a:lnTo>
                  <a:lnTo>
                    <a:pt x="196265" y="42496"/>
                  </a:lnTo>
                  <a:lnTo>
                    <a:pt x="184737" y="105196"/>
                  </a:lnTo>
                  <a:lnTo>
                    <a:pt x="177086" y="165438"/>
                  </a:lnTo>
                  <a:lnTo>
                    <a:pt x="168968" y="222107"/>
                  </a:lnTo>
                  <a:lnTo>
                    <a:pt x="148748" y="284965"/>
                  </a:lnTo>
                  <a:lnTo>
                    <a:pt x="124835" y="341006"/>
                  </a:lnTo>
                  <a:lnTo>
                    <a:pt x="99632" y="380768"/>
                  </a:lnTo>
                  <a:lnTo>
                    <a:pt x="87024" y="391784"/>
                  </a:lnTo>
                  <a:lnTo>
                    <a:pt x="53690" y="405893"/>
                  </a:lnTo>
                  <a:lnTo>
                    <a:pt x="36375" y="404678"/>
                  </a:lnTo>
                  <a:lnTo>
                    <a:pt x="20905" y="398379"/>
                  </a:lnTo>
                  <a:lnTo>
                    <a:pt x="8272" y="389822"/>
                  </a:lnTo>
                  <a:lnTo>
                    <a:pt x="1505" y="371047"/>
                  </a:lnTo>
                  <a:lnTo>
                    <a:pt x="0" y="329039"/>
                  </a:lnTo>
                  <a:lnTo>
                    <a:pt x="10427" y="266843"/>
                  </a:lnTo>
                  <a:lnTo>
                    <a:pt x="24044" y="236647"/>
                  </a:lnTo>
                  <a:lnTo>
                    <a:pt x="70249" y="178993"/>
                  </a:lnTo>
                  <a:lnTo>
                    <a:pt x="97148" y="1554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DDD6E2A-5BA3-4050-924C-D47260085780}"/>
                </a:ext>
              </a:extLst>
            </p:cNvPr>
            <p:cNvSpPr/>
            <p:nvPr/>
          </p:nvSpPr>
          <p:spPr>
            <a:xfrm>
              <a:off x="3997634" y="2390157"/>
              <a:ext cx="145657" cy="64453"/>
            </a:xfrm>
            <a:custGeom>
              <a:avLst/>
              <a:gdLst/>
              <a:ahLst/>
              <a:cxnLst/>
              <a:rect l="0" t="0" r="0" b="0"/>
              <a:pathLst>
                <a:path w="145657" h="64453">
                  <a:moveTo>
                    <a:pt x="29053" y="4089"/>
                  </a:moveTo>
                  <a:lnTo>
                    <a:pt x="16673" y="12343"/>
                  </a:lnTo>
                  <a:lnTo>
                    <a:pt x="8292" y="23305"/>
                  </a:lnTo>
                  <a:lnTo>
                    <a:pt x="2551" y="37677"/>
                  </a:lnTo>
                  <a:lnTo>
                    <a:pt x="0" y="55582"/>
                  </a:lnTo>
                  <a:lnTo>
                    <a:pt x="1911" y="60875"/>
                  </a:lnTo>
                  <a:lnTo>
                    <a:pt x="5776" y="63539"/>
                  </a:lnTo>
                  <a:lnTo>
                    <a:pt x="10943" y="64452"/>
                  </a:lnTo>
                  <a:lnTo>
                    <a:pt x="15253" y="61606"/>
                  </a:lnTo>
                  <a:lnTo>
                    <a:pt x="25444" y="41957"/>
                  </a:lnTo>
                  <a:lnTo>
                    <a:pt x="43411" y="3958"/>
                  </a:lnTo>
                  <a:lnTo>
                    <a:pt x="48126" y="547"/>
                  </a:lnTo>
                  <a:lnTo>
                    <a:pt x="52996" y="0"/>
                  </a:lnTo>
                  <a:lnTo>
                    <a:pt x="57971" y="1363"/>
                  </a:lnTo>
                  <a:lnTo>
                    <a:pt x="62152" y="4863"/>
                  </a:lnTo>
                  <a:lnTo>
                    <a:pt x="69100" y="15662"/>
                  </a:lnTo>
                  <a:lnTo>
                    <a:pt x="73740" y="40436"/>
                  </a:lnTo>
                  <a:lnTo>
                    <a:pt x="76119" y="43867"/>
                  </a:lnTo>
                  <a:lnTo>
                    <a:pt x="79433" y="43564"/>
                  </a:lnTo>
                  <a:lnTo>
                    <a:pt x="83369" y="40771"/>
                  </a:lnTo>
                  <a:lnTo>
                    <a:pt x="105497" y="7342"/>
                  </a:lnTo>
                  <a:lnTo>
                    <a:pt x="111110" y="5394"/>
                  </a:lnTo>
                  <a:lnTo>
                    <a:pt x="124257" y="7836"/>
                  </a:lnTo>
                  <a:lnTo>
                    <a:pt x="129662" y="12633"/>
                  </a:lnTo>
                  <a:lnTo>
                    <a:pt x="137972" y="27176"/>
                  </a:lnTo>
                  <a:lnTo>
                    <a:pt x="145656" y="585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A21979A-A9A3-4C72-BC55-C04FF75149C5}"/>
                </a:ext>
              </a:extLst>
            </p:cNvPr>
            <p:cNvSpPr/>
            <p:nvPr/>
          </p:nvSpPr>
          <p:spPr>
            <a:xfrm>
              <a:off x="4197705" y="2245496"/>
              <a:ext cx="56498" cy="225998"/>
            </a:xfrm>
            <a:custGeom>
              <a:avLst/>
              <a:gdLst/>
              <a:ahLst/>
              <a:cxnLst/>
              <a:rect l="0" t="0" r="0" b="0"/>
              <a:pathLst>
                <a:path w="56498" h="225998">
                  <a:moveTo>
                    <a:pt x="7773" y="39921"/>
                  </a:moveTo>
                  <a:lnTo>
                    <a:pt x="18593" y="769"/>
                  </a:lnTo>
                  <a:lnTo>
                    <a:pt x="19305" y="0"/>
                  </a:lnTo>
                  <a:lnTo>
                    <a:pt x="15127" y="57174"/>
                  </a:lnTo>
                  <a:lnTo>
                    <a:pt x="8912" y="120270"/>
                  </a:lnTo>
                  <a:lnTo>
                    <a:pt x="8862" y="173291"/>
                  </a:lnTo>
                  <a:lnTo>
                    <a:pt x="14910" y="205446"/>
                  </a:lnTo>
                  <a:lnTo>
                    <a:pt x="22749" y="220302"/>
                  </a:lnTo>
                  <a:lnTo>
                    <a:pt x="28122" y="224090"/>
                  </a:lnTo>
                  <a:lnTo>
                    <a:pt x="34295" y="225753"/>
                  </a:lnTo>
                  <a:lnTo>
                    <a:pt x="41001" y="225997"/>
                  </a:lnTo>
                  <a:lnTo>
                    <a:pt x="46336" y="223569"/>
                  </a:lnTo>
                  <a:lnTo>
                    <a:pt x="54567" y="213961"/>
                  </a:lnTo>
                  <a:lnTo>
                    <a:pt x="56497" y="198750"/>
                  </a:lnTo>
                  <a:lnTo>
                    <a:pt x="53613" y="181337"/>
                  </a:lnTo>
                  <a:lnTo>
                    <a:pt x="46573" y="164961"/>
                  </a:lnTo>
                  <a:lnTo>
                    <a:pt x="40549" y="159557"/>
                  </a:lnTo>
                  <a:lnTo>
                    <a:pt x="18157" y="151953"/>
                  </a:lnTo>
                  <a:lnTo>
                    <a:pt x="0" y="1487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F4C23A1-1F4E-45D2-81D6-171F4C3EB071}"/>
                </a:ext>
              </a:extLst>
            </p:cNvPr>
            <p:cNvSpPr/>
            <p:nvPr/>
          </p:nvSpPr>
          <p:spPr>
            <a:xfrm>
              <a:off x="4337628" y="2394246"/>
              <a:ext cx="7775" cy="93284"/>
            </a:xfrm>
            <a:custGeom>
              <a:avLst/>
              <a:gdLst/>
              <a:ahLst/>
              <a:cxnLst/>
              <a:rect l="0" t="0" r="0" b="0"/>
              <a:pathLst>
                <a:path w="7775" h="93284">
                  <a:moveTo>
                    <a:pt x="0" y="0"/>
                  </a:moveTo>
                  <a:lnTo>
                    <a:pt x="4479" y="24825"/>
                  </a:lnTo>
                  <a:lnTo>
                    <a:pt x="6491" y="84309"/>
                  </a:lnTo>
                  <a:lnTo>
                    <a:pt x="7774" y="932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20A929-1D70-4C7A-AB84-0081F9EC33D8}"/>
                </a:ext>
              </a:extLst>
            </p:cNvPr>
            <p:cNvSpPr/>
            <p:nvPr/>
          </p:nvSpPr>
          <p:spPr>
            <a:xfrm>
              <a:off x="4322081" y="2300964"/>
              <a:ext cx="15548" cy="23322"/>
            </a:xfrm>
            <a:custGeom>
              <a:avLst/>
              <a:gdLst/>
              <a:ahLst/>
              <a:cxnLst/>
              <a:rect l="0" t="0" r="0" b="0"/>
              <a:pathLst>
                <a:path w="15548" h="23322">
                  <a:moveTo>
                    <a:pt x="15547" y="23321"/>
                  </a:moveTo>
                  <a:lnTo>
                    <a:pt x="9341" y="7294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38721B0-5A6C-4A1A-AF0E-A70A70997AB4}"/>
                </a:ext>
              </a:extLst>
            </p:cNvPr>
            <p:cNvSpPr/>
            <p:nvPr/>
          </p:nvSpPr>
          <p:spPr>
            <a:xfrm>
              <a:off x="4423137" y="2370926"/>
              <a:ext cx="79049" cy="79938"/>
            </a:xfrm>
            <a:custGeom>
              <a:avLst/>
              <a:gdLst/>
              <a:ahLst/>
              <a:cxnLst/>
              <a:rect l="0" t="0" r="0" b="0"/>
              <a:pathLst>
                <a:path w="79049" h="79938">
                  <a:moveTo>
                    <a:pt x="46641" y="23320"/>
                  </a:moveTo>
                  <a:lnTo>
                    <a:pt x="34261" y="19194"/>
                  </a:lnTo>
                  <a:lnTo>
                    <a:pt x="21274" y="19471"/>
                  </a:lnTo>
                  <a:lnTo>
                    <a:pt x="14182" y="20754"/>
                  </a:lnTo>
                  <a:lnTo>
                    <a:pt x="9455" y="25065"/>
                  </a:lnTo>
                  <a:lnTo>
                    <a:pt x="4202" y="39067"/>
                  </a:lnTo>
                  <a:lnTo>
                    <a:pt x="4529" y="45910"/>
                  </a:lnTo>
                  <a:lnTo>
                    <a:pt x="9499" y="58121"/>
                  </a:lnTo>
                  <a:lnTo>
                    <a:pt x="19769" y="67002"/>
                  </a:lnTo>
                  <a:lnTo>
                    <a:pt x="47475" y="79742"/>
                  </a:lnTo>
                  <a:lnTo>
                    <a:pt x="54107" y="79937"/>
                  </a:lnTo>
                  <a:lnTo>
                    <a:pt x="66082" y="75547"/>
                  </a:lnTo>
                  <a:lnTo>
                    <a:pt x="74859" y="65534"/>
                  </a:lnTo>
                  <a:lnTo>
                    <a:pt x="78409" y="59236"/>
                  </a:lnTo>
                  <a:lnTo>
                    <a:pt x="79048" y="52447"/>
                  </a:lnTo>
                  <a:lnTo>
                    <a:pt x="75152" y="37993"/>
                  </a:lnTo>
                  <a:lnTo>
                    <a:pt x="63247" y="19415"/>
                  </a:lnTo>
                  <a:lnTo>
                    <a:pt x="51430" y="10644"/>
                  </a:lnTo>
                  <a:lnTo>
                    <a:pt x="36678" y="4730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7FFCD35-493B-41AC-AD23-D98795FB7A93}"/>
                </a:ext>
              </a:extLst>
            </p:cNvPr>
            <p:cNvSpPr/>
            <p:nvPr/>
          </p:nvSpPr>
          <p:spPr>
            <a:xfrm>
              <a:off x="4548279" y="2199908"/>
              <a:ext cx="14783" cy="279848"/>
            </a:xfrm>
            <a:custGeom>
              <a:avLst/>
              <a:gdLst/>
              <a:ahLst/>
              <a:cxnLst/>
              <a:rect l="0" t="0" r="0" b="0"/>
              <a:pathLst>
                <a:path w="14783" h="279848">
                  <a:moveTo>
                    <a:pt x="7008" y="0"/>
                  </a:moveTo>
                  <a:lnTo>
                    <a:pt x="11135" y="12380"/>
                  </a:lnTo>
                  <a:lnTo>
                    <a:pt x="8149" y="66463"/>
                  </a:lnTo>
                  <a:lnTo>
                    <a:pt x="3107" y="116968"/>
                  </a:lnTo>
                  <a:lnTo>
                    <a:pt x="0" y="177968"/>
                  </a:lnTo>
                  <a:lnTo>
                    <a:pt x="1689" y="236210"/>
                  </a:lnTo>
                  <a:lnTo>
                    <a:pt x="7736" y="263751"/>
                  </a:lnTo>
                  <a:lnTo>
                    <a:pt x="14782" y="2798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491B16-C8B6-4048-A2CF-0FD8BA919036}"/>
                </a:ext>
              </a:extLst>
            </p:cNvPr>
            <p:cNvSpPr/>
            <p:nvPr/>
          </p:nvSpPr>
          <p:spPr>
            <a:xfrm>
              <a:off x="4547514" y="2360785"/>
              <a:ext cx="125520" cy="87877"/>
            </a:xfrm>
            <a:custGeom>
              <a:avLst/>
              <a:gdLst/>
              <a:ahLst/>
              <a:cxnLst/>
              <a:rect l="0" t="0" r="0" b="0"/>
              <a:pathLst>
                <a:path w="125520" h="87877">
                  <a:moveTo>
                    <a:pt x="0" y="17914"/>
                  </a:moveTo>
                  <a:lnTo>
                    <a:pt x="8253" y="26168"/>
                  </a:lnTo>
                  <a:lnTo>
                    <a:pt x="13275" y="27735"/>
                  </a:lnTo>
                  <a:lnTo>
                    <a:pt x="25766" y="27174"/>
                  </a:lnTo>
                  <a:lnTo>
                    <a:pt x="80996" y="8306"/>
                  </a:lnTo>
                  <a:lnTo>
                    <a:pt x="107492" y="0"/>
                  </a:lnTo>
                  <a:lnTo>
                    <a:pt x="113984" y="789"/>
                  </a:lnTo>
                  <a:lnTo>
                    <a:pt x="119175" y="3907"/>
                  </a:lnTo>
                  <a:lnTo>
                    <a:pt x="123500" y="8576"/>
                  </a:lnTo>
                  <a:lnTo>
                    <a:pt x="125519" y="14280"/>
                  </a:lnTo>
                  <a:lnTo>
                    <a:pt x="124519" y="76346"/>
                  </a:lnTo>
                  <a:lnTo>
                    <a:pt x="124376" y="878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7DF91A-8947-44ED-9FF3-B76DA93776CB}"/>
                </a:ext>
              </a:extLst>
            </p:cNvPr>
            <p:cNvSpPr/>
            <p:nvPr/>
          </p:nvSpPr>
          <p:spPr>
            <a:xfrm>
              <a:off x="4656343" y="2258865"/>
              <a:ext cx="7774" cy="18780"/>
            </a:xfrm>
            <a:custGeom>
              <a:avLst/>
              <a:gdLst/>
              <a:ahLst/>
              <a:cxnLst/>
              <a:rect l="0" t="0" r="0" b="0"/>
              <a:pathLst>
                <a:path w="7774" h="18780">
                  <a:moveTo>
                    <a:pt x="0" y="18779"/>
                  </a:moveTo>
                  <a:lnTo>
                    <a:pt x="0" y="2272"/>
                  </a:lnTo>
                  <a:lnTo>
                    <a:pt x="863" y="0"/>
                  </a:lnTo>
                  <a:lnTo>
                    <a:pt x="2303" y="1078"/>
                  </a:lnTo>
                  <a:lnTo>
                    <a:pt x="7773" y="110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1D31DD2-CF6D-40AC-A527-EB9B5F9B68E1}"/>
                </a:ext>
              </a:extLst>
            </p:cNvPr>
            <p:cNvSpPr/>
            <p:nvPr/>
          </p:nvSpPr>
          <p:spPr>
            <a:xfrm>
              <a:off x="4761104" y="2320158"/>
              <a:ext cx="66257" cy="136278"/>
            </a:xfrm>
            <a:custGeom>
              <a:avLst/>
              <a:gdLst/>
              <a:ahLst/>
              <a:cxnLst/>
              <a:rect l="0" t="0" r="0" b="0"/>
              <a:pathLst>
                <a:path w="66257" h="136278">
                  <a:moveTo>
                    <a:pt x="66256" y="4127"/>
                  </a:moveTo>
                  <a:lnTo>
                    <a:pt x="49750" y="0"/>
                  </a:lnTo>
                  <a:lnTo>
                    <a:pt x="43160" y="512"/>
                  </a:lnTo>
                  <a:lnTo>
                    <a:pt x="31231" y="5687"/>
                  </a:lnTo>
                  <a:lnTo>
                    <a:pt x="10677" y="22439"/>
                  </a:lnTo>
                  <a:lnTo>
                    <a:pt x="2687" y="38753"/>
                  </a:lnTo>
                  <a:lnTo>
                    <a:pt x="0" y="58384"/>
                  </a:lnTo>
                  <a:lnTo>
                    <a:pt x="1684" y="81504"/>
                  </a:lnTo>
                  <a:lnTo>
                    <a:pt x="9918" y="99265"/>
                  </a:lnTo>
                  <a:lnTo>
                    <a:pt x="36318" y="124743"/>
                  </a:lnTo>
                  <a:lnTo>
                    <a:pt x="48920" y="131151"/>
                  </a:lnTo>
                  <a:lnTo>
                    <a:pt x="66256" y="13627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1BF60EC-5705-4DA7-97C3-9444FF127F2D}"/>
                </a:ext>
              </a:extLst>
            </p:cNvPr>
            <p:cNvSpPr/>
            <p:nvPr/>
          </p:nvSpPr>
          <p:spPr>
            <a:xfrm>
              <a:off x="5263758" y="2311379"/>
              <a:ext cx="294315" cy="121940"/>
            </a:xfrm>
            <a:custGeom>
              <a:avLst/>
              <a:gdLst/>
              <a:ahLst/>
              <a:cxnLst/>
              <a:rect l="0" t="0" r="0" b="0"/>
              <a:pathLst>
                <a:path w="294315" h="121940">
                  <a:moveTo>
                    <a:pt x="6694" y="28453"/>
                  </a:moveTo>
                  <a:lnTo>
                    <a:pt x="1351" y="89406"/>
                  </a:lnTo>
                  <a:lnTo>
                    <a:pt x="0" y="113125"/>
                  </a:lnTo>
                  <a:lnTo>
                    <a:pt x="1368" y="119450"/>
                  </a:lnTo>
                  <a:lnTo>
                    <a:pt x="4007" y="121939"/>
                  </a:lnTo>
                  <a:lnTo>
                    <a:pt x="7494" y="121871"/>
                  </a:lnTo>
                  <a:lnTo>
                    <a:pt x="15974" y="112582"/>
                  </a:lnTo>
                  <a:lnTo>
                    <a:pt x="28158" y="87929"/>
                  </a:lnTo>
                  <a:lnTo>
                    <a:pt x="52170" y="24622"/>
                  </a:lnTo>
                  <a:lnTo>
                    <a:pt x="66713" y="2654"/>
                  </a:lnTo>
                  <a:lnTo>
                    <a:pt x="71755" y="25"/>
                  </a:lnTo>
                  <a:lnTo>
                    <a:pt x="76843" y="0"/>
                  </a:lnTo>
                  <a:lnTo>
                    <a:pt x="81963" y="1710"/>
                  </a:lnTo>
                  <a:lnTo>
                    <a:pt x="86239" y="6306"/>
                  </a:lnTo>
                  <a:lnTo>
                    <a:pt x="93295" y="20625"/>
                  </a:lnTo>
                  <a:lnTo>
                    <a:pt x="100384" y="57265"/>
                  </a:lnTo>
                  <a:lnTo>
                    <a:pt x="103703" y="58026"/>
                  </a:lnTo>
                  <a:lnTo>
                    <a:pt x="107643" y="55941"/>
                  </a:lnTo>
                  <a:lnTo>
                    <a:pt x="114324" y="46716"/>
                  </a:lnTo>
                  <a:lnTo>
                    <a:pt x="129778" y="19680"/>
                  </a:lnTo>
                  <a:lnTo>
                    <a:pt x="135391" y="15694"/>
                  </a:lnTo>
                  <a:lnTo>
                    <a:pt x="141724" y="13901"/>
                  </a:lnTo>
                  <a:lnTo>
                    <a:pt x="148537" y="13569"/>
                  </a:lnTo>
                  <a:lnTo>
                    <a:pt x="153943" y="16803"/>
                  </a:lnTo>
                  <a:lnTo>
                    <a:pt x="162253" y="29609"/>
                  </a:lnTo>
                  <a:lnTo>
                    <a:pt x="188953" y="82071"/>
                  </a:lnTo>
                  <a:lnTo>
                    <a:pt x="198830" y="94318"/>
                  </a:lnTo>
                  <a:lnTo>
                    <a:pt x="204747" y="97411"/>
                  </a:lnTo>
                  <a:lnTo>
                    <a:pt x="218230" y="98544"/>
                  </a:lnTo>
                  <a:lnTo>
                    <a:pt x="230557" y="93866"/>
                  </a:lnTo>
                  <a:lnTo>
                    <a:pt x="236262" y="90200"/>
                  </a:lnTo>
                  <a:lnTo>
                    <a:pt x="240066" y="84301"/>
                  </a:lnTo>
                  <a:lnTo>
                    <a:pt x="245419" y="58628"/>
                  </a:lnTo>
                  <a:lnTo>
                    <a:pt x="244924" y="16307"/>
                  </a:lnTo>
                  <a:lnTo>
                    <a:pt x="242997" y="4053"/>
                  </a:lnTo>
                  <a:lnTo>
                    <a:pt x="243692" y="4412"/>
                  </a:lnTo>
                  <a:lnTo>
                    <a:pt x="265622" y="66085"/>
                  </a:lnTo>
                  <a:lnTo>
                    <a:pt x="270003" y="74270"/>
                  </a:lnTo>
                  <a:lnTo>
                    <a:pt x="274652" y="78863"/>
                  </a:lnTo>
                  <a:lnTo>
                    <a:pt x="279478" y="81062"/>
                  </a:lnTo>
                  <a:lnTo>
                    <a:pt x="294314" y="82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69F3EE7-946E-47B3-B5B5-983711A71DAE}"/>
                </a:ext>
              </a:extLst>
            </p:cNvPr>
            <p:cNvSpPr/>
            <p:nvPr/>
          </p:nvSpPr>
          <p:spPr>
            <a:xfrm>
              <a:off x="5515660" y="2176588"/>
              <a:ext cx="19092" cy="69962"/>
            </a:xfrm>
            <a:custGeom>
              <a:avLst/>
              <a:gdLst/>
              <a:ahLst/>
              <a:cxnLst/>
              <a:rect l="0" t="0" r="0" b="0"/>
              <a:pathLst>
                <a:path w="19092" h="69962">
                  <a:moveTo>
                    <a:pt x="19091" y="69961"/>
                  </a:moveTo>
                  <a:lnTo>
                    <a:pt x="0" y="10095"/>
                  </a:lnTo>
                  <a:lnTo>
                    <a:pt x="318" y="6730"/>
                  </a:lnTo>
                  <a:lnTo>
                    <a:pt x="354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CD92871-15EF-43D3-83F9-AAA42802B5ED}"/>
                </a:ext>
              </a:extLst>
            </p:cNvPr>
            <p:cNvSpPr/>
            <p:nvPr/>
          </p:nvSpPr>
          <p:spPr>
            <a:xfrm>
              <a:off x="5648948" y="2269870"/>
              <a:ext cx="49049" cy="124377"/>
            </a:xfrm>
            <a:custGeom>
              <a:avLst/>
              <a:gdLst/>
              <a:ahLst/>
              <a:cxnLst/>
              <a:rect l="0" t="0" r="0" b="0"/>
              <a:pathLst>
                <a:path w="49049" h="124377">
                  <a:moveTo>
                    <a:pt x="25727" y="0"/>
                  </a:moveTo>
                  <a:lnTo>
                    <a:pt x="14178" y="13276"/>
                  </a:lnTo>
                  <a:lnTo>
                    <a:pt x="0" y="47366"/>
                  </a:lnTo>
                  <a:lnTo>
                    <a:pt x="350" y="82557"/>
                  </a:lnTo>
                  <a:lnTo>
                    <a:pt x="6099" y="101759"/>
                  </a:lnTo>
                  <a:lnTo>
                    <a:pt x="10050" y="109298"/>
                  </a:lnTo>
                  <a:lnTo>
                    <a:pt x="16140" y="114324"/>
                  </a:lnTo>
                  <a:lnTo>
                    <a:pt x="49048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4E3141-23E0-4079-A3B6-CA8C24DC94C7}"/>
                </a:ext>
              </a:extLst>
            </p:cNvPr>
            <p:cNvSpPr/>
            <p:nvPr/>
          </p:nvSpPr>
          <p:spPr>
            <a:xfrm>
              <a:off x="5752410" y="2262096"/>
              <a:ext cx="38869" cy="107788"/>
            </a:xfrm>
            <a:custGeom>
              <a:avLst/>
              <a:gdLst/>
              <a:ahLst/>
              <a:cxnLst/>
              <a:rect l="0" t="0" r="0" b="0"/>
              <a:pathLst>
                <a:path w="38869" h="107788">
                  <a:moveTo>
                    <a:pt x="0" y="0"/>
                  </a:moveTo>
                  <a:lnTo>
                    <a:pt x="8253" y="8254"/>
                  </a:lnTo>
                  <a:lnTo>
                    <a:pt x="12306" y="23822"/>
                  </a:lnTo>
                  <a:lnTo>
                    <a:pt x="15120" y="80553"/>
                  </a:lnTo>
                  <a:lnTo>
                    <a:pt x="14557" y="107265"/>
                  </a:lnTo>
                  <a:lnTo>
                    <a:pt x="13160" y="107787"/>
                  </a:lnTo>
                  <a:lnTo>
                    <a:pt x="11364" y="105543"/>
                  </a:lnTo>
                  <a:lnTo>
                    <a:pt x="12964" y="81752"/>
                  </a:lnTo>
                  <a:lnTo>
                    <a:pt x="22107" y="42957"/>
                  </a:lnTo>
                  <a:lnTo>
                    <a:pt x="38868" y="155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330EAC-6340-4854-85D7-2789E4317788}"/>
                </a:ext>
              </a:extLst>
            </p:cNvPr>
            <p:cNvSpPr/>
            <p:nvPr/>
          </p:nvSpPr>
          <p:spPr>
            <a:xfrm>
              <a:off x="5869013" y="2277644"/>
              <a:ext cx="63658" cy="98202"/>
            </a:xfrm>
            <a:custGeom>
              <a:avLst/>
              <a:gdLst/>
              <a:ahLst/>
              <a:cxnLst/>
              <a:rect l="0" t="0" r="0" b="0"/>
              <a:pathLst>
                <a:path w="63658" h="98202">
                  <a:moveTo>
                    <a:pt x="31094" y="23320"/>
                  </a:moveTo>
                  <a:lnTo>
                    <a:pt x="22841" y="15067"/>
                  </a:lnTo>
                  <a:lnTo>
                    <a:pt x="18682" y="14363"/>
                  </a:lnTo>
                  <a:lnTo>
                    <a:pt x="14182" y="15621"/>
                  </a:lnTo>
                  <a:lnTo>
                    <a:pt x="9455" y="18187"/>
                  </a:lnTo>
                  <a:lnTo>
                    <a:pt x="6303" y="24217"/>
                  </a:lnTo>
                  <a:lnTo>
                    <a:pt x="2801" y="42433"/>
                  </a:lnTo>
                  <a:lnTo>
                    <a:pt x="4958" y="72841"/>
                  </a:lnTo>
                  <a:lnTo>
                    <a:pt x="13432" y="88804"/>
                  </a:lnTo>
                  <a:lnTo>
                    <a:pt x="19319" y="95479"/>
                  </a:lnTo>
                  <a:lnTo>
                    <a:pt x="26699" y="98201"/>
                  </a:lnTo>
                  <a:lnTo>
                    <a:pt x="44112" y="96620"/>
                  </a:lnTo>
                  <a:lnTo>
                    <a:pt x="51002" y="92052"/>
                  </a:lnTo>
                  <a:lnTo>
                    <a:pt x="60959" y="77764"/>
                  </a:lnTo>
                  <a:lnTo>
                    <a:pt x="63657" y="62201"/>
                  </a:lnTo>
                  <a:lnTo>
                    <a:pt x="58352" y="31096"/>
                  </a:lnTo>
                  <a:lnTo>
                    <a:pt x="49255" y="17851"/>
                  </a:lnTo>
                  <a:lnTo>
                    <a:pt x="43202" y="11901"/>
                  </a:lnTo>
                  <a:lnTo>
                    <a:pt x="27262" y="5289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938A1D8-A694-4A58-80E9-1EF1BCBD7456}"/>
                </a:ext>
              </a:extLst>
            </p:cNvPr>
            <p:cNvSpPr/>
            <p:nvPr/>
          </p:nvSpPr>
          <p:spPr>
            <a:xfrm>
              <a:off x="6018772" y="2284233"/>
              <a:ext cx="99502" cy="91581"/>
            </a:xfrm>
            <a:custGeom>
              <a:avLst/>
              <a:gdLst/>
              <a:ahLst/>
              <a:cxnLst/>
              <a:rect l="0" t="0" r="0" b="0"/>
              <a:pathLst>
                <a:path w="99502" h="91581">
                  <a:moveTo>
                    <a:pt x="60126" y="8958"/>
                  </a:moveTo>
                  <a:lnTo>
                    <a:pt x="51873" y="704"/>
                  </a:lnTo>
                  <a:lnTo>
                    <a:pt x="46850" y="0"/>
                  </a:lnTo>
                  <a:lnTo>
                    <a:pt x="34360" y="3825"/>
                  </a:lnTo>
                  <a:lnTo>
                    <a:pt x="16888" y="15690"/>
                  </a:lnTo>
                  <a:lnTo>
                    <a:pt x="4897" y="34273"/>
                  </a:lnTo>
                  <a:lnTo>
                    <a:pt x="0" y="64443"/>
                  </a:lnTo>
                  <a:lnTo>
                    <a:pt x="1904" y="72723"/>
                  </a:lnTo>
                  <a:lnTo>
                    <a:pt x="5764" y="79107"/>
                  </a:lnTo>
                  <a:lnTo>
                    <a:pt x="10929" y="84227"/>
                  </a:lnTo>
                  <a:lnTo>
                    <a:pt x="25881" y="89915"/>
                  </a:lnTo>
                  <a:lnTo>
                    <a:pt x="43179" y="91580"/>
                  </a:lnTo>
                  <a:lnTo>
                    <a:pt x="59504" y="89441"/>
                  </a:lnTo>
                  <a:lnTo>
                    <a:pt x="83263" y="79254"/>
                  </a:lnTo>
                  <a:lnTo>
                    <a:pt x="94305" y="67839"/>
                  </a:lnTo>
                  <a:lnTo>
                    <a:pt x="98459" y="61168"/>
                  </a:lnTo>
                  <a:lnTo>
                    <a:pt x="99501" y="54129"/>
                  </a:lnTo>
                  <a:lnTo>
                    <a:pt x="96052" y="39398"/>
                  </a:lnTo>
                  <a:lnTo>
                    <a:pt x="81852" y="24214"/>
                  </a:lnTo>
                  <a:lnTo>
                    <a:pt x="62008" y="11420"/>
                  </a:lnTo>
                  <a:lnTo>
                    <a:pt x="21259" y="11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A4FCB4-E0C8-4CB7-8FAF-F89271BCA274}"/>
                </a:ext>
              </a:extLst>
            </p:cNvPr>
            <p:cNvSpPr/>
            <p:nvPr/>
          </p:nvSpPr>
          <p:spPr>
            <a:xfrm>
              <a:off x="6177351" y="2285417"/>
              <a:ext cx="64793" cy="102017"/>
            </a:xfrm>
            <a:custGeom>
              <a:avLst/>
              <a:gdLst/>
              <a:ahLst/>
              <a:cxnLst/>
              <a:rect l="0" t="0" r="0" b="0"/>
              <a:pathLst>
                <a:path w="64793" h="102017">
                  <a:moveTo>
                    <a:pt x="33697" y="0"/>
                  </a:moveTo>
                  <a:lnTo>
                    <a:pt x="20438" y="54748"/>
                  </a:lnTo>
                  <a:lnTo>
                    <a:pt x="7745" y="99906"/>
                  </a:lnTo>
                  <a:lnTo>
                    <a:pt x="5168" y="102016"/>
                  </a:lnTo>
                  <a:lnTo>
                    <a:pt x="2585" y="99969"/>
                  </a:lnTo>
                  <a:lnTo>
                    <a:pt x="0" y="95149"/>
                  </a:lnTo>
                  <a:lnTo>
                    <a:pt x="4" y="89344"/>
                  </a:lnTo>
                  <a:lnTo>
                    <a:pt x="8263" y="68795"/>
                  </a:lnTo>
                  <a:lnTo>
                    <a:pt x="22514" y="47159"/>
                  </a:lnTo>
                  <a:lnTo>
                    <a:pt x="41900" y="31152"/>
                  </a:lnTo>
                  <a:lnTo>
                    <a:pt x="64792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1DDE274-DA14-4742-8672-1233BEEAAE97}"/>
                </a:ext>
              </a:extLst>
            </p:cNvPr>
            <p:cNvSpPr/>
            <p:nvPr/>
          </p:nvSpPr>
          <p:spPr>
            <a:xfrm>
              <a:off x="6357938" y="2269986"/>
              <a:ext cx="169281" cy="250896"/>
            </a:xfrm>
            <a:custGeom>
              <a:avLst/>
              <a:gdLst/>
              <a:ahLst/>
              <a:cxnLst/>
              <a:rect l="0" t="0" r="0" b="0"/>
              <a:pathLst>
                <a:path w="169281" h="250896">
                  <a:moveTo>
                    <a:pt x="55222" y="62072"/>
                  </a:moveTo>
                  <a:lnTo>
                    <a:pt x="38715" y="62072"/>
                  </a:lnTo>
                  <a:lnTo>
                    <a:pt x="35580" y="64663"/>
                  </a:lnTo>
                  <a:lnTo>
                    <a:pt x="35218" y="68982"/>
                  </a:lnTo>
                  <a:lnTo>
                    <a:pt x="36703" y="74452"/>
                  </a:lnTo>
                  <a:lnTo>
                    <a:pt x="41149" y="77235"/>
                  </a:lnTo>
                  <a:lnTo>
                    <a:pt x="55301" y="78025"/>
                  </a:lnTo>
                  <a:lnTo>
                    <a:pt x="101870" y="66835"/>
                  </a:lnTo>
                  <a:lnTo>
                    <a:pt x="107915" y="62657"/>
                  </a:lnTo>
                  <a:lnTo>
                    <a:pt x="116932" y="51104"/>
                  </a:lnTo>
                  <a:lnTo>
                    <a:pt x="119213" y="35028"/>
                  </a:lnTo>
                  <a:lnTo>
                    <a:pt x="118612" y="25905"/>
                  </a:lnTo>
                  <a:lnTo>
                    <a:pt x="111035" y="11161"/>
                  </a:lnTo>
                  <a:lnTo>
                    <a:pt x="105386" y="4811"/>
                  </a:lnTo>
                  <a:lnTo>
                    <a:pt x="98167" y="1441"/>
                  </a:lnTo>
                  <a:lnTo>
                    <a:pt x="80931" y="0"/>
                  </a:lnTo>
                  <a:lnTo>
                    <a:pt x="51803" y="8172"/>
                  </a:lnTo>
                  <a:lnTo>
                    <a:pt x="29545" y="21533"/>
                  </a:lnTo>
                  <a:lnTo>
                    <a:pt x="12009" y="44686"/>
                  </a:lnTo>
                  <a:lnTo>
                    <a:pt x="0" y="73428"/>
                  </a:lnTo>
                  <a:lnTo>
                    <a:pt x="736" y="91303"/>
                  </a:lnTo>
                  <a:lnTo>
                    <a:pt x="3351" y="99698"/>
                  </a:lnTo>
                  <a:lnTo>
                    <a:pt x="13166" y="111329"/>
                  </a:lnTo>
                  <a:lnTo>
                    <a:pt x="19411" y="115639"/>
                  </a:lnTo>
                  <a:lnTo>
                    <a:pt x="48835" y="121706"/>
                  </a:lnTo>
                  <a:lnTo>
                    <a:pt x="111707" y="115468"/>
                  </a:lnTo>
                  <a:lnTo>
                    <a:pt x="130423" y="112579"/>
                  </a:lnTo>
                  <a:lnTo>
                    <a:pt x="147378" y="114174"/>
                  </a:lnTo>
                  <a:lnTo>
                    <a:pt x="153799" y="118400"/>
                  </a:lnTo>
                  <a:lnTo>
                    <a:pt x="163238" y="132308"/>
                  </a:lnTo>
                  <a:lnTo>
                    <a:pt x="169280" y="163689"/>
                  </a:lnTo>
                  <a:lnTo>
                    <a:pt x="166087" y="183243"/>
                  </a:lnTo>
                  <a:lnTo>
                    <a:pt x="158046" y="200571"/>
                  </a:lnTo>
                  <a:lnTo>
                    <a:pt x="138088" y="224030"/>
                  </a:lnTo>
                  <a:lnTo>
                    <a:pt x="103133" y="245568"/>
                  </a:lnTo>
                  <a:lnTo>
                    <a:pt x="94936" y="249182"/>
                  </a:lnTo>
                  <a:lnTo>
                    <a:pt x="76616" y="250895"/>
                  </a:lnTo>
                  <a:lnTo>
                    <a:pt x="56956" y="247913"/>
                  </a:lnTo>
                  <a:lnTo>
                    <a:pt x="36703" y="240830"/>
                  </a:lnTo>
                  <a:lnTo>
                    <a:pt x="31648" y="234795"/>
                  </a:lnTo>
                  <a:lnTo>
                    <a:pt x="30004" y="227317"/>
                  </a:lnTo>
                  <a:lnTo>
                    <a:pt x="31901" y="20199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A30351D-D6CB-4BAC-A949-221BE7874A31}"/>
                </a:ext>
              </a:extLst>
            </p:cNvPr>
            <p:cNvSpPr/>
            <p:nvPr/>
          </p:nvSpPr>
          <p:spPr>
            <a:xfrm>
              <a:off x="6595199" y="2236336"/>
              <a:ext cx="159997" cy="105709"/>
            </a:xfrm>
            <a:custGeom>
              <a:avLst/>
              <a:gdLst/>
              <a:ahLst/>
              <a:cxnLst/>
              <a:rect l="0" t="0" r="0" b="0"/>
              <a:pathLst>
                <a:path w="159997" h="105709">
                  <a:moveTo>
                    <a:pt x="113355" y="80175"/>
                  </a:moveTo>
                  <a:lnTo>
                    <a:pt x="99232" y="41261"/>
                  </a:lnTo>
                  <a:lnTo>
                    <a:pt x="76584" y="13140"/>
                  </a:lnTo>
                  <a:lnTo>
                    <a:pt x="53132" y="1483"/>
                  </a:lnTo>
                  <a:lnTo>
                    <a:pt x="36493" y="0"/>
                  </a:lnTo>
                  <a:lnTo>
                    <a:pt x="28428" y="813"/>
                  </a:lnTo>
                  <a:lnTo>
                    <a:pt x="14861" y="8627"/>
                  </a:lnTo>
                  <a:lnTo>
                    <a:pt x="8825" y="14338"/>
                  </a:lnTo>
                  <a:lnTo>
                    <a:pt x="2118" y="32200"/>
                  </a:lnTo>
                  <a:lnTo>
                    <a:pt x="0" y="52807"/>
                  </a:lnTo>
                  <a:lnTo>
                    <a:pt x="1939" y="70603"/>
                  </a:lnTo>
                  <a:lnTo>
                    <a:pt x="7983" y="84846"/>
                  </a:lnTo>
                  <a:lnTo>
                    <a:pt x="12012" y="91063"/>
                  </a:lnTo>
                  <a:lnTo>
                    <a:pt x="23401" y="100273"/>
                  </a:lnTo>
                  <a:lnTo>
                    <a:pt x="30065" y="103939"/>
                  </a:lnTo>
                  <a:lnTo>
                    <a:pt x="44379" y="105708"/>
                  </a:lnTo>
                  <a:lnTo>
                    <a:pt x="51824" y="104971"/>
                  </a:lnTo>
                  <a:lnTo>
                    <a:pt x="69309" y="94938"/>
                  </a:lnTo>
                  <a:lnTo>
                    <a:pt x="100431" y="64473"/>
                  </a:lnTo>
                  <a:lnTo>
                    <a:pt x="120109" y="25740"/>
                  </a:lnTo>
                  <a:lnTo>
                    <a:pt x="123040" y="17973"/>
                  </a:lnTo>
                  <a:lnTo>
                    <a:pt x="126721" y="15387"/>
                  </a:lnTo>
                  <a:lnTo>
                    <a:pt x="130904" y="16253"/>
                  </a:lnTo>
                  <a:lnTo>
                    <a:pt x="135419" y="19422"/>
                  </a:lnTo>
                  <a:lnTo>
                    <a:pt x="142739" y="29853"/>
                  </a:lnTo>
                  <a:lnTo>
                    <a:pt x="159996" y="724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97BC4A-BB6E-4A06-B5E6-BA58A1277B15}"/>
                </a:ext>
              </a:extLst>
            </p:cNvPr>
            <p:cNvSpPr/>
            <p:nvPr/>
          </p:nvSpPr>
          <p:spPr>
            <a:xfrm>
              <a:off x="6825157" y="2231285"/>
              <a:ext cx="233207" cy="87040"/>
            </a:xfrm>
            <a:custGeom>
              <a:avLst/>
              <a:gdLst/>
              <a:ahLst/>
              <a:cxnLst/>
              <a:rect l="0" t="0" r="0" b="0"/>
              <a:pathLst>
                <a:path w="233207" h="87040">
                  <a:moveTo>
                    <a:pt x="0" y="30811"/>
                  </a:moveTo>
                  <a:lnTo>
                    <a:pt x="4126" y="18432"/>
                  </a:lnTo>
                  <a:lnTo>
                    <a:pt x="6206" y="18240"/>
                  </a:lnTo>
                  <a:lnTo>
                    <a:pt x="10820" y="27239"/>
                  </a:lnTo>
                  <a:lnTo>
                    <a:pt x="25951" y="83434"/>
                  </a:lnTo>
                  <a:lnTo>
                    <a:pt x="29393" y="86622"/>
                  </a:lnTo>
                  <a:lnTo>
                    <a:pt x="33415" y="86157"/>
                  </a:lnTo>
                  <a:lnTo>
                    <a:pt x="37823" y="83256"/>
                  </a:lnTo>
                  <a:lnTo>
                    <a:pt x="45025" y="68515"/>
                  </a:lnTo>
                  <a:lnTo>
                    <a:pt x="60248" y="24772"/>
                  </a:lnTo>
                  <a:lnTo>
                    <a:pt x="68811" y="12004"/>
                  </a:lnTo>
                  <a:lnTo>
                    <a:pt x="74377" y="8772"/>
                  </a:lnTo>
                  <a:lnTo>
                    <a:pt x="87471" y="7485"/>
                  </a:lnTo>
                  <a:lnTo>
                    <a:pt x="93728" y="10942"/>
                  </a:lnTo>
                  <a:lnTo>
                    <a:pt x="121502" y="46642"/>
                  </a:lnTo>
                  <a:lnTo>
                    <a:pt x="137980" y="75781"/>
                  </a:lnTo>
                  <a:lnTo>
                    <a:pt x="150288" y="84771"/>
                  </a:lnTo>
                  <a:lnTo>
                    <a:pt x="164395" y="87039"/>
                  </a:lnTo>
                  <a:lnTo>
                    <a:pt x="171785" y="86435"/>
                  </a:lnTo>
                  <a:lnTo>
                    <a:pt x="184602" y="81157"/>
                  </a:lnTo>
                  <a:lnTo>
                    <a:pt x="196057" y="72189"/>
                  </a:lnTo>
                  <a:lnTo>
                    <a:pt x="206907" y="59566"/>
                  </a:lnTo>
                  <a:lnTo>
                    <a:pt x="212879" y="43016"/>
                  </a:lnTo>
                  <a:lnTo>
                    <a:pt x="216715" y="4239"/>
                  </a:lnTo>
                  <a:lnTo>
                    <a:pt x="216165" y="141"/>
                  </a:lnTo>
                  <a:lnTo>
                    <a:pt x="214937" y="0"/>
                  </a:lnTo>
                  <a:lnTo>
                    <a:pt x="213253" y="2497"/>
                  </a:lnTo>
                  <a:lnTo>
                    <a:pt x="215009" y="22518"/>
                  </a:lnTo>
                  <a:lnTo>
                    <a:pt x="233206" y="852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D8305F5-4A11-4B16-A510-527E6D47333B}"/>
                </a:ext>
              </a:extLst>
            </p:cNvPr>
            <p:cNvSpPr/>
            <p:nvPr/>
          </p:nvSpPr>
          <p:spPr>
            <a:xfrm>
              <a:off x="7027269" y="2111683"/>
              <a:ext cx="31095" cy="64906"/>
            </a:xfrm>
            <a:custGeom>
              <a:avLst/>
              <a:gdLst/>
              <a:ahLst/>
              <a:cxnLst/>
              <a:rect l="0" t="0" r="0" b="0"/>
              <a:pathLst>
                <a:path w="31095" h="64906">
                  <a:moveTo>
                    <a:pt x="31094" y="64905"/>
                  </a:moveTo>
                  <a:lnTo>
                    <a:pt x="20335" y="14926"/>
                  </a:lnTo>
                  <a:lnTo>
                    <a:pt x="16148" y="5674"/>
                  </a:lnTo>
                  <a:lnTo>
                    <a:pt x="12493" y="1233"/>
                  </a:lnTo>
                  <a:lnTo>
                    <a:pt x="9191" y="0"/>
                  </a:lnTo>
                  <a:lnTo>
                    <a:pt x="0" y="27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29E5937-0E43-4D87-8C1F-1CEA32E44231}"/>
                </a:ext>
              </a:extLst>
            </p:cNvPr>
            <p:cNvSpPr/>
            <p:nvPr/>
          </p:nvSpPr>
          <p:spPr>
            <a:xfrm>
              <a:off x="7165425" y="2184346"/>
              <a:ext cx="133918" cy="206408"/>
            </a:xfrm>
            <a:custGeom>
              <a:avLst/>
              <a:gdLst/>
              <a:ahLst/>
              <a:cxnLst/>
              <a:rect l="0" t="0" r="0" b="0"/>
              <a:pathLst>
                <a:path w="133918" h="206408">
                  <a:moveTo>
                    <a:pt x="48408" y="54430"/>
                  </a:moveTo>
                  <a:lnTo>
                    <a:pt x="60789" y="46177"/>
                  </a:lnTo>
                  <a:lnTo>
                    <a:pt x="64435" y="40290"/>
                  </a:lnTo>
                  <a:lnTo>
                    <a:pt x="68487" y="24537"/>
                  </a:lnTo>
                  <a:lnTo>
                    <a:pt x="67840" y="17227"/>
                  </a:lnTo>
                  <a:lnTo>
                    <a:pt x="62515" y="4498"/>
                  </a:lnTo>
                  <a:lnTo>
                    <a:pt x="56949" y="1276"/>
                  </a:lnTo>
                  <a:lnTo>
                    <a:pt x="41552" y="0"/>
                  </a:lnTo>
                  <a:lnTo>
                    <a:pt x="25495" y="6918"/>
                  </a:lnTo>
                  <a:lnTo>
                    <a:pt x="11449" y="18630"/>
                  </a:lnTo>
                  <a:lnTo>
                    <a:pt x="2327" y="32473"/>
                  </a:lnTo>
                  <a:lnTo>
                    <a:pt x="0" y="47262"/>
                  </a:lnTo>
                  <a:lnTo>
                    <a:pt x="589" y="54834"/>
                  </a:lnTo>
                  <a:lnTo>
                    <a:pt x="5850" y="67853"/>
                  </a:lnTo>
                  <a:lnTo>
                    <a:pt x="9671" y="73743"/>
                  </a:lnTo>
                  <a:lnTo>
                    <a:pt x="23132" y="82591"/>
                  </a:lnTo>
                  <a:lnTo>
                    <a:pt x="55795" y="99436"/>
                  </a:lnTo>
                  <a:lnTo>
                    <a:pt x="98663" y="136351"/>
                  </a:lnTo>
                  <a:lnTo>
                    <a:pt x="101776" y="142729"/>
                  </a:lnTo>
                  <a:lnTo>
                    <a:pt x="102934" y="156726"/>
                  </a:lnTo>
                  <a:lnTo>
                    <a:pt x="98729" y="179174"/>
                  </a:lnTo>
                  <a:lnTo>
                    <a:pt x="89776" y="192213"/>
                  </a:lnTo>
                  <a:lnTo>
                    <a:pt x="83760" y="198109"/>
                  </a:lnTo>
                  <a:lnTo>
                    <a:pt x="67863" y="204660"/>
                  </a:lnTo>
                  <a:lnTo>
                    <a:pt x="58787" y="206407"/>
                  </a:lnTo>
                  <a:lnTo>
                    <a:pt x="44096" y="203741"/>
                  </a:lnTo>
                  <a:lnTo>
                    <a:pt x="37760" y="200612"/>
                  </a:lnTo>
                  <a:lnTo>
                    <a:pt x="34400" y="195934"/>
                  </a:lnTo>
                  <a:lnTo>
                    <a:pt x="33023" y="190225"/>
                  </a:lnTo>
                  <a:lnTo>
                    <a:pt x="32969" y="183828"/>
                  </a:lnTo>
                  <a:lnTo>
                    <a:pt x="39819" y="169810"/>
                  </a:lnTo>
                  <a:lnTo>
                    <a:pt x="45274" y="162444"/>
                  </a:lnTo>
                  <a:lnTo>
                    <a:pt x="97026" y="130437"/>
                  </a:lnTo>
                  <a:lnTo>
                    <a:pt x="133917" y="1088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430528A-4FF1-4376-B150-33232626AF6E}"/>
                </a:ext>
              </a:extLst>
            </p:cNvPr>
            <p:cNvSpPr/>
            <p:nvPr/>
          </p:nvSpPr>
          <p:spPr>
            <a:xfrm>
              <a:off x="7363134" y="2198204"/>
              <a:ext cx="457035" cy="140159"/>
            </a:xfrm>
            <a:custGeom>
              <a:avLst/>
              <a:gdLst/>
              <a:ahLst/>
              <a:cxnLst/>
              <a:rect l="0" t="0" r="0" b="0"/>
              <a:pathLst>
                <a:path w="457035" h="140159">
                  <a:moveTo>
                    <a:pt x="68358" y="48345"/>
                  </a:moveTo>
                  <a:lnTo>
                    <a:pt x="55978" y="44219"/>
                  </a:lnTo>
                  <a:lnTo>
                    <a:pt x="42991" y="44496"/>
                  </a:lnTo>
                  <a:lnTo>
                    <a:pt x="35900" y="45779"/>
                  </a:lnTo>
                  <a:lnTo>
                    <a:pt x="30308" y="49226"/>
                  </a:lnTo>
                  <a:lnTo>
                    <a:pt x="21793" y="59965"/>
                  </a:lnTo>
                  <a:lnTo>
                    <a:pt x="3813" y="103098"/>
                  </a:lnTo>
                  <a:lnTo>
                    <a:pt x="0" y="134434"/>
                  </a:lnTo>
                  <a:lnTo>
                    <a:pt x="330" y="139423"/>
                  </a:lnTo>
                  <a:lnTo>
                    <a:pt x="1412" y="140158"/>
                  </a:lnTo>
                  <a:lnTo>
                    <a:pt x="5783" y="132337"/>
                  </a:lnTo>
                  <a:lnTo>
                    <a:pt x="32502" y="81080"/>
                  </a:lnTo>
                  <a:lnTo>
                    <a:pt x="42633" y="68364"/>
                  </a:lnTo>
                  <a:lnTo>
                    <a:pt x="48617" y="65146"/>
                  </a:lnTo>
                  <a:lnTo>
                    <a:pt x="62176" y="63874"/>
                  </a:lnTo>
                  <a:lnTo>
                    <a:pt x="74536" y="68491"/>
                  </a:lnTo>
                  <a:lnTo>
                    <a:pt x="80250" y="72141"/>
                  </a:lnTo>
                  <a:lnTo>
                    <a:pt x="88903" y="83105"/>
                  </a:lnTo>
                  <a:lnTo>
                    <a:pt x="101495" y="111258"/>
                  </a:lnTo>
                  <a:lnTo>
                    <a:pt x="103406" y="112744"/>
                  </a:lnTo>
                  <a:lnTo>
                    <a:pt x="104678" y="110279"/>
                  </a:lnTo>
                  <a:lnTo>
                    <a:pt x="107821" y="99192"/>
                  </a:lnTo>
                  <a:lnTo>
                    <a:pt x="129167" y="56669"/>
                  </a:lnTo>
                  <a:lnTo>
                    <a:pt x="141161" y="44559"/>
                  </a:lnTo>
                  <a:lnTo>
                    <a:pt x="147987" y="41503"/>
                  </a:lnTo>
                  <a:lnTo>
                    <a:pt x="162483" y="40410"/>
                  </a:lnTo>
                  <a:lnTo>
                    <a:pt x="175259" y="45106"/>
                  </a:lnTo>
                  <a:lnTo>
                    <a:pt x="186695" y="53816"/>
                  </a:lnTo>
                  <a:lnTo>
                    <a:pt x="228978" y="99927"/>
                  </a:lnTo>
                  <a:lnTo>
                    <a:pt x="243968" y="105820"/>
                  </a:lnTo>
                  <a:lnTo>
                    <a:pt x="252802" y="107391"/>
                  </a:lnTo>
                  <a:lnTo>
                    <a:pt x="267224" y="104531"/>
                  </a:lnTo>
                  <a:lnTo>
                    <a:pt x="273488" y="101349"/>
                  </a:lnTo>
                  <a:lnTo>
                    <a:pt x="282752" y="90905"/>
                  </a:lnTo>
                  <a:lnTo>
                    <a:pt x="295736" y="58960"/>
                  </a:lnTo>
                  <a:lnTo>
                    <a:pt x="299837" y="29514"/>
                  </a:lnTo>
                  <a:lnTo>
                    <a:pt x="296926" y="3034"/>
                  </a:lnTo>
                  <a:lnTo>
                    <a:pt x="295016" y="0"/>
                  </a:lnTo>
                  <a:lnTo>
                    <a:pt x="292880" y="568"/>
                  </a:lnTo>
                  <a:lnTo>
                    <a:pt x="290593" y="3538"/>
                  </a:lnTo>
                  <a:lnTo>
                    <a:pt x="290794" y="7245"/>
                  </a:lnTo>
                  <a:lnTo>
                    <a:pt x="295626" y="15971"/>
                  </a:lnTo>
                  <a:lnTo>
                    <a:pt x="305834" y="23304"/>
                  </a:lnTo>
                  <a:lnTo>
                    <a:pt x="363918" y="58946"/>
                  </a:lnTo>
                  <a:lnTo>
                    <a:pt x="385395" y="75191"/>
                  </a:lnTo>
                  <a:lnTo>
                    <a:pt x="394389" y="88779"/>
                  </a:lnTo>
                  <a:lnTo>
                    <a:pt x="396658" y="103456"/>
                  </a:lnTo>
                  <a:lnTo>
                    <a:pt x="396054" y="110997"/>
                  </a:lnTo>
                  <a:lnTo>
                    <a:pt x="390777" y="123984"/>
                  </a:lnTo>
                  <a:lnTo>
                    <a:pt x="386951" y="129865"/>
                  </a:lnTo>
                  <a:lnTo>
                    <a:pt x="385265" y="130331"/>
                  </a:lnTo>
                  <a:lnTo>
                    <a:pt x="385693" y="121636"/>
                  </a:lnTo>
                  <a:lnTo>
                    <a:pt x="391066" y="110861"/>
                  </a:lnTo>
                  <a:lnTo>
                    <a:pt x="400939" y="100315"/>
                  </a:lnTo>
                  <a:lnTo>
                    <a:pt x="457034" y="561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0DB30E4-B010-4C58-8FD3-D04D991F7664}"/>
                </a:ext>
              </a:extLst>
            </p:cNvPr>
            <p:cNvSpPr/>
            <p:nvPr/>
          </p:nvSpPr>
          <p:spPr>
            <a:xfrm>
              <a:off x="985000" y="2860658"/>
              <a:ext cx="157710" cy="260491"/>
            </a:xfrm>
            <a:custGeom>
              <a:avLst/>
              <a:gdLst/>
              <a:ahLst/>
              <a:cxnLst/>
              <a:rect l="0" t="0" r="0" b="0"/>
              <a:pathLst>
                <a:path w="157710" h="260491">
                  <a:moveTo>
                    <a:pt x="64426" y="0"/>
                  </a:moveTo>
                  <a:lnTo>
                    <a:pt x="28130" y="57996"/>
                  </a:lnTo>
                  <a:lnTo>
                    <a:pt x="8612" y="113492"/>
                  </a:lnTo>
                  <a:lnTo>
                    <a:pt x="0" y="143129"/>
                  </a:lnTo>
                  <a:lnTo>
                    <a:pt x="4358" y="194424"/>
                  </a:lnTo>
                  <a:lnTo>
                    <a:pt x="16590" y="229968"/>
                  </a:lnTo>
                  <a:lnTo>
                    <a:pt x="33089" y="245011"/>
                  </a:lnTo>
                  <a:lnTo>
                    <a:pt x="55681" y="255727"/>
                  </a:lnTo>
                  <a:lnTo>
                    <a:pt x="82996" y="260490"/>
                  </a:lnTo>
                  <a:lnTo>
                    <a:pt x="144287" y="245340"/>
                  </a:lnTo>
                  <a:lnTo>
                    <a:pt x="157709" y="2409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02AF973-0267-4643-95C7-418835C03EC1}"/>
                </a:ext>
              </a:extLst>
            </p:cNvPr>
            <p:cNvSpPr/>
            <p:nvPr/>
          </p:nvSpPr>
          <p:spPr>
            <a:xfrm>
              <a:off x="1166029" y="2969487"/>
              <a:ext cx="108755" cy="272075"/>
            </a:xfrm>
            <a:custGeom>
              <a:avLst/>
              <a:gdLst/>
              <a:ahLst/>
              <a:cxnLst/>
              <a:rect l="0" t="0" r="0" b="0"/>
              <a:pathLst>
                <a:path w="108755" h="272075">
                  <a:moveTo>
                    <a:pt x="62188" y="0"/>
                  </a:moveTo>
                  <a:lnTo>
                    <a:pt x="80806" y="14140"/>
                  </a:lnTo>
                  <a:lnTo>
                    <a:pt x="94647" y="29893"/>
                  </a:lnTo>
                  <a:lnTo>
                    <a:pt x="104830" y="73747"/>
                  </a:lnTo>
                  <a:lnTo>
                    <a:pt x="108754" y="103579"/>
                  </a:lnTo>
                  <a:lnTo>
                    <a:pt x="92385" y="157456"/>
                  </a:lnTo>
                  <a:lnTo>
                    <a:pt x="61790" y="203858"/>
                  </a:lnTo>
                  <a:lnTo>
                    <a:pt x="13741" y="257319"/>
                  </a:lnTo>
                  <a:lnTo>
                    <a:pt x="0" y="2720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D98DEC1-3D6A-41DB-AFAE-F41F043993D6}"/>
                </a:ext>
              </a:extLst>
            </p:cNvPr>
            <p:cNvSpPr/>
            <p:nvPr/>
          </p:nvSpPr>
          <p:spPr>
            <a:xfrm>
              <a:off x="1714786" y="2883499"/>
              <a:ext cx="59808" cy="249233"/>
            </a:xfrm>
            <a:custGeom>
              <a:avLst/>
              <a:gdLst/>
              <a:ahLst/>
              <a:cxnLst/>
              <a:rect l="0" t="0" r="0" b="0"/>
              <a:pathLst>
                <a:path w="59808" h="249233">
                  <a:moveTo>
                    <a:pt x="49805" y="8253"/>
                  </a:moveTo>
                  <a:lnTo>
                    <a:pt x="58058" y="0"/>
                  </a:lnTo>
                  <a:lnTo>
                    <a:pt x="59626" y="159"/>
                  </a:lnTo>
                  <a:lnTo>
                    <a:pt x="59807" y="2857"/>
                  </a:lnTo>
                  <a:lnTo>
                    <a:pt x="47015" y="53301"/>
                  </a:lnTo>
                  <a:lnTo>
                    <a:pt x="29732" y="112394"/>
                  </a:lnTo>
                  <a:lnTo>
                    <a:pt x="16206" y="167713"/>
                  </a:lnTo>
                  <a:lnTo>
                    <a:pt x="580" y="224897"/>
                  </a:lnTo>
                  <a:lnTo>
                    <a:pt x="0" y="236401"/>
                  </a:lnTo>
                  <a:lnTo>
                    <a:pt x="3164" y="2492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9C8A2F9-3AC9-4A3D-90DC-E0B382A6511C}"/>
                </a:ext>
              </a:extLst>
            </p:cNvPr>
            <p:cNvSpPr/>
            <p:nvPr/>
          </p:nvSpPr>
          <p:spPr>
            <a:xfrm>
              <a:off x="1784826" y="2988681"/>
              <a:ext cx="96369" cy="133918"/>
            </a:xfrm>
            <a:custGeom>
              <a:avLst/>
              <a:gdLst/>
              <a:ahLst/>
              <a:cxnLst/>
              <a:rect l="0" t="0" r="0" b="0"/>
              <a:pathLst>
                <a:path w="96369" h="133918">
                  <a:moveTo>
                    <a:pt x="73047" y="4127"/>
                  </a:moveTo>
                  <a:lnTo>
                    <a:pt x="60667" y="0"/>
                  </a:lnTo>
                  <a:lnTo>
                    <a:pt x="47679" y="2581"/>
                  </a:lnTo>
                  <a:lnTo>
                    <a:pt x="28102" y="13746"/>
                  </a:lnTo>
                  <a:lnTo>
                    <a:pt x="17659" y="23949"/>
                  </a:lnTo>
                  <a:lnTo>
                    <a:pt x="6924" y="45125"/>
                  </a:lnTo>
                  <a:lnTo>
                    <a:pt x="0" y="72897"/>
                  </a:lnTo>
                  <a:lnTo>
                    <a:pt x="1138" y="92849"/>
                  </a:lnTo>
                  <a:lnTo>
                    <a:pt x="6826" y="108626"/>
                  </a:lnTo>
                  <a:lnTo>
                    <a:pt x="10762" y="115252"/>
                  </a:lnTo>
                  <a:lnTo>
                    <a:pt x="24347" y="124917"/>
                  </a:lnTo>
                  <a:lnTo>
                    <a:pt x="41902" y="131228"/>
                  </a:lnTo>
                  <a:lnTo>
                    <a:pt x="69481" y="133917"/>
                  </a:lnTo>
                  <a:lnTo>
                    <a:pt x="96368" y="1285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29A7F11-D2C8-4298-B77C-17D68B69903E}"/>
                </a:ext>
              </a:extLst>
            </p:cNvPr>
            <p:cNvSpPr/>
            <p:nvPr/>
          </p:nvSpPr>
          <p:spPr>
            <a:xfrm>
              <a:off x="1982250" y="2883179"/>
              <a:ext cx="153360" cy="234007"/>
            </a:xfrm>
            <a:custGeom>
              <a:avLst/>
              <a:gdLst/>
              <a:ahLst/>
              <a:cxnLst/>
              <a:rect l="0" t="0" r="0" b="0"/>
              <a:pathLst>
                <a:path w="153360" h="234007">
                  <a:moveTo>
                    <a:pt x="139923" y="24120"/>
                  </a:moveTo>
                  <a:lnTo>
                    <a:pt x="152303" y="3487"/>
                  </a:lnTo>
                  <a:lnTo>
                    <a:pt x="153359" y="0"/>
                  </a:lnTo>
                  <a:lnTo>
                    <a:pt x="151471" y="267"/>
                  </a:lnTo>
                  <a:lnTo>
                    <a:pt x="147622" y="3035"/>
                  </a:lnTo>
                  <a:lnTo>
                    <a:pt x="101460" y="62997"/>
                  </a:lnTo>
                  <a:lnTo>
                    <a:pt x="62291" y="117471"/>
                  </a:lnTo>
                  <a:lnTo>
                    <a:pt x="25781" y="179064"/>
                  </a:lnTo>
                  <a:lnTo>
                    <a:pt x="0" y="2340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6F933C0-5030-4ADA-8ADC-959AD0861A1D}"/>
                </a:ext>
              </a:extLst>
            </p:cNvPr>
            <p:cNvSpPr/>
            <p:nvPr/>
          </p:nvSpPr>
          <p:spPr>
            <a:xfrm>
              <a:off x="2111455" y="2961673"/>
              <a:ext cx="173963" cy="141639"/>
            </a:xfrm>
            <a:custGeom>
              <a:avLst/>
              <a:gdLst/>
              <a:ahLst/>
              <a:cxnLst/>
              <a:rect l="0" t="0" r="0" b="0"/>
              <a:pathLst>
                <a:path w="173963" h="141639">
                  <a:moveTo>
                    <a:pt x="26265" y="85550"/>
                  </a:moveTo>
                  <a:lnTo>
                    <a:pt x="30392" y="97930"/>
                  </a:lnTo>
                  <a:lnTo>
                    <a:pt x="35062" y="102440"/>
                  </a:lnTo>
                  <a:lnTo>
                    <a:pt x="49465" y="109755"/>
                  </a:lnTo>
                  <a:lnTo>
                    <a:pt x="67382" y="108976"/>
                  </a:lnTo>
                  <a:lnTo>
                    <a:pt x="85134" y="102871"/>
                  </a:lnTo>
                  <a:lnTo>
                    <a:pt x="98783" y="94400"/>
                  </a:lnTo>
                  <a:lnTo>
                    <a:pt x="116178" y="75792"/>
                  </a:lnTo>
                  <a:lnTo>
                    <a:pt x="122369" y="59044"/>
                  </a:lnTo>
                  <a:lnTo>
                    <a:pt x="124256" y="40948"/>
                  </a:lnTo>
                  <a:lnTo>
                    <a:pt x="122216" y="24268"/>
                  </a:lnTo>
                  <a:lnTo>
                    <a:pt x="113824" y="10520"/>
                  </a:lnTo>
                  <a:lnTo>
                    <a:pt x="107958" y="4436"/>
                  </a:lnTo>
                  <a:lnTo>
                    <a:pt x="100593" y="1243"/>
                  </a:lnTo>
                  <a:lnTo>
                    <a:pt x="83196" y="0"/>
                  </a:lnTo>
                  <a:lnTo>
                    <a:pt x="66251" y="6932"/>
                  </a:lnTo>
                  <a:lnTo>
                    <a:pt x="44447" y="25404"/>
                  </a:lnTo>
                  <a:lnTo>
                    <a:pt x="13253" y="64029"/>
                  </a:lnTo>
                  <a:lnTo>
                    <a:pt x="854" y="97805"/>
                  </a:lnTo>
                  <a:lnTo>
                    <a:pt x="0" y="115181"/>
                  </a:lnTo>
                  <a:lnTo>
                    <a:pt x="982" y="123442"/>
                  </a:lnTo>
                  <a:lnTo>
                    <a:pt x="4227" y="129813"/>
                  </a:lnTo>
                  <a:lnTo>
                    <a:pt x="14743" y="139195"/>
                  </a:lnTo>
                  <a:lnTo>
                    <a:pt x="30357" y="141638"/>
                  </a:lnTo>
                  <a:lnTo>
                    <a:pt x="64406" y="136168"/>
                  </a:lnTo>
                  <a:lnTo>
                    <a:pt x="91605" y="119701"/>
                  </a:lnTo>
                  <a:lnTo>
                    <a:pt x="134315" y="84929"/>
                  </a:lnTo>
                  <a:lnTo>
                    <a:pt x="140621" y="83408"/>
                  </a:lnTo>
                  <a:lnTo>
                    <a:pt x="145689" y="85850"/>
                  </a:lnTo>
                  <a:lnTo>
                    <a:pt x="153623" y="96912"/>
                  </a:lnTo>
                  <a:lnTo>
                    <a:pt x="173962" y="1399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6CB0F88-447D-4F78-BF40-7F9ABCC98941}"/>
                </a:ext>
              </a:extLst>
            </p:cNvPr>
            <p:cNvSpPr/>
            <p:nvPr/>
          </p:nvSpPr>
          <p:spPr>
            <a:xfrm>
              <a:off x="2689640" y="2953940"/>
              <a:ext cx="38869" cy="209887"/>
            </a:xfrm>
            <a:custGeom>
              <a:avLst/>
              <a:gdLst/>
              <a:ahLst/>
              <a:cxnLst/>
              <a:rect l="0" t="0" r="0" b="0"/>
              <a:pathLst>
                <a:path w="38869" h="209887">
                  <a:moveTo>
                    <a:pt x="38868" y="0"/>
                  </a:moveTo>
                  <a:lnTo>
                    <a:pt x="37140" y="25688"/>
                  </a:lnTo>
                  <a:lnTo>
                    <a:pt x="18556" y="84125"/>
                  </a:lnTo>
                  <a:lnTo>
                    <a:pt x="5238" y="136574"/>
                  </a:lnTo>
                  <a:lnTo>
                    <a:pt x="690" y="188950"/>
                  </a:lnTo>
                  <a:lnTo>
                    <a:pt x="0" y="2098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16E8899-6071-4E14-B166-FD28512F560E}"/>
                </a:ext>
              </a:extLst>
            </p:cNvPr>
            <p:cNvSpPr/>
            <p:nvPr/>
          </p:nvSpPr>
          <p:spPr>
            <a:xfrm>
              <a:off x="2563667" y="2837834"/>
              <a:ext cx="281028" cy="302672"/>
            </a:xfrm>
            <a:custGeom>
              <a:avLst/>
              <a:gdLst/>
              <a:ahLst/>
              <a:cxnLst/>
              <a:rect l="0" t="0" r="0" b="0"/>
              <a:pathLst>
                <a:path w="281028" h="302672">
                  <a:moveTo>
                    <a:pt x="32691" y="201615"/>
                  </a:moveTo>
                  <a:lnTo>
                    <a:pt x="5777" y="145484"/>
                  </a:lnTo>
                  <a:lnTo>
                    <a:pt x="0" y="125708"/>
                  </a:lnTo>
                  <a:lnTo>
                    <a:pt x="1604" y="96014"/>
                  </a:lnTo>
                  <a:lnTo>
                    <a:pt x="8412" y="71286"/>
                  </a:lnTo>
                  <a:lnTo>
                    <a:pt x="16431" y="58470"/>
                  </a:lnTo>
                  <a:lnTo>
                    <a:pt x="56632" y="25587"/>
                  </a:lnTo>
                  <a:lnTo>
                    <a:pt x="113527" y="5156"/>
                  </a:lnTo>
                  <a:lnTo>
                    <a:pt x="175251" y="0"/>
                  </a:lnTo>
                  <a:lnTo>
                    <a:pt x="214567" y="3777"/>
                  </a:lnTo>
                  <a:lnTo>
                    <a:pt x="250784" y="18620"/>
                  </a:lnTo>
                  <a:lnTo>
                    <a:pt x="256685" y="26931"/>
                  </a:lnTo>
                  <a:lnTo>
                    <a:pt x="258892" y="36790"/>
                  </a:lnTo>
                  <a:lnTo>
                    <a:pt x="258636" y="47682"/>
                  </a:lnTo>
                  <a:lnTo>
                    <a:pt x="233015" y="75907"/>
                  </a:lnTo>
                  <a:lnTo>
                    <a:pt x="181298" y="114272"/>
                  </a:lnTo>
                  <a:lnTo>
                    <a:pt x="168039" y="122657"/>
                  </a:lnTo>
                  <a:lnTo>
                    <a:pt x="161791" y="129111"/>
                  </a:lnTo>
                  <a:lnTo>
                    <a:pt x="160216" y="134277"/>
                  </a:lnTo>
                  <a:lnTo>
                    <a:pt x="161758" y="138585"/>
                  </a:lnTo>
                  <a:lnTo>
                    <a:pt x="167104" y="141457"/>
                  </a:lnTo>
                  <a:lnTo>
                    <a:pt x="230093" y="148423"/>
                  </a:lnTo>
                  <a:lnTo>
                    <a:pt x="260950" y="159463"/>
                  </a:lnTo>
                  <a:lnTo>
                    <a:pt x="275503" y="168774"/>
                  </a:lnTo>
                  <a:lnTo>
                    <a:pt x="279211" y="175402"/>
                  </a:lnTo>
                  <a:lnTo>
                    <a:pt x="281027" y="191980"/>
                  </a:lnTo>
                  <a:lnTo>
                    <a:pt x="276652" y="206258"/>
                  </a:lnTo>
                  <a:lnTo>
                    <a:pt x="247832" y="246437"/>
                  </a:lnTo>
                  <a:lnTo>
                    <a:pt x="210473" y="276688"/>
                  </a:lnTo>
                  <a:lnTo>
                    <a:pt x="157068" y="30267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537530-516B-4425-A20F-59B06AC2B0BD}"/>
                </a:ext>
              </a:extLst>
            </p:cNvPr>
            <p:cNvSpPr/>
            <p:nvPr/>
          </p:nvSpPr>
          <p:spPr>
            <a:xfrm>
              <a:off x="2938087" y="2922846"/>
              <a:ext cx="124684" cy="209991"/>
            </a:xfrm>
            <a:custGeom>
              <a:avLst/>
              <a:gdLst/>
              <a:ahLst/>
              <a:cxnLst/>
              <a:rect l="0" t="0" r="0" b="0"/>
              <a:pathLst>
                <a:path w="124684" h="209991">
                  <a:moveTo>
                    <a:pt x="46947" y="0"/>
                  </a:moveTo>
                  <a:lnTo>
                    <a:pt x="32808" y="49649"/>
                  </a:lnTo>
                  <a:lnTo>
                    <a:pt x="10608" y="104347"/>
                  </a:lnTo>
                  <a:lnTo>
                    <a:pt x="0" y="153279"/>
                  </a:lnTo>
                  <a:lnTo>
                    <a:pt x="3337" y="181848"/>
                  </a:lnTo>
                  <a:lnTo>
                    <a:pt x="12882" y="199728"/>
                  </a:lnTo>
                  <a:lnTo>
                    <a:pt x="19054" y="205705"/>
                  </a:lnTo>
                  <a:lnTo>
                    <a:pt x="27489" y="208826"/>
                  </a:lnTo>
                  <a:lnTo>
                    <a:pt x="48376" y="209990"/>
                  </a:lnTo>
                  <a:lnTo>
                    <a:pt x="65145" y="205325"/>
                  </a:lnTo>
                  <a:lnTo>
                    <a:pt x="124683" y="1710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2E9D77-6FE7-4E2E-94A3-1021538A7CC9}"/>
                </a:ext>
              </a:extLst>
            </p:cNvPr>
            <p:cNvSpPr/>
            <p:nvPr/>
          </p:nvSpPr>
          <p:spPr>
            <a:xfrm>
              <a:off x="3156052" y="2930620"/>
              <a:ext cx="31500" cy="186566"/>
            </a:xfrm>
            <a:custGeom>
              <a:avLst/>
              <a:gdLst/>
              <a:ahLst/>
              <a:cxnLst/>
              <a:rect l="0" t="0" r="0" b="0"/>
              <a:pathLst>
                <a:path w="31500" h="186566">
                  <a:moveTo>
                    <a:pt x="15547" y="0"/>
                  </a:moveTo>
                  <a:lnTo>
                    <a:pt x="27927" y="4126"/>
                  </a:lnTo>
                  <a:lnTo>
                    <a:pt x="30710" y="8797"/>
                  </a:lnTo>
                  <a:lnTo>
                    <a:pt x="31499" y="23199"/>
                  </a:lnTo>
                  <a:lnTo>
                    <a:pt x="16539" y="81387"/>
                  </a:lnTo>
                  <a:lnTo>
                    <a:pt x="5378" y="140645"/>
                  </a:lnTo>
                  <a:lnTo>
                    <a:pt x="0" y="1865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F044998-EC08-40E3-BE5B-0960A0C05787}"/>
                </a:ext>
              </a:extLst>
            </p:cNvPr>
            <p:cNvSpPr/>
            <p:nvPr/>
          </p:nvSpPr>
          <p:spPr>
            <a:xfrm>
              <a:off x="3270561" y="2922846"/>
              <a:ext cx="165339" cy="144539"/>
            </a:xfrm>
            <a:custGeom>
              <a:avLst/>
              <a:gdLst/>
              <a:ahLst/>
              <a:cxnLst/>
              <a:rect l="0" t="0" r="0" b="0"/>
              <a:pathLst>
                <a:path w="165339" h="144539">
                  <a:moveTo>
                    <a:pt x="2094" y="15547"/>
                  </a:moveTo>
                  <a:lnTo>
                    <a:pt x="14474" y="27928"/>
                  </a:lnTo>
                  <a:lnTo>
                    <a:pt x="13643" y="61645"/>
                  </a:lnTo>
                  <a:lnTo>
                    <a:pt x="3213" y="120473"/>
                  </a:lnTo>
                  <a:lnTo>
                    <a:pt x="0" y="141644"/>
                  </a:lnTo>
                  <a:lnTo>
                    <a:pt x="1561" y="143661"/>
                  </a:lnTo>
                  <a:lnTo>
                    <a:pt x="4330" y="142416"/>
                  </a:lnTo>
                  <a:lnTo>
                    <a:pt x="9710" y="131818"/>
                  </a:lnTo>
                  <a:lnTo>
                    <a:pt x="27704" y="74721"/>
                  </a:lnTo>
                  <a:lnTo>
                    <a:pt x="32123" y="62770"/>
                  </a:lnTo>
                  <a:lnTo>
                    <a:pt x="37661" y="55666"/>
                  </a:lnTo>
                  <a:lnTo>
                    <a:pt x="43943" y="51795"/>
                  </a:lnTo>
                  <a:lnTo>
                    <a:pt x="50723" y="50077"/>
                  </a:lnTo>
                  <a:lnTo>
                    <a:pt x="56106" y="51523"/>
                  </a:lnTo>
                  <a:lnTo>
                    <a:pt x="60559" y="55078"/>
                  </a:lnTo>
                  <a:lnTo>
                    <a:pt x="97149" y="116496"/>
                  </a:lnTo>
                  <a:lnTo>
                    <a:pt x="115096" y="141236"/>
                  </a:lnTo>
                  <a:lnTo>
                    <a:pt x="120615" y="144253"/>
                  </a:lnTo>
                  <a:lnTo>
                    <a:pt x="126021" y="144538"/>
                  </a:lnTo>
                  <a:lnTo>
                    <a:pt x="131353" y="143000"/>
                  </a:lnTo>
                  <a:lnTo>
                    <a:pt x="135772" y="138519"/>
                  </a:lnTo>
                  <a:lnTo>
                    <a:pt x="146117" y="114843"/>
                  </a:lnTo>
                  <a:lnTo>
                    <a:pt x="160013" y="51965"/>
                  </a:lnTo>
                  <a:lnTo>
                    <a:pt x="16533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D56786-D408-46BA-A83D-ED5A84D37C3E}"/>
                </a:ext>
              </a:extLst>
            </p:cNvPr>
            <p:cNvSpPr/>
            <p:nvPr/>
          </p:nvSpPr>
          <p:spPr>
            <a:xfrm>
              <a:off x="3451446" y="2906390"/>
              <a:ext cx="165109" cy="189507"/>
            </a:xfrm>
            <a:custGeom>
              <a:avLst/>
              <a:gdLst/>
              <a:ahLst/>
              <a:cxnLst/>
              <a:rect l="0" t="0" r="0" b="0"/>
              <a:pathLst>
                <a:path w="165109" h="189507">
                  <a:moveTo>
                    <a:pt x="62188" y="47550"/>
                  </a:moveTo>
                  <a:lnTo>
                    <a:pt x="55495" y="97522"/>
                  </a:lnTo>
                  <a:lnTo>
                    <a:pt x="55999" y="100731"/>
                  </a:lnTo>
                  <a:lnTo>
                    <a:pt x="57198" y="99415"/>
                  </a:lnTo>
                  <a:lnTo>
                    <a:pt x="81459" y="40958"/>
                  </a:lnTo>
                  <a:lnTo>
                    <a:pt x="106388" y="11771"/>
                  </a:lnTo>
                  <a:lnTo>
                    <a:pt x="125956" y="0"/>
                  </a:lnTo>
                  <a:lnTo>
                    <a:pt x="133203" y="304"/>
                  </a:lnTo>
                  <a:lnTo>
                    <a:pt x="148165" y="7550"/>
                  </a:lnTo>
                  <a:lnTo>
                    <a:pt x="158846" y="19408"/>
                  </a:lnTo>
                  <a:lnTo>
                    <a:pt x="162904" y="26197"/>
                  </a:lnTo>
                  <a:lnTo>
                    <a:pt x="165108" y="40651"/>
                  </a:lnTo>
                  <a:lnTo>
                    <a:pt x="159486" y="79297"/>
                  </a:lnTo>
                  <a:lnTo>
                    <a:pt x="144280" y="115882"/>
                  </a:lnTo>
                  <a:lnTo>
                    <a:pt x="119238" y="149947"/>
                  </a:lnTo>
                  <a:lnTo>
                    <a:pt x="89936" y="173668"/>
                  </a:lnTo>
                  <a:lnTo>
                    <a:pt x="63500" y="187510"/>
                  </a:lnTo>
                  <a:lnTo>
                    <a:pt x="44921" y="189506"/>
                  </a:lnTo>
                  <a:lnTo>
                    <a:pt x="26875" y="186649"/>
                  </a:lnTo>
                  <a:lnTo>
                    <a:pt x="13096" y="179622"/>
                  </a:lnTo>
                  <a:lnTo>
                    <a:pt x="8731" y="175329"/>
                  </a:lnTo>
                  <a:lnTo>
                    <a:pt x="0" y="1563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253DF55-FC9D-472E-8AB9-8B7B1E4DAAFD}"/>
                </a:ext>
              </a:extLst>
            </p:cNvPr>
            <p:cNvSpPr/>
            <p:nvPr/>
          </p:nvSpPr>
          <p:spPr>
            <a:xfrm>
              <a:off x="4039892" y="2789520"/>
              <a:ext cx="168150" cy="316245"/>
            </a:xfrm>
            <a:custGeom>
              <a:avLst/>
              <a:gdLst/>
              <a:ahLst/>
              <a:cxnLst/>
              <a:rect l="0" t="0" r="0" b="0"/>
              <a:pathLst>
                <a:path w="168150" h="316245">
                  <a:moveTo>
                    <a:pt x="126719" y="148873"/>
                  </a:moveTo>
                  <a:lnTo>
                    <a:pt x="133788" y="125777"/>
                  </a:lnTo>
                  <a:lnTo>
                    <a:pt x="166817" y="66666"/>
                  </a:lnTo>
                  <a:lnTo>
                    <a:pt x="168149" y="49285"/>
                  </a:lnTo>
                  <a:lnTo>
                    <a:pt x="167295" y="41022"/>
                  </a:lnTo>
                  <a:lnTo>
                    <a:pt x="159436" y="24932"/>
                  </a:lnTo>
                  <a:lnTo>
                    <a:pt x="153712" y="17013"/>
                  </a:lnTo>
                  <a:lnTo>
                    <a:pt x="138140" y="5912"/>
                  </a:lnTo>
                  <a:lnTo>
                    <a:pt x="129151" y="1742"/>
                  </a:lnTo>
                  <a:lnTo>
                    <a:pt x="91739" y="0"/>
                  </a:lnTo>
                  <a:lnTo>
                    <a:pt x="56086" y="9081"/>
                  </a:lnTo>
                  <a:lnTo>
                    <a:pt x="25498" y="27626"/>
                  </a:lnTo>
                  <a:lnTo>
                    <a:pt x="13786" y="37692"/>
                  </a:lnTo>
                  <a:lnTo>
                    <a:pt x="1606" y="61324"/>
                  </a:lnTo>
                  <a:lnTo>
                    <a:pt x="0" y="78005"/>
                  </a:lnTo>
                  <a:lnTo>
                    <a:pt x="781" y="86080"/>
                  </a:lnTo>
                  <a:lnTo>
                    <a:pt x="8558" y="101963"/>
                  </a:lnTo>
                  <a:lnTo>
                    <a:pt x="20652" y="115932"/>
                  </a:lnTo>
                  <a:lnTo>
                    <a:pt x="77185" y="150304"/>
                  </a:lnTo>
                  <a:lnTo>
                    <a:pt x="135077" y="190298"/>
                  </a:lnTo>
                  <a:lnTo>
                    <a:pt x="156259" y="212683"/>
                  </a:lnTo>
                  <a:lnTo>
                    <a:pt x="165183" y="231072"/>
                  </a:lnTo>
                  <a:lnTo>
                    <a:pt x="165120" y="250761"/>
                  </a:lnTo>
                  <a:lnTo>
                    <a:pt x="158469" y="270165"/>
                  </a:lnTo>
                  <a:lnTo>
                    <a:pt x="146876" y="287426"/>
                  </a:lnTo>
                  <a:lnTo>
                    <a:pt x="117528" y="307584"/>
                  </a:lnTo>
                  <a:lnTo>
                    <a:pt x="81481" y="316244"/>
                  </a:lnTo>
                  <a:lnTo>
                    <a:pt x="47576" y="314684"/>
                  </a:lnTo>
                  <a:lnTo>
                    <a:pt x="28493" y="306348"/>
                  </a:lnTo>
                  <a:lnTo>
                    <a:pt x="19776" y="300498"/>
                  </a:lnTo>
                  <a:lnTo>
                    <a:pt x="14828" y="293143"/>
                  </a:lnTo>
                  <a:lnTo>
                    <a:pt x="10116" y="25770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D28FA73-E40E-45E0-A9C4-FCD2F189B3A8}"/>
                </a:ext>
              </a:extLst>
            </p:cNvPr>
            <p:cNvSpPr/>
            <p:nvPr/>
          </p:nvSpPr>
          <p:spPr>
            <a:xfrm>
              <a:off x="4298760" y="2998173"/>
              <a:ext cx="45475" cy="25730"/>
            </a:xfrm>
            <a:custGeom>
              <a:avLst/>
              <a:gdLst/>
              <a:ahLst/>
              <a:cxnLst/>
              <a:rect l="0" t="0" r="0" b="0"/>
              <a:pathLst>
                <a:path w="45475" h="25730">
                  <a:moveTo>
                    <a:pt x="0" y="25729"/>
                  </a:moveTo>
                  <a:lnTo>
                    <a:pt x="4127" y="13349"/>
                  </a:lnTo>
                  <a:lnTo>
                    <a:pt x="24580" y="4968"/>
                  </a:lnTo>
                  <a:lnTo>
                    <a:pt x="45474" y="91"/>
                  </a:lnTo>
                  <a:lnTo>
                    <a:pt x="44999" y="0"/>
                  </a:lnTo>
                  <a:lnTo>
                    <a:pt x="34683" y="3066"/>
                  </a:lnTo>
                  <a:lnTo>
                    <a:pt x="17762" y="12776"/>
                  </a:lnTo>
                  <a:lnTo>
                    <a:pt x="16160" y="14503"/>
                  </a:lnTo>
                  <a:lnTo>
                    <a:pt x="15548" y="179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27932E6-B9F7-496F-BF9A-629F49143F92}"/>
                </a:ext>
              </a:extLst>
            </p:cNvPr>
            <p:cNvSpPr/>
            <p:nvPr/>
          </p:nvSpPr>
          <p:spPr>
            <a:xfrm>
              <a:off x="4345402" y="2814183"/>
              <a:ext cx="184875" cy="224891"/>
            </a:xfrm>
            <a:custGeom>
              <a:avLst/>
              <a:gdLst/>
              <a:ahLst/>
              <a:cxnLst/>
              <a:rect l="0" t="0" r="0" b="0"/>
              <a:pathLst>
                <a:path w="184875" h="224891">
                  <a:moveTo>
                    <a:pt x="0" y="147531"/>
                  </a:moveTo>
                  <a:lnTo>
                    <a:pt x="47247" y="89524"/>
                  </a:lnTo>
                  <a:lnTo>
                    <a:pt x="94398" y="26420"/>
                  </a:lnTo>
                  <a:lnTo>
                    <a:pt x="116934" y="4928"/>
                  </a:lnTo>
                  <a:lnTo>
                    <a:pt x="125461" y="1503"/>
                  </a:lnTo>
                  <a:lnTo>
                    <a:pt x="144148" y="0"/>
                  </a:lnTo>
                  <a:lnTo>
                    <a:pt x="151377" y="2536"/>
                  </a:lnTo>
                  <a:lnTo>
                    <a:pt x="161712" y="12263"/>
                  </a:lnTo>
                  <a:lnTo>
                    <a:pt x="172387" y="40561"/>
                  </a:lnTo>
                  <a:lnTo>
                    <a:pt x="176662" y="97770"/>
                  </a:lnTo>
                  <a:lnTo>
                    <a:pt x="171931" y="158477"/>
                  </a:lnTo>
                  <a:lnTo>
                    <a:pt x="164405" y="220533"/>
                  </a:lnTo>
                  <a:lnTo>
                    <a:pt x="165745" y="224702"/>
                  </a:lnTo>
                  <a:lnTo>
                    <a:pt x="168366" y="224890"/>
                  </a:lnTo>
                  <a:lnTo>
                    <a:pt x="171841" y="222424"/>
                  </a:lnTo>
                  <a:lnTo>
                    <a:pt x="180858" y="198321"/>
                  </a:lnTo>
                  <a:lnTo>
                    <a:pt x="184874" y="167954"/>
                  </a:lnTo>
                  <a:lnTo>
                    <a:pt x="181207" y="149698"/>
                  </a:lnTo>
                  <a:lnTo>
                    <a:pt x="177810" y="141202"/>
                  </a:lnTo>
                  <a:lnTo>
                    <a:pt x="167126" y="129459"/>
                  </a:lnTo>
                  <a:lnTo>
                    <a:pt x="131638" y="111945"/>
                  </a:lnTo>
                  <a:lnTo>
                    <a:pt x="86918" y="95460"/>
                  </a:lnTo>
                  <a:lnTo>
                    <a:pt x="85509" y="931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F37BEBB-B268-4946-AC89-EB288A6720B8}"/>
                </a:ext>
              </a:extLst>
            </p:cNvPr>
            <p:cNvSpPr/>
            <p:nvPr/>
          </p:nvSpPr>
          <p:spPr>
            <a:xfrm>
              <a:off x="4677181" y="2820337"/>
              <a:ext cx="107116" cy="179524"/>
            </a:xfrm>
            <a:custGeom>
              <a:avLst/>
              <a:gdLst/>
              <a:ahLst/>
              <a:cxnLst/>
              <a:rect l="0" t="0" r="0" b="0"/>
              <a:pathLst>
                <a:path w="107116" h="179524">
                  <a:moveTo>
                    <a:pt x="95765" y="24774"/>
                  </a:moveTo>
                  <a:lnTo>
                    <a:pt x="91638" y="12394"/>
                  </a:lnTo>
                  <a:lnTo>
                    <a:pt x="82702" y="4013"/>
                  </a:lnTo>
                  <a:lnTo>
                    <a:pt x="76692" y="568"/>
                  </a:lnTo>
                  <a:lnTo>
                    <a:pt x="70957" y="0"/>
                  </a:lnTo>
                  <a:lnTo>
                    <a:pt x="59979" y="3974"/>
                  </a:lnTo>
                  <a:lnTo>
                    <a:pt x="28437" y="30405"/>
                  </a:lnTo>
                  <a:lnTo>
                    <a:pt x="8537" y="56980"/>
                  </a:lnTo>
                  <a:lnTo>
                    <a:pt x="1430" y="71910"/>
                  </a:lnTo>
                  <a:lnTo>
                    <a:pt x="0" y="89485"/>
                  </a:lnTo>
                  <a:lnTo>
                    <a:pt x="3107" y="107949"/>
                  </a:lnTo>
                  <a:lnTo>
                    <a:pt x="10246" y="124793"/>
                  </a:lnTo>
                  <a:lnTo>
                    <a:pt x="21480" y="136310"/>
                  </a:lnTo>
                  <a:lnTo>
                    <a:pt x="49805" y="150740"/>
                  </a:lnTo>
                  <a:lnTo>
                    <a:pt x="102518" y="167201"/>
                  </a:lnTo>
                  <a:lnTo>
                    <a:pt x="106313" y="170685"/>
                  </a:lnTo>
                  <a:lnTo>
                    <a:pt x="107115" y="174735"/>
                  </a:lnTo>
                  <a:lnTo>
                    <a:pt x="105923" y="179163"/>
                  </a:lnTo>
                  <a:lnTo>
                    <a:pt x="104264" y="179523"/>
                  </a:lnTo>
                  <a:lnTo>
                    <a:pt x="95765" y="164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92B6FAE-3C72-48FF-8253-8335B96F66B9}"/>
                </a:ext>
              </a:extLst>
            </p:cNvPr>
            <p:cNvSpPr/>
            <p:nvPr/>
          </p:nvSpPr>
          <p:spPr>
            <a:xfrm>
              <a:off x="2744055" y="3235467"/>
              <a:ext cx="828608" cy="91604"/>
            </a:xfrm>
            <a:custGeom>
              <a:avLst/>
              <a:gdLst/>
              <a:ahLst/>
              <a:cxnLst/>
              <a:rect l="0" t="0" r="0" b="0"/>
              <a:pathLst>
                <a:path w="828608" h="91604">
                  <a:moveTo>
                    <a:pt x="0" y="91603"/>
                  </a:moveTo>
                  <a:lnTo>
                    <a:pt x="47405" y="84910"/>
                  </a:lnTo>
                  <a:lnTo>
                    <a:pt x="89879" y="82006"/>
                  </a:lnTo>
                  <a:lnTo>
                    <a:pt x="141002" y="77837"/>
                  </a:lnTo>
                  <a:lnTo>
                    <a:pt x="203775" y="70633"/>
                  </a:lnTo>
                  <a:lnTo>
                    <a:pt x="261530" y="63892"/>
                  </a:lnTo>
                  <a:lnTo>
                    <a:pt x="322021" y="60648"/>
                  </a:lnTo>
                  <a:lnTo>
                    <a:pt x="384570" y="54600"/>
                  </a:lnTo>
                  <a:lnTo>
                    <a:pt x="429174" y="49821"/>
                  </a:lnTo>
                  <a:lnTo>
                    <a:pt x="474910" y="44818"/>
                  </a:lnTo>
                  <a:lnTo>
                    <a:pt x="520285" y="38852"/>
                  </a:lnTo>
                  <a:lnTo>
                    <a:pt x="563484" y="30442"/>
                  </a:lnTo>
                  <a:lnTo>
                    <a:pt x="626652" y="20121"/>
                  </a:lnTo>
                  <a:lnTo>
                    <a:pt x="685004" y="11594"/>
                  </a:lnTo>
                  <a:lnTo>
                    <a:pt x="736459" y="7723"/>
                  </a:lnTo>
                  <a:lnTo>
                    <a:pt x="794067" y="1073"/>
                  </a:lnTo>
                  <a:lnTo>
                    <a:pt x="827027" y="0"/>
                  </a:lnTo>
                  <a:lnTo>
                    <a:pt x="828607" y="1167"/>
                  </a:lnTo>
                  <a:lnTo>
                    <a:pt x="827069" y="2810"/>
                  </a:lnTo>
                  <a:lnTo>
                    <a:pt x="800674" y="60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95A2AB-BE47-4413-8B8A-C662E677CCED}"/>
                </a:ext>
              </a:extLst>
            </p:cNvPr>
            <p:cNvSpPr/>
            <p:nvPr/>
          </p:nvSpPr>
          <p:spPr>
            <a:xfrm>
              <a:off x="4088875" y="3264881"/>
              <a:ext cx="769581" cy="23303"/>
            </a:xfrm>
            <a:custGeom>
              <a:avLst/>
              <a:gdLst/>
              <a:ahLst/>
              <a:cxnLst/>
              <a:rect l="0" t="0" r="0" b="0"/>
              <a:pathLst>
                <a:path w="769581" h="23303">
                  <a:moveTo>
                    <a:pt x="0" y="0"/>
                  </a:moveTo>
                  <a:lnTo>
                    <a:pt x="12380" y="8254"/>
                  </a:lnTo>
                  <a:lnTo>
                    <a:pt x="67193" y="14107"/>
                  </a:lnTo>
                  <a:lnTo>
                    <a:pt x="110479" y="14907"/>
                  </a:lnTo>
                  <a:lnTo>
                    <a:pt x="171027" y="15358"/>
                  </a:lnTo>
                  <a:lnTo>
                    <a:pt x="224861" y="15463"/>
                  </a:lnTo>
                  <a:lnTo>
                    <a:pt x="256145" y="15491"/>
                  </a:lnTo>
                  <a:lnTo>
                    <a:pt x="289094" y="16374"/>
                  </a:lnTo>
                  <a:lnTo>
                    <a:pt x="323152" y="17826"/>
                  </a:lnTo>
                  <a:lnTo>
                    <a:pt x="357949" y="19657"/>
                  </a:lnTo>
                  <a:lnTo>
                    <a:pt x="392376" y="20879"/>
                  </a:lnTo>
                  <a:lnTo>
                    <a:pt x="426556" y="21693"/>
                  </a:lnTo>
                  <a:lnTo>
                    <a:pt x="488429" y="22597"/>
                  </a:lnTo>
                  <a:lnTo>
                    <a:pt x="533203" y="23000"/>
                  </a:lnTo>
                  <a:lnTo>
                    <a:pt x="579590" y="23178"/>
                  </a:lnTo>
                  <a:lnTo>
                    <a:pt x="625543" y="23258"/>
                  </a:lnTo>
                  <a:lnTo>
                    <a:pt x="681413" y="23302"/>
                  </a:lnTo>
                  <a:lnTo>
                    <a:pt x="731556" y="21588"/>
                  </a:lnTo>
                  <a:lnTo>
                    <a:pt x="769580" y="77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BA3CDE-7578-421F-ACBA-C16DAD38130E}"/>
              </a:ext>
            </a:extLst>
          </p:cNvPr>
          <p:cNvGrpSpPr/>
          <p:nvPr/>
        </p:nvGrpSpPr>
        <p:grpSpPr>
          <a:xfrm>
            <a:off x="3684652" y="3618481"/>
            <a:ext cx="1151070" cy="1312307"/>
            <a:chOff x="3684652" y="3618481"/>
            <a:chExt cx="1151070" cy="131230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42843F-F2F0-4418-AC29-9662D47FF9F0}"/>
                </a:ext>
              </a:extLst>
            </p:cNvPr>
            <p:cNvSpPr/>
            <p:nvPr/>
          </p:nvSpPr>
          <p:spPr>
            <a:xfrm>
              <a:off x="3900781" y="3618481"/>
              <a:ext cx="441380" cy="278205"/>
            </a:xfrm>
            <a:custGeom>
              <a:avLst/>
              <a:gdLst/>
              <a:ahLst/>
              <a:cxnLst/>
              <a:rect l="0" t="0" r="0" b="0"/>
              <a:pathLst>
                <a:path w="441380" h="278205">
                  <a:moveTo>
                    <a:pt x="421300" y="60768"/>
                  </a:moveTo>
                  <a:lnTo>
                    <a:pt x="433680" y="56641"/>
                  </a:lnTo>
                  <a:lnTo>
                    <a:pt x="437327" y="51971"/>
                  </a:lnTo>
                  <a:lnTo>
                    <a:pt x="441379" y="37569"/>
                  </a:lnTo>
                  <a:lnTo>
                    <a:pt x="440732" y="30619"/>
                  </a:lnTo>
                  <a:lnTo>
                    <a:pt x="435407" y="18290"/>
                  </a:lnTo>
                  <a:lnTo>
                    <a:pt x="420372" y="9355"/>
                  </a:lnTo>
                  <a:lnTo>
                    <a:pt x="394112" y="3369"/>
                  </a:lnTo>
                  <a:lnTo>
                    <a:pt x="331095" y="0"/>
                  </a:lnTo>
                  <a:lnTo>
                    <a:pt x="268485" y="1164"/>
                  </a:lnTo>
                  <a:lnTo>
                    <a:pt x="214531" y="13582"/>
                  </a:lnTo>
                  <a:lnTo>
                    <a:pt x="154661" y="35942"/>
                  </a:lnTo>
                  <a:lnTo>
                    <a:pt x="102852" y="56195"/>
                  </a:lnTo>
                  <a:lnTo>
                    <a:pt x="51896" y="89644"/>
                  </a:lnTo>
                  <a:lnTo>
                    <a:pt x="12407" y="128757"/>
                  </a:lnTo>
                  <a:lnTo>
                    <a:pt x="2621" y="145400"/>
                  </a:lnTo>
                  <a:lnTo>
                    <a:pt x="0" y="168344"/>
                  </a:lnTo>
                  <a:lnTo>
                    <a:pt x="5354" y="212920"/>
                  </a:lnTo>
                  <a:lnTo>
                    <a:pt x="14458" y="228008"/>
                  </a:lnTo>
                  <a:lnTo>
                    <a:pt x="41416" y="251769"/>
                  </a:lnTo>
                  <a:lnTo>
                    <a:pt x="87855" y="269873"/>
                  </a:lnTo>
                  <a:lnTo>
                    <a:pt x="128659" y="276737"/>
                  </a:lnTo>
                  <a:lnTo>
                    <a:pt x="186495" y="278204"/>
                  </a:lnTo>
                  <a:lnTo>
                    <a:pt x="237491" y="274257"/>
                  </a:lnTo>
                  <a:lnTo>
                    <a:pt x="291315" y="264975"/>
                  </a:lnTo>
                  <a:lnTo>
                    <a:pt x="312471" y="26288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9D1587C-D816-4F0D-8D47-6E4FA9391AA4}"/>
                </a:ext>
              </a:extLst>
            </p:cNvPr>
            <p:cNvSpPr/>
            <p:nvPr/>
          </p:nvSpPr>
          <p:spPr>
            <a:xfrm>
              <a:off x="4189931" y="3764804"/>
              <a:ext cx="330648" cy="240935"/>
            </a:xfrm>
            <a:custGeom>
              <a:avLst/>
              <a:gdLst/>
              <a:ahLst/>
              <a:cxnLst/>
              <a:rect l="0" t="0" r="0" b="0"/>
              <a:pathLst>
                <a:path w="330648" h="240935">
                  <a:moveTo>
                    <a:pt x="0" y="15501"/>
                  </a:moveTo>
                  <a:lnTo>
                    <a:pt x="54748" y="10159"/>
                  </a:lnTo>
                  <a:lnTo>
                    <a:pt x="115132" y="2599"/>
                  </a:lnTo>
                  <a:lnTo>
                    <a:pt x="176689" y="303"/>
                  </a:lnTo>
                  <a:lnTo>
                    <a:pt x="238741" y="0"/>
                  </a:lnTo>
                  <a:lnTo>
                    <a:pt x="281996" y="4090"/>
                  </a:lnTo>
                  <a:lnTo>
                    <a:pt x="317528" y="14904"/>
                  </a:lnTo>
                  <a:lnTo>
                    <a:pt x="324833" y="22013"/>
                  </a:lnTo>
                  <a:lnTo>
                    <a:pt x="328840" y="31071"/>
                  </a:lnTo>
                  <a:lnTo>
                    <a:pt x="330647" y="41428"/>
                  </a:lnTo>
                  <a:lnTo>
                    <a:pt x="328049" y="59845"/>
                  </a:lnTo>
                  <a:lnTo>
                    <a:pt x="316874" y="82479"/>
                  </a:lnTo>
                  <a:lnTo>
                    <a:pt x="300319" y="100126"/>
                  </a:lnTo>
                  <a:lnTo>
                    <a:pt x="241893" y="141361"/>
                  </a:lnTo>
                  <a:lnTo>
                    <a:pt x="187833" y="174880"/>
                  </a:lnTo>
                  <a:lnTo>
                    <a:pt x="134535" y="199819"/>
                  </a:lnTo>
                  <a:lnTo>
                    <a:pt x="72332" y="226472"/>
                  </a:lnTo>
                  <a:lnTo>
                    <a:pt x="46641" y="24093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FC59C12-A3CA-42AE-B0A6-4BDCC1C36E10}"/>
                </a:ext>
              </a:extLst>
            </p:cNvPr>
            <p:cNvSpPr/>
            <p:nvPr/>
          </p:nvSpPr>
          <p:spPr>
            <a:xfrm>
              <a:off x="3894786" y="3923524"/>
              <a:ext cx="256279" cy="222138"/>
            </a:xfrm>
            <a:custGeom>
              <a:avLst/>
              <a:gdLst/>
              <a:ahLst/>
              <a:cxnLst/>
              <a:rect l="0" t="0" r="0" b="0"/>
              <a:pathLst>
                <a:path w="256279" h="222138">
                  <a:moveTo>
                    <a:pt x="256278" y="4478"/>
                  </a:moveTo>
                  <a:lnTo>
                    <a:pt x="230590" y="0"/>
                  </a:lnTo>
                  <a:lnTo>
                    <a:pt x="180218" y="7944"/>
                  </a:lnTo>
                  <a:lnTo>
                    <a:pt x="118782" y="25504"/>
                  </a:lnTo>
                  <a:lnTo>
                    <a:pt x="65938" y="55433"/>
                  </a:lnTo>
                  <a:lnTo>
                    <a:pt x="22529" y="92129"/>
                  </a:lnTo>
                  <a:lnTo>
                    <a:pt x="9011" y="112532"/>
                  </a:lnTo>
                  <a:lnTo>
                    <a:pt x="124" y="135996"/>
                  </a:lnTo>
                  <a:lnTo>
                    <a:pt x="0" y="147435"/>
                  </a:lnTo>
                  <a:lnTo>
                    <a:pt x="6771" y="169358"/>
                  </a:lnTo>
                  <a:lnTo>
                    <a:pt x="21025" y="192871"/>
                  </a:lnTo>
                  <a:lnTo>
                    <a:pt x="35694" y="202796"/>
                  </a:lnTo>
                  <a:lnTo>
                    <a:pt x="77965" y="218182"/>
                  </a:lnTo>
                  <a:lnTo>
                    <a:pt x="137353" y="221789"/>
                  </a:lnTo>
                  <a:lnTo>
                    <a:pt x="176292" y="222068"/>
                  </a:lnTo>
                  <a:lnTo>
                    <a:pt x="201863" y="2221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0EE368-263F-48EB-A5F7-8D2591D67E64}"/>
                </a:ext>
              </a:extLst>
            </p:cNvPr>
            <p:cNvSpPr/>
            <p:nvPr/>
          </p:nvSpPr>
          <p:spPr>
            <a:xfrm>
              <a:off x="4197705" y="4087915"/>
              <a:ext cx="235140" cy="244311"/>
            </a:xfrm>
            <a:custGeom>
              <a:avLst/>
              <a:gdLst/>
              <a:ahLst/>
              <a:cxnLst/>
              <a:rect l="0" t="0" r="0" b="0"/>
              <a:pathLst>
                <a:path w="235140" h="244311">
                  <a:moveTo>
                    <a:pt x="23320" y="26652"/>
                  </a:moveTo>
                  <a:lnTo>
                    <a:pt x="31574" y="18398"/>
                  </a:lnTo>
                  <a:lnTo>
                    <a:pt x="53213" y="9140"/>
                  </a:lnTo>
                  <a:lnTo>
                    <a:pt x="98547" y="0"/>
                  </a:lnTo>
                  <a:lnTo>
                    <a:pt x="154207" y="4720"/>
                  </a:lnTo>
                  <a:lnTo>
                    <a:pt x="198791" y="13971"/>
                  </a:lnTo>
                  <a:lnTo>
                    <a:pt x="220322" y="25678"/>
                  </a:lnTo>
                  <a:lnTo>
                    <a:pt x="229783" y="42054"/>
                  </a:lnTo>
                  <a:lnTo>
                    <a:pt x="235139" y="63728"/>
                  </a:lnTo>
                  <a:lnTo>
                    <a:pt x="232435" y="98482"/>
                  </a:lnTo>
                  <a:lnTo>
                    <a:pt x="225378" y="117310"/>
                  </a:lnTo>
                  <a:lnTo>
                    <a:pt x="185877" y="159652"/>
                  </a:lnTo>
                  <a:lnTo>
                    <a:pt x="135736" y="194698"/>
                  </a:lnTo>
                  <a:lnTo>
                    <a:pt x="80395" y="220211"/>
                  </a:lnTo>
                  <a:lnTo>
                    <a:pt x="18461" y="241658"/>
                  </a:lnTo>
                  <a:lnTo>
                    <a:pt x="0" y="24431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B4A69CF-B806-4AC6-89C2-25746CE5EAE9}"/>
                </a:ext>
              </a:extLst>
            </p:cNvPr>
            <p:cNvSpPr/>
            <p:nvPr/>
          </p:nvSpPr>
          <p:spPr>
            <a:xfrm>
              <a:off x="3746057" y="4272769"/>
              <a:ext cx="265084" cy="261569"/>
            </a:xfrm>
            <a:custGeom>
              <a:avLst/>
              <a:gdLst/>
              <a:ahLst/>
              <a:cxnLst/>
              <a:rect l="0" t="0" r="0" b="0"/>
              <a:pathLst>
                <a:path w="265084" h="261569">
                  <a:moveTo>
                    <a:pt x="249536" y="28362"/>
                  </a:moveTo>
                  <a:lnTo>
                    <a:pt x="257789" y="20109"/>
                  </a:lnTo>
                  <a:lnTo>
                    <a:pt x="257629" y="15951"/>
                  </a:lnTo>
                  <a:lnTo>
                    <a:pt x="250542" y="6723"/>
                  </a:lnTo>
                  <a:lnTo>
                    <a:pt x="236451" y="1470"/>
                  </a:lnTo>
                  <a:lnTo>
                    <a:pt x="218672" y="0"/>
                  </a:lnTo>
                  <a:lnTo>
                    <a:pt x="163980" y="10692"/>
                  </a:lnTo>
                  <a:lnTo>
                    <a:pt x="104199" y="32018"/>
                  </a:lnTo>
                  <a:lnTo>
                    <a:pt x="65229" y="54196"/>
                  </a:lnTo>
                  <a:lnTo>
                    <a:pt x="24070" y="95654"/>
                  </a:lnTo>
                  <a:lnTo>
                    <a:pt x="3556" y="126324"/>
                  </a:lnTo>
                  <a:lnTo>
                    <a:pt x="0" y="143590"/>
                  </a:lnTo>
                  <a:lnTo>
                    <a:pt x="4756" y="175788"/>
                  </a:lnTo>
                  <a:lnTo>
                    <a:pt x="15684" y="195173"/>
                  </a:lnTo>
                  <a:lnTo>
                    <a:pt x="33989" y="211857"/>
                  </a:lnTo>
                  <a:lnTo>
                    <a:pt x="91827" y="241928"/>
                  </a:lnTo>
                  <a:lnTo>
                    <a:pt x="147527" y="253754"/>
                  </a:lnTo>
                  <a:lnTo>
                    <a:pt x="200115" y="260024"/>
                  </a:lnTo>
                  <a:lnTo>
                    <a:pt x="253542" y="261365"/>
                  </a:lnTo>
                  <a:lnTo>
                    <a:pt x="265083" y="26156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DE17158-9839-4D42-BADD-7454C4C77B7F}"/>
                </a:ext>
              </a:extLst>
            </p:cNvPr>
            <p:cNvSpPr/>
            <p:nvPr/>
          </p:nvSpPr>
          <p:spPr>
            <a:xfrm>
              <a:off x="4221025" y="4394967"/>
              <a:ext cx="264791" cy="240427"/>
            </a:xfrm>
            <a:custGeom>
              <a:avLst/>
              <a:gdLst/>
              <a:ahLst/>
              <a:cxnLst/>
              <a:rect l="0" t="0" r="0" b="0"/>
              <a:pathLst>
                <a:path w="264791" h="240427">
                  <a:moveTo>
                    <a:pt x="62189" y="30541"/>
                  </a:moveTo>
                  <a:lnTo>
                    <a:pt x="49808" y="22287"/>
                  </a:lnTo>
                  <a:lnTo>
                    <a:pt x="48753" y="18129"/>
                  </a:lnTo>
                  <a:lnTo>
                    <a:pt x="50640" y="13629"/>
                  </a:lnTo>
                  <a:lnTo>
                    <a:pt x="54490" y="8901"/>
                  </a:lnTo>
                  <a:lnTo>
                    <a:pt x="67980" y="3649"/>
                  </a:lnTo>
                  <a:lnTo>
                    <a:pt x="125459" y="0"/>
                  </a:lnTo>
                  <a:lnTo>
                    <a:pt x="176716" y="3646"/>
                  </a:lnTo>
                  <a:lnTo>
                    <a:pt x="231944" y="28546"/>
                  </a:lnTo>
                  <a:lnTo>
                    <a:pt x="252026" y="43673"/>
                  </a:lnTo>
                  <a:lnTo>
                    <a:pt x="261148" y="67760"/>
                  </a:lnTo>
                  <a:lnTo>
                    <a:pt x="264790" y="83857"/>
                  </a:lnTo>
                  <a:lnTo>
                    <a:pt x="257717" y="103225"/>
                  </a:lnTo>
                  <a:lnTo>
                    <a:pt x="224521" y="147778"/>
                  </a:lnTo>
                  <a:lnTo>
                    <a:pt x="182705" y="180247"/>
                  </a:lnTo>
                  <a:lnTo>
                    <a:pt x="124673" y="210791"/>
                  </a:lnTo>
                  <a:lnTo>
                    <a:pt x="75520" y="228479"/>
                  </a:lnTo>
                  <a:lnTo>
                    <a:pt x="31878" y="236886"/>
                  </a:lnTo>
                  <a:lnTo>
                    <a:pt x="0" y="24042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47493CD-C8C4-458E-87CE-3D7B00CCF516}"/>
                </a:ext>
              </a:extLst>
            </p:cNvPr>
            <p:cNvSpPr/>
            <p:nvPr/>
          </p:nvSpPr>
          <p:spPr>
            <a:xfrm>
              <a:off x="4485325" y="4006818"/>
              <a:ext cx="217922" cy="177712"/>
            </a:xfrm>
            <a:custGeom>
              <a:avLst/>
              <a:gdLst/>
              <a:ahLst/>
              <a:cxnLst/>
              <a:rect l="0" t="0" r="0" b="0"/>
              <a:pathLst>
                <a:path w="217922" h="177712">
                  <a:moveTo>
                    <a:pt x="0" y="6693"/>
                  </a:moveTo>
                  <a:lnTo>
                    <a:pt x="63358" y="0"/>
                  </a:lnTo>
                  <a:lnTo>
                    <a:pt x="123325" y="1365"/>
                  </a:lnTo>
                  <a:lnTo>
                    <a:pt x="183356" y="12198"/>
                  </a:lnTo>
                  <a:lnTo>
                    <a:pt x="200685" y="17200"/>
                  </a:lnTo>
                  <a:lnTo>
                    <a:pt x="207207" y="21471"/>
                  </a:lnTo>
                  <a:lnTo>
                    <a:pt x="216756" y="33127"/>
                  </a:lnTo>
                  <a:lnTo>
                    <a:pt x="217921" y="41590"/>
                  </a:lnTo>
                  <a:lnTo>
                    <a:pt x="214608" y="62510"/>
                  </a:lnTo>
                  <a:lnTo>
                    <a:pt x="203031" y="86188"/>
                  </a:lnTo>
                  <a:lnTo>
                    <a:pt x="158516" y="124531"/>
                  </a:lnTo>
                  <a:lnTo>
                    <a:pt x="108548" y="151567"/>
                  </a:lnTo>
                  <a:lnTo>
                    <a:pt x="54415" y="1777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F5A1911-4C9D-48CE-9910-F97F37C8827C}"/>
                </a:ext>
              </a:extLst>
            </p:cNvPr>
            <p:cNvSpPr/>
            <p:nvPr/>
          </p:nvSpPr>
          <p:spPr>
            <a:xfrm>
              <a:off x="4419720" y="4256651"/>
              <a:ext cx="158889" cy="153311"/>
            </a:xfrm>
            <a:custGeom>
              <a:avLst/>
              <a:gdLst/>
              <a:ahLst/>
              <a:cxnLst/>
              <a:rect l="0" t="0" r="0" b="0"/>
              <a:pathLst>
                <a:path w="158889" h="153311">
                  <a:moveTo>
                    <a:pt x="158888" y="13386"/>
                  </a:moveTo>
                  <a:lnTo>
                    <a:pt x="146508" y="5133"/>
                  </a:lnTo>
                  <a:lnTo>
                    <a:pt x="118175" y="0"/>
                  </a:lnTo>
                  <a:lnTo>
                    <a:pt x="82430" y="6733"/>
                  </a:lnTo>
                  <a:lnTo>
                    <a:pt x="44936" y="24484"/>
                  </a:lnTo>
                  <a:lnTo>
                    <a:pt x="10346" y="53886"/>
                  </a:lnTo>
                  <a:lnTo>
                    <a:pt x="2178" y="70830"/>
                  </a:lnTo>
                  <a:lnTo>
                    <a:pt x="0" y="80185"/>
                  </a:lnTo>
                  <a:lnTo>
                    <a:pt x="4489" y="99792"/>
                  </a:lnTo>
                  <a:lnTo>
                    <a:pt x="15122" y="117432"/>
                  </a:lnTo>
                  <a:lnTo>
                    <a:pt x="28485" y="128151"/>
                  </a:lnTo>
                  <a:lnTo>
                    <a:pt x="58829" y="143169"/>
                  </a:lnTo>
                  <a:lnTo>
                    <a:pt x="115129" y="151974"/>
                  </a:lnTo>
                  <a:lnTo>
                    <a:pt x="127794" y="15331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FC143AA-D6B6-4093-A793-8FC32A2E3054}"/>
                </a:ext>
              </a:extLst>
            </p:cNvPr>
            <p:cNvSpPr/>
            <p:nvPr/>
          </p:nvSpPr>
          <p:spPr>
            <a:xfrm>
              <a:off x="4578128" y="3797028"/>
              <a:ext cx="257594" cy="200937"/>
            </a:xfrm>
            <a:custGeom>
              <a:avLst/>
              <a:gdLst/>
              <a:ahLst/>
              <a:cxnLst/>
              <a:rect l="0" t="0" r="0" b="0"/>
              <a:pathLst>
                <a:path w="257594" h="200937">
                  <a:moveTo>
                    <a:pt x="8253" y="61012"/>
                  </a:moveTo>
                  <a:lnTo>
                    <a:pt x="0" y="48632"/>
                  </a:lnTo>
                  <a:lnTo>
                    <a:pt x="1024" y="41530"/>
                  </a:lnTo>
                  <a:lnTo>
                    <a:pt x="11374" y="24427"/>
                  </a:lnTo>
                  <a:lnTo>
                    <a:pt x="29794" y="12218"/>
                  </a:lnTo>
                  <a:lnTo>
                    <a:pt x="53239" y="4777"/>
                  </a:lnTo>
                  <a:lnTo>
                    <a:pt x="105911" y="0"/>
                  </a:lnTo>
                  <a:lnTo>
                    <a:pt x="168895" y="1231"/>
                  </a:lnTo>
                  <a:lnTo>
                    <a:pt x="225759" y="17103"/>
                  </a:lnTo>
                  <a:lnTo>
                    <a:pt x="245061" y="28904"/>
                  </a:lnTo>
                  <a:lnTo>
                    <a:pt x="254000" y="45303"/>
                  </a:lnTo>
                  <a:lnTo>
                    <a:pt x="257593" y="55721"/>
                  </a:lnTo>
                  <a:lnTo>
                    <a:pt x="254676" y="78814"/>
                  </a:lnTo>
                  <a:lnTo>
                    <a:pt x="235816" y="120575"/>
                  </a:lnTo>
                  <a:lnTo>
                    <a:pt x="216467" y="145743"/>
                  </a:lnTo>
                  <a:lnTo>
                    <a:pt x="155501" y="194476"/>
                  </a:lnTo>
                  <a:lnTo>
                    <a:pt x="148177" y="20093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F88B467-F6AE-44CE-A3E4-1321BE9AE0F6}"/>
                </a:ext>
              </a:extLst>
            </p:cNvPr>
            <p:cNvSpPr/>
            <p:nvPr/>
          </p:nvSpPr>
          <p:spPr>
            <a:xfrm>
              <a:off x="3729299" y="3873226"/>
              <a:ext cx="239328" cy="225795"/>
            </a:xfrm>
            <a:custGeom>
              <a:avLst/>
              <a:gdLst/>
              <a:ahLst/>
              <a:cxnLst/>
              <a:rect l="0" t="0" r="0" b="0"/>
              <a:pathLst>
                <a:path w="239328" h="225795">
                  <a:moveTo>
                    <a:pt x="235200" y="54776"/>
                  </a:moveTo>
                  <a:lnTo>
                    <a:pt x="239327" y="42396"/>
                  </a:lnTo>
                  <a:lnTo>
                    <a:pt x="239049" y="29409"/>
                  </a:lnTo>
                  <a:lnTo>
                    <a:pt x="237767" y="22317"/>
                  </a:lnTo>
                  <a:lnTo>
                    <a:pt x="227128" y="9832"/>
                  </a:lnTo>
                  <a:lnTo>
                    <a:pt x="219454" y="4084"/>
                  </a:lnTo>
                  <a:lnTo>
                    <a:pt x="201713" y="0"/>
                  </a:lnTo>
                  <a:lnTo>
                    <a:pt x="167696" y="4861"/>
                  </a:lnTo>
                  <a:lnTo>
                    <a:pt x="104631" y="25698"/>
                  </a:lnTo>
                  <a:lnTo>
                    <a:pt x="72268" y="48936"/>
                  </a:lnTo>
                  <a:lnTo>
                    <a:pt x="16083" y="107200"/>
                  </a:lnTo>
                  <a:lnTo>
                    <a:pt x="2042" y="131922"/>
                  </a:lnTo>
                  <a:lnTo>
                    <a:pt x="0" y="150099"/>
                  </a:lnTo>
                  <a:lnTo>
                    <a:pt x="2836" y="167968"/>
                  </a:lnTo>
                  <a:lnTo>
                    <a:pt x="9854" y="181667"/>
                  </a:lnTo>
                  <a:lnTo>
                    <a:pt x="68910" y="207344"/>
                  </a:lnTo>
                  <a:lnTo>
                    <a:pt x="112637" y="217594"/>
                  </a:lnTo>
                  <a:lnTo>
                    <a:pt x="166639" y="223364"/>
                  </a:lnTo>
                  <a:lnTo>
                    <a:pt x="211879" y="22579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2385C52-7E84-4CB8-A489-D187C5F6AA9D}"/>
                </a:ext>
              </a:extLst>
            </p:cNvPr>
            <p:cNvSpPr/>
            <p:nvPr/>
          </p:nvSpPr>
          <p:spPr>
            <a:xfrm>
              <a:off x="3780098" y="4192977"/>
              <a:ext cx="231043" cy="128278"/>
            </a:xfrm>
            <a:custGeom>
              <a:avLst/>
              <a:gdLst/>
              <a:ahLst/>
              <a:cxnLst/>
              <a:rect l="0" t="0" r="0" b="0"/>
              <a:pathLst>
                <a:path w="231043" h="128278">
                  <a:moveTo>
                    <a:pt x="75572" y="22646"/>
                  </a:moveTo>
                  <a:lnTo>
                    <a:pt x="75572" y="6139"/>
                  </a:lnTo>
                  <a:lnTo>
                    <a:pt x="72980" y="2140"/>
                  </a:lnTo>
                  <a:lnTo>
                    <a:pt x="68662" y="338"/>
                  </a:lnTo>
                  <a:lnTo>
                    <a:pt x="63191" y="0"/>
                  </a:lnTo>
                  <a:lnTo>
                    <a:pt x="38986" y="11905"/>
                  </a:lnTo>
                  <a:lnTo>
                    <a:pt x="18186" y="35970"/>
                  </a:lnTo>
                  <a:lnTo>
                    <a:pt x="1082" y="64982"/>
                  </a:lnTo>
                  <a:lnTo>
                    <a:pt x="0" y="75918"/>
                  </a:lnTo>
                  <a:lnTo>
                    <a:pt x="5708" y="99585"/>
                  </a:lnTo>
                  <a:lnTo>
                    <a:pt x="13449" y="108488"/>
                  </a:lnTo>
                  <a:lnTo>
                    <a:pt x="35869" y="120683"/>
                  </a:lnTo>
                  <a:lnTo>
                    <a:pt x="69374" y="128277"/>
                  </a:lnTo>
                  <a:lnTo>
                    <a:pt x="121816" y="126401"/>
                  </a:lnTo>
                  <a:lnTo>
                    <a:pt x="164359" y="122598"/>
                  </a:lnTo>
                  <a:lnTo>
                    <a:pt x="211284" y="117904"/>
                  </a:lnTo>
                  <a:lnTo>
                    <a:pt x="231042" y="1159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3D32A0-843D-4DBF-A7CC-8EFB49E53AD7}"/>
                </a:ext>
              </a:extLst>
            </p:cNvPr>
            <p:cNvSpPr/>
            <p:nvPr/>
          </p:nvSpPr>
          <p:spPr>
            <a:xfrm>
              <a:off x="4462005" y="4209890"/>
              <a:ext cx="317718" cy="190023"/>
            </a:xfrm>
            <a:custGeom>
              <a:avLst/>
              <a:gdLst/>
              <a:ahLst/>
              <a:cxnLst/>
              <a:rect l="0" t="0" r="0" b="0"/>
              <a:pathLst>
                <a:path w="317718" h="190023">
                  <a:moveTo>
                    <a:pt x="147697" y="29054"/>
                  </a:moveTo>
                  <a:lnTo>
                    <a:pt x="143570" y="16673"/>
                  </a:lnTo>
                  <a:lnTo>
                    <a:pt x="144946" y="12163"/>
                  </a:lnTo>
                  <a:lnTo>
                    <a:pt x="148454" y="8292"/>
                  </a:lnTo>
                  <a:lnTo>
                    <a:pt x="153384" y="4848"/>
                  </a:lnTo>
                  <a:lnTo>
                    <a:pt x="176829" y="0"/>
                  </a:lnTo>
                  <a:lnTo>
                    <a:pt x="229706" y="531"/>
                  </a:lnTo>
                  <a:lnTo>
                    <a:pt x="263608" y="8832"/>
                  </a:lnTo>
                  <a:lnTo>
                    <a:pt x="308048" y="61642"/>
                  </a:lnTo>
                  <a:lnTo>
                    <a:pt x="315922" y="79282"/>
                  </a:lnTo>
                  <a:lnTo>
                    <a:pt x="317717" y="93633"/>
                  </a:lnTo>
                  <a:lnTo>
                    <a:pt x="311361" y="115625"/>
                  </a:lnTo>
                  <a:lnTo>
                    <a:pt x="299899" y="131157"/>
                  </a:lnTo>
                  <a:lnTo>
                    <a:pt x="262372" y="153740"/>
                  </a:lnTo>
                  <a:lnTo>
                    <a:pt x="204707" y="172716"/>
                  </a:lnTo>
                  <a:lnTo>
                    <a:pt x="156336" y="181579"/>
                  </a:lnTo>
                  <a:lnTo>
                    <a:pt x="108350" y="187533"/>
                  </a:lnTo>
                  <a:lnTo>
                    <a:pt x="57919" y="190022"/>
                  </a:lnTo>
                  <a:lnTo>
                    <a:pt x="0" y="18452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6AD3487-DDC9-4C68-A9CB-02FE96B77B1C}"/>
                </a:ext>
              </a:extLst>
            </p:cNvPr>
            <p:cNvSpPr/>
            <p:nvPr/>
          </p:nvSpPr>
          <p:spPr>
            <a:xfrm>
              <a:off x="4022080" y="4293358"/>
              <a:ext cx="338870" cy="38868"/>
            </a:xfrm>
            <a:custGeom>
              <a:avLst/>
              <a:gdLst/>
              <a:ahLst/>
              <a:cxnLst/>
              <a:rect l="0" t="0" r="0" b="0"/>
              <a:pathLst>
                <a:path w="338870" h="38868">
                  <a:moveTo>
                    <a:pt x="12381" y="38867"/>
                  </a:moveTo>
                  <a:lnTo>
                    <a:pt x="0" y="34741"/>
                  </a:lnTo>
                  <a:lnTo>
                    <a:pt x="1536" y="33526"/>
                  </a:lnTo>
                  <a:lnTo>
                    <a:pt x="54938" y="27287"/>
                  </a:lnTo>
                  <a:lnTo>
                    <a:pt x="112558" y="23843"/>
                  </a:lnTo>
                  <a:lnTo>
                    <a:pt x="170486" y="18047"/>
                  </a:lnTo>
                  <a:lnTo>
                    <a:pt x="224522" y="15877"/>
                  </a:lnTo>
                  <a:lnTo>
                    <a:pt x="287619" y="9406"/>
                  </a:lnTo>
                  <a:lnTo>
                    <a:pt x="33886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D592EF9-9BE7-4B24-AD1F-5CB97B6B607F}"/>
                </a:ext>
              </a:extLst>
            </p:cNvPr>
            <p:cNvSpPr/>
            <p:nvPr/>
          </p:nvSpPr>
          <p:spPr>
            <a:xfrm>
              <a:off x="4102055" y="4192302"/>
              <a:ext cx="220027" cy="37788"/>
            </a:xfrm>
            <a:custGeom>
              <a:avLst/>
              <a:gdLst/>
              <a:ahLst/>
              <a:cxnLst/>
              <a:rect l="0" t="0" r="0" b="0"/>
              <a:pathLst>
                <a:path w="220027" h="37788">
                  <a:moveTo>
                    <a:pt x="17914" y="31094"/>
                  </a:moveTo>
                  <a:lnTo>
                    <a:pt x="1407" y="35221"/>
                  </a:lnTo>
                  <a:lnTo>
                    <a:pt x="0" y="36437"/>
                  </a:lnTo>
                  <a:lnTo>
                    <a:pt x="7650" y="37787"/>
                  </a:lnTo>
                  <a:lnTo>
                    <a:pt x="67298" y="30270"/>
                  </a:lnTo>
                  <a:lnTo>
                    <a:pt x="129376" y="23372"/>
                  </a:lnTo>
                  <a:lnTo>
                    <a:pt x="186050" y="10142"/>
                  </a:lnTo>
                  <a:lnTo>
                    <a:pt x="220026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BC24DB2-DD8B-4FA8-8001-85A115BBF6E4}"/>
                </a:ext>
              </a:extLst>
            </p:cNvPr>
            <p:cNvSpPr/>
            <p:nvPr/>
          </p:nvSpPr>
          <p:spPr>
            <a:xfrm>
              <a:off x="4143290" y="3928002"/>
              <a:ext cx="303169" cy="85510"/>
            </a:xfrm>
            <a:custGeom>
              <a:avLst/>
              <a:gdLst/>
              <a:ahLst/>
              <a:cxnLst/>
              <a:rect l="0" t="0" r="0" b="0"/>
              <a:pathLst>
                <a:path w="303169" h="85510">
                  <a:moveTo>
                    <a:pt x="0" y="85509"/>
                  </a:moveTo>
                  <a:lnTo>
                    <a:pt x="58379" y="72250"/>
                  </a:lnTo>
                  <a:lnTo>
                    <a:pt x="107726" y="62128"/>
                  </a:lnTo>
                  <a:lnTo>
                    <a:pt x="157447" y="52094"/>
                  </a:lnTo>
                  <a:lnTo>
                    <a:pt x="220160" y="33227"/>
                  </a:lnTo>
                  <a:lnTo>
                    <a:pt x="278702" y="13371"/>
                  </a:lnTo>
                  <a:lnTo>
                    <a:pt x="30316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0B475F5-500B-44EF-B136-5A126D0AC8CF}"/>
                </a:ext>
              </a:extLst>
            </p:cNvPr>
            <p:cNvSpPr/>
            <p:nvPr/>
          </p:nvSpPr>
          <p:spPr>
            <a:xfrm>
              <a:off x="4189931" y="3826946"/>
              <a:ext cx="310942" cy="23322"/>
            </a:xfrm>
            <a:custGeom>
              <a:avLst/>
              <a:gdLst/>
              <a:ahLst/>
              <a:cxnLst/>
              <a:rect l="0" t="0" r="0" b="0"/>
              <a:pathLst>
                <a:path w="310942" h="23322">
                  <a:moveTo>
                    <a:pt x="0" y="23321"/>
                  </a:moveTo>
                  <a:lnTo>
                    <a:pt x="34549" y="20730"/>
                  </a:lnTo>
                  <a:lnTo>
                    <a:pt x="92130" y="16411"/>
                  </a:lnTo>
                  <a:lnTo>
                    <a:pt x="165068" y="10941"/>
                  </a:lnTo>
                  <a:lnTo>
                    <a:pt x="213692" y="7294"/>
                  </a:lnTo>
                  <a:lnTo>
                    <a:pt x="246108" y="4863"/>
                  </a:lnTo>
                  <a:lnTo>
                    <a:pt x="31094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A97F33-FD5D-4FAE-9AC8-61A266B90DFE}"/>
                </a:ext>
              </a:extLst>
            </p:cNvPr>
            <p:cNvSpPr/>
            <p:nvPr/>
          </p:nvSpPr>
          <p:spPr>
            <a:xfrm>
              <a:off x="4057781" y="3718117"/>
              <a:ext cx="419772" cy="62189"/>
            </a:xfrm>
            <a:custGeom>
              <a:avLst/>
              <a:gdLst/>
              <a:ahLst/>
              <a:cxnLst/>
              <a:rect l="0" t="0" r="0" b="0"/>
              <a:pathLst>
                <a:path w="419772" h="62189">
                  <a:moveTo>
                    <a:pt x="0" y="62188"/>
                  </a:moveTo>
                  <a:lnTo>
                    <a:pt x="60971" y="55982"/>
                  </a:lnTo>
                  <a:lnTo>
                    <a:pt x="109813" y="48929"/>
                  </a:lnTo>
                  <a:lnTo>
                    <a:pt x="165071" y="41369"/>
                  </a:lnTo>
                  <a:lnTo>
                    <a:pt x="213402" y="33658"/>
                  </a:lnTo>
                  <a:lnTo>
                    <a:pt x="271101" y="25904"/>
                  </a:lnTo>
                  <a:lnTo>
                    <a:pt x="323737" y="15545"/>
                  </a:lnTo>
                  <a:lnTo>
                    <a:pt x="386907" y="3455"/>
                  </a:lnTo>
                  <a:lnTo>
                    <a:pt x="41977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BB79158-DE88-4DF7-9E25-F71D2F8E6A9A}"/>
                </a:ext>
              </a:extLst>
            </p:cNvPr>
            <p:cNvSpPr/>
            <p:nvPr/>
          </p:nvSpPr>
          <p:spPr>
            <a:xfrm>
              <a:off x="4415363" y="3688188"/>
              <a:ext cx="286354" cy="107665"/>
            </a:xfrm>
            <a:custGeom>
              <a:avLst/>
              <a:gdLst/>
              <a:ahLst/>
              <a:cxnLst/>
              <a:rect l="0" t="0" r="0" b="0"/>
              <a:pathLst>
                <a:path w="286354" h="107665">
                  <a:moveTo>
                    <a:pt x="0" y="29929"/>
                  </a:moveTo>
                  <a:lnTo>
                    <a:pt x="60107" y="16670"/>
                  </a:lnTo>
                  <a:lnTo>
                    <a:pt x="117728" y="6548"/>
                  </a:lnTo>
                  <a:lnTo>
                    <a:pt x="179014" y="359"/>
                  </a:lnTo>
                  <a:lnTo>
                    <a:pt x="233090" y="0"/>
                  </a:lnTo>
                  <a:lnTo>
                    <a:pt x="261963" y="5993"/>
                  </a:lnTo>
                  <a:lnTo>
                    <a:pt x="278808" y="13821"/>
                  </a:lnTo>
                  <a:lnTo>
                    <a:pt x="283473" y="20054"/>
                  </a:lnTo>
                  <a:lnTo>
                    <a:pt x="286353" y="36193"/>
                  </a:lnTo>
                  <a:lnTo>
                    <a:pt x="282451" y="50275"/>
                  </a:lnTo>
                  <a:lnTo>
                    <a:pt x="272368" y="64019"/>
                  </a:lnTo>
                  <a:lnTo>
                    <a:pt x="225433" y="1076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644CDEF-DBBA-41C6-80B4-378DCF4949F4}"/>
                </a:ext>
              </a:extLst>
            </p:cNvPr>
            <p:cNvSpPr/>
            <p:nvPr/>
          </p:nvSpPr>
          <p:spPr>
            <a:xfrm>
              <a:off x="3995593" y="4511017"/>
              <a:ext cx="342036" cy="54415"/>
            </a:xfrm>
            <a:custGeom>
              <a:avLst/>
              <a:gdLst/>
              <a:ahLst/>
              <a:cxnLst/>
              <a:rect l="0" t="0" r="0" b="0"/>
              <a:pathLst>
                <a:path w="342036" h="54415">
                  <a:moveTo>
                    <a:pt x="0" y="54414"/>
                  </a:moveTo>
                  <a:lnTo>
                    <a:pt x="31520" y="43655"/>
                  </a:lnTo>
                  <a:lnTo>
                    <a:pt x="84157" y="21200"/>
                  </a:lnTo>
                  <a:lnTo>
                    <a:pt x="142568" y="10681"/>
                  </a:lnTo>
                  <a:lnTo>
                    <a:pt x="201436" y="2814"/>
                  </a:lnTo>
                  <a:lnTo>
                    <a:pt x="263910" y="556"/>
                  </a:lnTo>
                  <a:lnTo>
                    <a:pt x="326117" y="73"/>
                  </a:lnTo>
                  <a:lnTo>
                    <a:pt x="34203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F1F633A-F168-489C-91D2-04F9D3E9C4AD}"/>
                </a:ext>
              </a:extLst>
            </p:cNvPr>
            <p:cNvSpPr/>
            <p:nvPr/>
          </p:nvSpPr>
          <p:spPr>
            <a:xfrm>
              <a:off x="4454231" y="4398060"/>
              <a:ext cx="284390" cy="197252"/>
            </a:xfrm>
            <a:custGeom>
              <a:avLst/>
              <a:gdLst/>
              <a:ahLst/>
              <a:cxnLst/>
              <a:rect l="0" t="0" r="0" b="0"/>
              <a:pathLst>
                <a:path w="284390" h="197252">
                  <a:moveTo>
                    <a:pt x="155471" y="4127"/>
                  </a:moveTo>
                  <a:lnTo>
                    <a:pt x="167850" y="0"/>
                  </a:lnTo>
                  <a:lnTo>
                    <a:pt x="180839" y="2581"/>
                  </a:lnTo>
                  <a:lnTo>
                    <a:pt x="223271" y="23949"/>
                  </a:lnTo>
                  <a:lnTo>
                    <a:pt x="259889" y="54978"/>
                  </a:lnTo>
                  <a:lnTo>
                    <a:pt x="276717" y="79464"/>
                  </a:lnTo>
                  <a:lnTo>
                    <a:pt x="284389" y="108599"/>
                  </a:lnTo>
                  <a:lnTo>
                    <a:pt x="279275" y="131174"/>
                  </a:lnTo>
                  <a:lnTo>
                    <a:pt x="274283" y="143240"/>
                  </a:lnTo>
                  <a:lnTo>
                    <a:pt x="257221" y="161253"/>
                  </a:lnTo>
                  <a:lnTo>
                    <a:pt x="202855" y="189472"/>
                  </a:lnTo>
                  <a:lnTo>
                    <a:pt x="176708" y="195801"/>
                  </a:lnTo>
                  <a:lnTo>
                    <a:pt x="114281" y="197251"/>
                  </a:lnTo>
                  <a:lnTo>
                    <a:pt x="58563" y="187637"/>
                  </a:lnTo>
                  <a:lnTo>
                    <a:pt x="11935" y="170584"/>
                  </a:lnTo>
                  <a:lnTo>
                    <a:pt x="0" y="15959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1773774-F657-490B-A038-5C40668E09A9}"/>
                </a:ext>
              </a:extLst>
            </p:cNvPr>
            <p:cNvSpPr/>
            <p:nvPr/>
          </p:nvSpPr>
          <p:spPr>
            <a:xfrm>
              <a:off x="3684652" y="4641119"/>
              <a:ext cx="380919" cy="173066"/>
            </a:xfrm>
            <a:custGeom>
              <a:avLst/>
              <a:gdLst/>
              <a:ahLst/>
              <a:cxnLst/>
              <a:rect l="0" t="0" r="0" b="0"/>
              <a:pathLst>
                <a:path w="380919" h="173066">
                  <a:moveTo>
                    <a:pt x="326488" y="9821"/>
                  </a:moveTo>
                  <a:lnTo>
                    <a:pt x="334741" y="1568"/>
                  </a:lnTo>
                  <a:lnTo>
                    <a:pt x="340627" y="0"/>
                  </a:lnTo>
                  <a:lnTo>
                    <a:pt x="356381" y="562"/>
                  </a:lnTo>
                  <a:lnTo>
                    <a:pt x="370292" y="5994"/>
                  </a:lnTo>
                  <a:lnTo>
                    <a:pt x="376420" y="9861"/>
                  </a:lnTo>
                  <a:lnTo>
                    <a:pt x="379642" y="15894"/>
                  </a:lnTo>
                  <a:lnTo>
                    <a:pt x="380918" y="31810"/>
                  </a:lnTo>
                  <a:lnTo>
                    <a:pt x="371697" y="48097"/>
                  </a:lnTo>
                  <a:lnTo>
                    <a:pt x="355218" y="63109"/>
                  </a:lnTo>
                  <a:lnTo>
                    <a:pt x="319933" y="80409"/>
                  </a:lnTo>
                  <a:lnTo>
                    <a:pt x="261630" y="94430"/>
                  </a:lnTo>
                  <a:lnTo>
                    <a:pt x="206215" y="107443"/>
                  </a:lnTo>
                  <a:lnTo>
                    <a:pt x="154703" y="119716"/>
                  </a:lnTo>
                  <a:lnTo>
                    <a:pt x="94303" y="135473"/>
                  </a:lnTo>
                  <a:lnTo>
                    <a:pt x="41628" y="151276"/>
                  </a:lnTo>
                  <a:lnTo>
                    <a:pt x="0" y="1730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2A5978B-DE9C-40E1-A444-4777E338C8D8}"/>
                </a:ext>
              </a:extLst>
            </p:cNvPr>
            <p:cNvSpPr/>
            <p:nvPr/>
          </p:nvSpPr>
          <p:spPr>
            <a:xfrm>
              <a:off x="3948952" y="4682034"/>
              <a:ext cx="439850" cy="248754"/>
            </a:xfrm>
            <a:custGeom>
              <a:avLst/>
              <a:gdLst/>
              <a:ahLst/>
              <a:cxnLst/>
              <a:rect l="0" t="0" r="0" b="0"/>
              <a:pathLst>
                <a:path w="439850" h="248754">
                  <a:moveTo>
                    <a:pt x="419770" y="0"/>
                  </a:moveTo>
                  <a:lnTo>
                    <a:pt x="432150" y="8253"/>
                  </a:lnTo>
                  <a:lnTo>
                    <a:pt x="435797" y="14139"/>
                  </a:lnTo>
                  <a:lnTo>
                    <a:pt x="439849" y="29893"/>
                  </a:lnTo>
                  <a:lnTo>
                    <a:pt x="438338" y="38067"/>
                  </a:lnTo>
                  <a:lnTo>
                    <a:pt x="429750" y="54059"/>
                  </a:lnTo>
                  <a:lnTo>
                    <a:pt x="396918" y="89917"/>
                  </a:lnTo>
                  <a:lnTo>
                    <a:pt x="335803" y="131787"/>
                  </a:lnTo>
                  <a:lnTo>
                    <a:pt x="273082" y="161797"/>
                  </a:lnTo>
                  <a:lnTo>
                    <a:pt x="228472" y="181603"/>
                  </a:lnTo>
                  <a:lnTo>
                    <a:pt x="175085" y="202465"/>
                  </a:lnTo>
                  <a:lnTo>
                    <a:pt x="117918" y="224991"/>
                  </a:lnTo>
                  <a:lnTo>
                    <a:pt x="71215" y="238545"/>
                  </a:lnTo>
                  <a:lnTo>
                    <a:pt x="27435" y="245729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2FF8A80-5014-4C7A-984B-37B98A37E4DE}"/>
              </a:ext>
            </a:extLst>
          </p:cNvPr>
          <p:cNvGrpSpPr/>
          <p:nvPr/>
        </p:nvGrpSpPr>
        <p:grpSpPr>
          <a:xfrm>
            <a:off x="4228799" y="4767375"/>
            <a:ext cx="831768" cy="272243"/>
            <a:chOff x="4228799" y="4767375"/>
            <a:chExt cx="831768" cy="27224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94EC614-F57D-4329-A434-BFD5508F1A0F}"/>
                </a:ext>
              </a:extLst>
            </p:cNvPr>
            <p:cNvSpPr/>
            <p:nvPr/>
          </p:nvSpPr>
          <p:spPr>
            <a:xfrm>
              <a:off x="4228799" y="4845278"/>
              <a:ext cx="194339" cy="62190"/>
            </a:xfrm>
            <a:custGeom>
              <a:avLst/>
              <a:gdLst/>
              <a:ahLst/>
              <a:cxnLst/>
              <a:rect l="0" t="0" r="0" b="0"/>
              <a:pathLst>
                <a:path w="194339" h="62190">
                  <a:moveTo>
                    <a:pt x="0" y="62189"/>
                  </a:moveTo>
                  <a:lnTo>
                    <a:pt x="58007" y="37984"/>
                  </a:lnTo>
                  <a:lnTo>
                    <a:pt x="117940" y="19046"/>
                  </a:lnTo>
                  <a:lnTo>
                    <a:pt x="176111" y="2357"/>
                  </a:lnTo>
                  <a:lnTo>
                    <a:pt x="19433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760225-5198-4AAA-8ADB-1CB6339AC97E}"/>
                </a:ext>
              </a:extLst>
            </p:cNvPr>
            <p:cNvSpPr/>
            <p:nvPr/>
          </p:nvSpPr>
          <p:spPr>
            <a:xfrm>
              <a:off x="4352567" y="4887793"/>
              <a:ext cx="31704" cy="136278"/>
            </a:xfrm>
            <a:custGeom>
              <a:avLst/>
              <a:gdLst/>
              <a:ahLst/>
              <a:cxnLst/>
              <a:rect l="0" t="0" r="0" b="0"/>
              <a:pathLst>
                <a:path w="31704" h="136278">
                  <a:moveTo>
                    <a:pt x="16155" y="4127"/>
                  </a:moveTo>
                  <a:lnTo>
                    <a:pt x="3776" y="0"/>
                  </a:lnTo>
                  <a:lnTo>
                    <a:pt x="992" y="1375"/>
                  </a:lnTo>
                  <a:lnTo>
                    <a:pt x="0" y="4884"/>
                  </a:lnTo>
                  <a:lnTo>
                    <a:pt x="2731" y="22201"/>
                  </a:lnTo>
                  <a:lnTo>
                    <a:pt x="18870" y="78363"/>
                  </a:lnTo>
                  <a:lnTo>
                    <a:pt x="31703" y="1362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8944A08-EA37-4C70-9F35-B066FED09D83}"/>
                </a:ext>
              </a:extLst>
            </p:cNvPr>
            <p:cNvSpPr/>
            <p:nvPr/>
          </p:nvSpPr>
          <p:spPr>
            <a:xfrm>
              <a:off x="4345402" y="4946334"/>
              <a:ext cx="132151" cy="93284"/>
            </a:xfrm>
            <a:custGeom>
              <a:avLst/>
              <a:gdLst/>
              <a:ahLst/>
              <a:cxnLst/>
              <a:rect l="0" t="0" r="0" b="0"/>
              <a:pathLst>
                <a:path w="132151" h="93284">
                  <a:moveTo>
                    <a:pt x="0" y="93283"/>
                  </a:moveTo>
                  <a:lnTo>
                    <a:pt x="8253" y="80903"/>
                  </a:lnTo>
                  <a:lnTo>
                    <a:pt x="71571" y="38464"/>
                  </a:lnTo>
                  <a:lnTo>
                    <a:pt x="13215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75125BD-C817-4FCC-8EF3-D69E3CED3E16}"/>
                </a:ext>
              </a:extLst>
            </p:cNvPr>
            <p:cNvSpPr/>
            <p:nvPr/>
          </p:nvSpPr>
          <p:spPr>
            <a:xfrm>
              <a:off x="4488621" y="4806411"/>
              <a:ext cx="51120" cy="139924"/>
            </a:xfrm>
            <a:custGeom>
              <a:avLst/>
              <a:gdLst/>
              <a:ahLst/>
              <a:cxnLst/>
              <a:rect l="0" t="0" r="0" b="0"/>
              <a:pathLst>
                <a:path w="51120" h="139924">
                  <a:moveTo>
                    <a:pt x="4478" y="0"/>
                  </a:moveTo>
                  <a:lnTo>
                    <a:pt x="0" y="23960"/>
                  </a:lnTo>
                  <a:lnTo>
                    <a:pt x="4494" y="47694"/>
                  </a:lnTo>
                  <a:lnTo>
                    <a:pt x="29723" y="108360"/>
                  </a:lnTo>
                  <a:lnTo>
                    <a:pt x="51119" y="13992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81EFDBC-DEE5-40A7-9EB9-DFCD907F475D}"/>
                </a:ext>
              </a:extLst>
            </p:cNvPr>
            <p:cNvSpPr/>
            <p:nvPr/>
          </p:nvSpPr>
          <p:spPr>
            <a:xfrm>
              <a:off x="4569165" y="4829615"/>
              <a:ext cx="79405" cy="116720"/>
            </a:xfrm>
            <a:custGeom>
              <a:avLst/>
              <a:gdLst/>
              <a:ahLst/>
              <a:cxnLst/>
              <a:rect l="0" t="0" r="0" b="0"/>
              <a:pathLst>
                <a:path w="79405" h="116720">
                  <a:moveTo>
                    <a:pt x="9443" y="70078"/>
                  </a:moveTo>
                  <a:lnTo>
                    <a:pt x="13569" y="57698"/>
                  </a:lnTo>
                  <a:lnTo>
                    <a:pt x="22505" y="47013"/>
                  </a:lnTo>
                  <a:lnTo>
                    <a:pt x="28515" y="41746"/>
                  </a:lnTo>
                  <a:lnTo>
                    <a:pt x="35194" y="26680"/>
                  </a:lnTo>
                  <a:lnTo>
                    <a:pt x="36975" y="17826"/>
                  </a:lnTo>
                  <a:lnTo>
                    <a:pt x="35571" y="11059"/>
                  </a:lnTo>
                  <a:lnTo>
                    <a:pt x="32044" y="5684"/>
                  </a:lnTo>
                  <a:lnTo>
                    <a:pt x="27101" y="1237"/>
                  </a:lnTo>
                  <a:lnTo>
                    <a:pt x="22079" y="0"/>
                  </a:lnTo>
                  <a:lnTo>
                    <a:pt x="17003" y="902"/>
                  </a:lnTo>
                  <a:lnTo>
                    <a:pt x="11892" y="3231"/>
                  </a:lnTo>
                  <a:lnTo>
                    <a:pt x="3909" y="12729"/>
                  </a:lnTo>
                  <a:lnTo>
                    <a:pt x="571" y="18890"/>
                  </a:lnTo>
                  <a:lnTo>
                    <a:pt x="0" y="52320"/>
                  </a:lnTo>
                  <a:lnTo>
                    <a:pt x="9428" y="82667"/>
                  </a:lnTo>
                  <a:lnTo>
                    <a:pt x="32181" y="97554"/>
                  </a:lnTo>
                  <a:lnTo>
                    <a:pt x="79404" y="11671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4FDDF4C-439E-4634-9407-BC07F939B954}"/>
                </a:ext>
              </a:extLst>
            </p:cNvPr>
            <p:cNvSpPr/>
            <p:nvPr/>
          </p:nvSpPr>
          <p:spPr>
            <a:xfrm>
              <a:off x="4659638" y="4808522"/>
              <a:ext cx="175497" cy="91193"/>
            </a:xfrm>
            <a:custGeom>
              <a:avLst/>
              <a:gdLst/>
              <a:ahLst/>
              <a:cxnLst/>
              <a:rect l="0" t="0" r="0" b="0"/>
              <a:pathLst>
                <a:path w="175497" h="91193">
                  <a:moveTo>
                    <a:pt x="4478" y="13436"/>
                  </a:moveTo>
                  <a:lnTo>
                    <a:pt x="0" y="0"/>
                  </a:lnTo>
                  <a:lnTo>
                    <a:pt x="23793" y="62584"/>
                  </a:lnTo>
                  <a:lnTo>
                    <a:pt x="33505" y="77314"/>
                  </a:lnTo>
                  <a:lnTo>
                    <a:pt x="45881" y="87316"/>
                  </a:lnTo>
                  <a:lnTo>
                    <a:pt x="52810" y="91192"/>
                  </a:lnTo>
                  <a:lnTo>
                    <a:pt x="60884" y="91185"/>
                  </a:lnTo>
                  <a:lnTo>
                    <a:pt x="79067" y="84267"/>
                  </a:lnTo>
                  <a:lnTo>
                    <a:pt x="100476" y="69932"/>
                  </a:lnTo>
                  <a:lnTo>
                    <a:pt x="107605" y="55244"/>
                  </a:lnTo>
                  <a:lnTo>
                    <a:pt x="113421" y="9185"/>
                  </a:lnTo>
                  <a:lnTo>
                    <a:pt x="115110" y="9738"/>
                  </a:lnTo>
                  <a:lnTo>
                    <a:pt x="137469" y="43267"/>
                  </a:lnTo>
                  <a:lnTo>
                    <a:pt x="175496" y="7562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6BA6D8B-D4BF-4069-9CB6-83050826E765}"/>
                </a:ext>
              </a:extLst>
            </p:cNvPr>
            <p:cNvSpPr/>
            <p:nvPr/>
          </p:nvSpPr>
          <p:spPr>
            <a:xfrm>
              <a:off x="4874002" y="4767375"/>
              <a:ext cx="186565" cy="74288"/>
            </a:xfrm>
            <a:custGeom>
              <a:avLst/>
              <a:gdLst/>
              <a:ahLst/>
              <a:cxnLst/>
              <a:rect l="0" t="0" r="0" b="0"/>
              <a:pathLst>
                <a:path w="186565" h="74288">
                  <a:moveTo>
                    <a:pt x="0" y="31262"/>
                  </a:moveTo>
                  <a:lnTo>
                    <a:pt x="2303" y="62783"/>
                  </a:lnTo>
                  <a:lnTo>
                    <a:pt x="4127" y="70415"/>
                  </a:lnTo>
                  <a:lnTo>
                    <a:pt x="7069" y="73774"/>
                  </a:lnTo>
                  <a:lnTo>
                    <a:pt x="10759" y="74287"/>
                  </a:lnTo>
                  <a:lnTo>
                    <a:pt x="14946" y="72901"/>
                  </a:lnTo>
                  <a:lnTo>
                    <a:pt x="17738" y="68522"/>
                  </a:lnTo>
                  <a:lnTo>
                    <a:pt x="31449" y="13394"/>
                  </a:lnTo>
                  <a:lnTo>
                    <a:pt x="33922" y="3803"/>
                  </a:lnTo>
                  <a:lnTo>
                    <a:pt x="37298" y="0"/>
                  </a:lnTo>
                  <a:lnTo>
                    <a:pt x="41276" y="56"/>
                  </a:lnTo>
                  <a:lnTo>
                    <a:pt x="45655" y="2685"/>
                  </a:lnTo>
                  <a:lnTo>
                    <a:pt x="52824" y="17121"/>
                  </a:lnTo>
                  <a:lnTo>
                    <a:pt x="64465" y="53325"/>
                  </a:lnTo>
                  <a:lnTo>
                    <a:pt x="68025" y="57199"/>
                  </a:lnTo>
                  <a:lnTo>
                    <a:pt x="72126" y="58054"/>
                  </a:lnTo>
                  <a:lnTo>
                    <a:pt x="76587" y="56897"/>
                  </a:lnTo>
                  <a:lnTo>
                    <a:pt x="80424" y="53535"/>
                  </a:lnTo>
                  <a:lnTo>
                    <a:pt x="86992" y="42888"/>
                  </a:lnTo>
                  <a:lnTo>
                    <a:pt x="95545" y="18200"/>
                  </a:lnTo>
                  <a:lnTo>
                    <a:pt x="100837" y="13053"/>
                  </a:lnTo>
                  <a:lnTo>
                    <a:pt x="107819" y="10486"/>
                  </a:lnTo>
                  <a:lnTo>
                    <a:pt x="115929" y="9638"/>
                  </a:lnTo>
                  <a:lnTo>
                    <a:pt x="129547" y="13302"/>
                  </a:lnTo>
                  <a:lnTo>
                    <a:pt x="135597" y="16698"/>
                  </a:lnTo>
                  <a:lnTo>
                    <a:pt x="186564" y="7013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FCA2C3B-99E8-4173-82D0-92C49DCE8FEF}"/>
              </a:ext>
            </a:extLst>
          </p:cNvPr>
          <p:cNvGrpSpPr/>
          <p:nvPr/>
        </p:nvGrpSpPr>
        <p:grpSpPr>
          <a:xfrm>
            <a:off x="2858080" y="4425508"/>
            <a:ext cx="1083099" cy="780290"/>
            <a:chOff x="2858080" y="4425508"/>
            <a:chExt cx="1083099" cy="780290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26B942C-4AAD-4DEB-8F1D-AE623D52A083}"/>
                </a:ext>
              </a:extLst>
            </p:cNvPr>
            <p:cNvSpPr/>
            <p:nvPr/>
          </p:nvSpPr>
          <p:spPr>
            <a:xfrm>
              <a:off x="3119999" y="4472149"/>
              <a:ext cx="603522" cy="383888"/>
            </a:xfrm>
            <a:custGeom>
              <a:avLst/>
              <a:gdLst/>
              <a:ahLst/>
              <a:cxnLst/>
              <a:rect l="0" t="0" r="0" b="0"/>
              <a:pathLst>
                <a:path w="603522" h="383888">
                  <a:moveTo>
                    <a:pt x="603521" y="326488"/>
                  </a:moveTo>
                  <a:lnTo>
                    <a:pt x="556690" y="340611"/>
                  </a:lnTo>
                  <a:lnTo>
                    <a:pt x="499537" y="367413"/>
                  </a:lnTo>
                  <a:lnTo>
                    <a:pt x="453038" y="380285"/>
                  </a:lnTo>
                  <a:lnTo>
                    <a:pt x="393674" y="383887"/>
                  </a:lnTo>
                  <a:lnTo>
                    <a:pt x="345284" y="380502"/>
                  </a:lnTo>
                  <a:lnTo>
                    <a:pt x="292107" y="373239"/>
                  </a:lnTo>
                  <a:lnTo>
                    <a:pt x="229388" y="359439"/>
                  </a:lnTo>
                  <a:lnTo>
                    <a:pt x="183016" y="340269"/>
                  </a:lnTo>
                  <a:lnTo>
                    <a:pt x="132464" y="313611"/>
                  </a:lnTo>
                  <a:lnTo>
                    <a:pt x="84085" y="281610"/>
                  </a:lnTo>
                  <a:lnTo>
                    <a:pt x="25525" y="221348"/>
                  </a:lnTo>
                  <a:lnTo>
                    <a:pt x="5462" y="167763"/>
                  </a:lnTo>
                  <a:lnTo>
                    <a:pt x="0" y="111701"/>
                  </a:lnTo>
                  <a:lnTo>
                    <a:pt x="14622" y="50467"/>
                  </a:lnTo>
                  <a:lnTo>
                    <a:pt x="25376" y="27900"/>
                  </a:lnTo>
                  <a:lnTo>
                    <a:pt x="38218" y="14416"/>
                  </a:lnTo>
                  <a:lnTo>
                    <a:pt x="593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4997027-AE46-45C7-8F73-2CACB86B3B21}"/>
                </a:ext>
              </a:extLst>
            </p:cNvPr>
            <p:cNvSpPr/>
            <p:nvPr/>
          </p:nvSpPr>
          <p:spPr>
            <a:xfrm>
              <a:off x="3545124" y="4923014"/>
              <a:ext cx="396055" cy="270155"/>
            </a:xfrm>
            <a:custGeom>
              <a:avLst/>
              <a:gdLst/>
              <a:ahLst/>
              <a:cxnLst/>
              <a:rect l="0" t="0" r="0" b="0"/>
              <a:pathLst>
                <a:path w="396055" h="270155">
                  <a:moveTo>
                    <a:pt x="396054" y="0"/>
                  </a:moveTo>
                  <a:lnTo>
                    <a:pt x="346990" y="58661"/>
                  </a:lnTo>
                  <a:lnTo>
                    <a:pt x="287844" y="116309"/>
                  </a:lnTo>
                  <a:lnTo>
                    <a:pt x="234843" y="155752"/>
                  </a:lnTo>
                  <a:lnTo>
                    <a:pt x="176023" y="191638"/>
                  </a:lnTo>
                  <a:lnTo>
                    <a:pt x="120047" y="219913"/>
                  </a:lnTo>
                  <a:lnTo>
                    <a:pt x="58420" y="248461"/>
                  </a:lnTo>
                  <a:lnTo>
                    <a:pt x="8682" y="267860"/>
                  </a:lnTo>
                  <a:lnTo>
                    <a:pt x="0" y="27015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50116D1-26C5-4462-8600-2181FDA06430}"/>
                </a:ext>
              </a:extLst>
            </p:cNvPr>
            <p:cNvSpPr/>
            <p:nvPr/>
          </p:nvSpPr>
          <p:spPr>
            <a:xfrm>
              <a:off x="2872758" y="4767543"/>
              <a:ext cx="467352" cy="438255"/>
            </a:xfrm>
            <a:custGeom>
              <a:avLst/>
              <a:gdLst/>
              <a:ahLst/>
              <a:cxnLst/>
              <a:rect l="0" t="0" r="0" b="0"/>
              <a:pathLst>
                <a:path w="467352" h="438255">
                  <a:moveTo>
                    <a:pt x="467351" y="438254"/>
                  </a:moveTo>
                  <a:lnTo>
                    <a:pt x="455863" y="436772"/>
                  </a:lnTo>
                  <a:lnTo>
                    <a:pt x="400011" y="427039"/>
                  </a:lnTo>
                  <a:lnTo>
                    <a:pt x="348988" y="413500"/>
                  </a:lnTo>
                  <a:lnTo>
                    <a:pt x="286004" y="390208"/>
                  </a:lnTo>
                  <a:lnTo>
                    <a:pt x="253143" y="375014"/>
                  </a:lnTo>
                  <a:lnTo>
                    <a:pt x="220007" y="357975"/>
                  </a:lnTo>
                  <a:lnTo>
                    <a:pt x="160157" y="323208"/>
                  </a:lnTo>
                  <a:lnTo>
                    <a:pt x="103047" y="279355"/>
                  </a:lnTo>
                  <a:lnTo>
                    <a:pt x="52360" y="225847"/>
                  </a:lnTo>
                  <a:lnTo>
                    <a:pt x="31232" y="195386"/>
                  </a:lnTo>
                  <a:lnTo>
                    <a:pt x="7361" y="133996"/>
                  </a:lnTo>
                  <a:lnTo>
                    <a:pt x="0" y="87399"/>
                  </a:lnTo>
                  <a:lnTo>
                    <a:pt x="6949" y="25308"/>
                  </a:lnTo>
                  <a:lnTo>
                    <a:pt x="1122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4277DB-54C7-4F25-AAA1-648328E900E4}"/>
                </a:ext>
              </a:extLst>
            </p:cNvPr>
            <p:cNvSpPr/>
            <p:nvPr/>
          </p:nvSpPr>
          <p:spPr>
            <a:xfrm>
              <a:off x="2858080" y="4425508"/>
              <a:ext cx="88088" cy="481960"/>
            </a:xfrm>
            <a:custGeom>
              <a:avLst/>
              <a:gdLst/>
              <a:ahLst/>
              <a:cxnLst/>
              <a:rect l="0" t="0" r="0" b="0"/>
              <a:pathLst>
                <a:path w="88088" h="481960">
                  <a:moveTo>
                    <a:pt x="56993" y="481959"/>
                  </a:moveTo>
                  <a:lnTo>
                    <a:pt x="44613" y="477832"/>
                  </a:lnTo>
                  <a:lnTo>
                    <a:pt x="36232" y="468896"/>
                  </a:lnTo>
                  <a:lnTo>
                    <a:pt x="15684" y="412768"/>
                  </a:lnTo>
                  <a:lnTo>
                    <a:pt x="5199" y="354503"/>
                  </a:lnTo>
                  <a:lnTo>
                    <a:pt x="0" y="313891"/>
                  </a:lnTo>
                  <a:lnTo>
                    <a:pt x="1720" y="258413"/>
                  </a:lnTo>
                  <a:lnTo>
                    <a:pt x="9106" y="196904"/>
                  </a:lnTo>
                  <a:lnTo>
                    <a:pt x="21027" y="140776"/>
                  </a:lnTo>
                  <a:lnTo>
                    <a:pt x="37265" y="91646"/>
                  </a:lnTo>
                  <a:lnTo>
                    <a:pt x="63528" y="36655"/>
                  </a:lnTo>
                  <a:lnTo>
                    <a:pt x="8808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CCE1A0F-67C0-42E7-8209-A1D22135F121}"/>
              </a:ext>
            </a:extLst>
          </p:cNvPr>
          <p:cNvGrpSpPr/>
          <p:nvPr/>
        </p:nvGrpSpPr>
        <p:grpSpPr>
          <a:xfrm>
            <a:off x="3280428" y="5174472"/>
            <a:ext cx="551922" cy="300463"/>
            <a:chOff x="3280428" y="5174472"/>
            <a:chExt cx="551922" cy="300463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F9182AA-59CA-43FE-8C3F-B940B5D59B86}"/>
                </a:ext>
              </a:extLst>
            </p:cNvPr>
            <p:cNvSpPr/>
            <p:nvPr/>
          </p:nvSpPr>
          <p:spPr>
            <a:xfrm>
              <a:off x="3280428" y="5179540"/>
              <a:ext cx="551922" cy="295395"/>
            </a:xfrm>
            <a:custGeom>
              <a:avLst/>
              <a:gdLst/>
              <a:ahLst/>
              <a:cxnLst/>
              <a:rect l="0" t="0" r="0" b="0"/>
              <a:pathLst>
                <a:path w="551922" h="295395">
                  <a:moveTo>
                    <a:pt x="0" y="0"/>
                  </a:moveTo>
                  <a:lnTo>
                    <a:pt x="60965" y="59823"/>
                  </a:lnTo>
                  <a:lnTo>
                    <a:pt x="119913" y="119687"/>
                  </a:lnTo>
                  <a:lnTo>
                    <a:pt x="173822" y="169628"/>
                  </a:lnTo>
                  <a:lnTo>
                    <a:pt x="223800" y="203798"/>
                  </a:lnTo>
                  <a:lnTo>
                    <a:pt x="279985" y="234819"/>
                  </a:lnTo>
                  <a:lnTo>
                    <a:pt x="330869" y="254364"/>
                  </a:lnTo>
                  <a:lnTo>
                    <a:pt x="384002" y="268809"/>
                  </a:lnTo>
                  <a:lnTo>
                    <a:pt x="434968" y="280124"/>
                  </a:lnTo>
                  <a:lnTo>
                    <a:pt x="491069" y="290486"/>
                  </a:lnTo>
                  <a:lnTo>
                    <a:pt x="551921" y="29539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114626-B0EC-4673-A77C-BF4445F69007}"/>
                </a:ext>
              </a:extLst>
            </p:cNvPr>
            <p:cNvSpPr/>
            <p:nvPr/>
          </p:nvSpPr>
          <p:spPr>
            <a:xfrm>
              <a:off x="3512366" y="5174472"/>
              <a:ext cx="304437" cy="277143"/>
            </a:xfrm>
            <a:custGeom>
              <a:avLst/>
              <a:gdLst/>
              <a:ahLst/>
              <a:cxnLst/>
              <a:rect l="0" t="0" r="0" b="0"/>
              <a:pathLst>
                <a:path w="304437" h="277143">
                  <a:moveTo>
                    <a:pt x="24589" y="28389"/>
                  </a:moveTo>
                  <a:lnTo>
                    <a:pt x="2950" y="56"/>
                  </a:lnTo>
                  <a:lnTo>
                    <a:pt x="661" y="0"/>
                  </a:lnTo>
                  <a:lnTo>
                    <a:pt x="0" y="3417"/>
                  </a:lnTo>
                  <a:lnTo>
                    <a:pt x="423" y="9150"/>
                  </a:lnTo>
                  <a:lnTo>
                    <a:pt x="38337" y="67999"/>
                  </a:lnTo>
                  <a:lnTo>
                    <a:pt x="85093" y="126882"/>
                  </a:lnTo>
                  <a:lnTo>
                    <a:pt x="131518" y="170628"/>
                  </a:lnTo>
                  <a:lnTo>
                    <a:pt x="194564" y="222453"/>
                  </a:lnTo>
                  <a:lnTo>
                    <a:pt x="256757" y="259173"/>
                  </a:lnTo>
                  <a:lnTo>
                    <a:pt x="304436" y="27714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2AB53CE-614D-4CFA-BAF0-113865955252}"/>
              </a:ext>
            </a:extLst>
          </p:cNvPr>
          <p:cNvGrpSpPr/>
          <p:nvPr/>
        </p:nvGrpSpPr>
        <p:grpSpPr>
          <a:xfrm>
            <a:off x="3023902" y="4689808"/>
            <a:ext cx="893957" cy="240980"/>
            <a:chOff x="3023902" y="4689808"/>
            <a:chExt cx="893957" cy="24098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B28EAA9-C4D7-4167-9653-55DD478FD7B2}"/>
                </a:ext>
              </a:extLst>
            </p:cNvPr>
            <p:cNvSpPr/>
            <p:nvPr/>
          </p:nvSpPr>
          <p:spPr>
            <a:xfrm>
              <a:off x="3761907" y="4881918"/>
              <a:ext cx="155952" cy="48870"/>
            </a:xfrm>
            <a:custGeom>
              <a:avLst/>
              <a:gdLst/>
              <a:ahLst/>
              <a:cxnLst/>
              <a:rect l="0" t="0" r="0" b="0"/>
              <a:pathLst>
                <a:path w="155952" h="48870">
                  <a:moveTo>
                    <a:pt x="8254" y="10002"/>
                  </a:moveTo>
                  <a:lnTo>
                    <a:pt x="0" y="1748"/>
                  </a:lnTo>
                  <a:lnTo>
                    <a:pt x="160" y="181"/>
                  </a:lnTo>
                  <a:lnTo>
                    <a:pt x="2858" y="0"/>
                  </a:lnTo>
                  <a:lnTo>
                    <a:pt x="7248" y="742"/>
                  </a:lnTo>
                  <a:lnTo>
                    <a:pt x="49102" y="21590"/>
                  </a:lnTo>
                  <a:lnTo>
                    <a:pt x="67291" y="23790"/>
                  </a:lnTo>
                  <a:lnTo>
                    <a:pt x="70933" y="23512"/>
                  </a:lnTo>
                  <a:lnTo>
                    <a:pt x="70769" y="22463"/>
                  </a:lnTo>
                  <a:lnTo>
                    <a:pt x="51889" y="14575"/>
                  </a:lnTo>
                  <a:lnTo>
                    <a:pt x="49436" y="14778"/>
                  </a:lnTo>
                  <a:lnTo>
                    <a:pt x="49528" y="16641"/>
                  </a:lnTo>
                  <a:lnTo>
                    <a:pt x="51317" y="19610"/>
                  </a:lnTo>
                  <a:lnTo>
                    <a:pt x="66215" y="27916"/>
                  </a:lnTo>
                  <a:lnTo>
                    <a:pt x="87040" y="35847"/>
                  </a:lnTo>
                  <a:lnTo>
                    <a:pt x="90145" y="35869"/>
                  </a:lnTo>
                  <a:lnTo>
                    <a:pt x="90487" y="34157"/>
                  </a:lnTo>
                  <a:lnTo>
                    <a:pt x="88987" y="31288"/>
                  </a:lnTo>
                  <a:lnTo>
                    <a:pt x="80412" y="25796"/>
                  </a:lnTo>
                  <a:lnTo>
                    <a:pt x="73146" y="22204"/>
                  </a:lnTo>
                  <a:lnTo>
                    <a:pt x="121922" y="32061"/>
                  </a:lnTo>
                  <a:lnTo>
                    <a:pt x="125492" y="30754"/>
                  </a:lnTo>
                  <a:lnTo>
                    <a:pt x="125280" y="28155"/>
                  </a:lnTo>
                  <a:lnTo>
                    <a:pt x="122547" y="24695"/>
                  </a:lnTo>
                  <a:lnTo>
                    <a:pt x="102196" y="15699"/>
                  </a:lnTo>
                  <a:lnTo>
                    <a:pt x="98521" y="15527"/>
                  </a:lnTo>
                  <a:lnTo>
                    <a:pt x="97799" y="17140"/>
                  </a:lnTo>
                  <a:lnTo>
                    <a:pt x="99045" y="19943"/>
                  </a:lnTo>
                  <a:lnTo>
                    <a:pt x="109642" y="25360"/>
                  </a:lnTo>
                  <a:lnTo>
                    <a:pt x="155951" y="4886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7DFCAC-AB42-41D6-B8C8-CF9F2F011988}"/>
                </a:ext>
              </a:extLst>
            </p:cNvPr>
            <p:cNvSpPr/>
            <p:nvPr/>
          </p:nvSpPr>
          <p:spPr>
            <a:xfrm>
              <a:off x="3688667" y="4837505"/>
              <a:ext cx="14910" cy="69963"/>
            </a:xfrm>
            <a:custGeom>
              <a:avLst/>
              <a:gdLst/>
              <a:ahLst/>
              <a:cxnLst/>
              <a:rect l="0" t="0" r="0" b="0"/>
              <a:pathLst>
                <a:path w="14910" h="69963">
                  <a:moveTo>
                    <a:pt x="11532" y="0"/>
                  </a:moveTo>
                  <a:lnTo>
                    <a:pt x="0" y="34595"/>
                  </a:lnTo>
                  <a:lnTo>
                    <a:pt x="7793" y="11215"/>
                  </a:lnTo>
                  <a:lnTo>
                    <a:pt x="5338" y="22037"/>
                  </a:lnTo>
                  <a:lnTo>
                    <a:pt x="4227" y="39831"/>
                  </a:lnTo>
                  <a:lnTo>
                    <a:pt x="4761" y="25429"/>
                  </a:lnTo>
                  <a:lnTo>
                    <a:pt x="7947" y="5544"/>
                  </a:lnTo>
                  <a:lnTo>
                    <a:pt x="10006" y="1105"/>
                  </a:lnTo>
                  <a:lnTo>
                    <a:pt x="12242" y="737"/>
                  </a:lnTo>
                  <a:lnTo>
                    <a:pt x="14596" y="3082"/>
                  </a:lnTo>
                  <a:lnTo>
                    <a:pt x="14909" y="14901"/>
                  </a:lnTo>
                  <a:lnTo>
                    <a:pt x="9525" y="61375"/>
                  </a:lnTo>
                  <a:lnTo>
                    <a:pt x="3758" y="699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43E37E5-F46B-41F7-93B5-19DEF2905AA5}"/>
                </a:ext>
              </a:extLst>
            </p:cNvPr>
            <p:cNvSpPr/>
            <p:nvPr/>
          </p:nvSpPr>
          <p:spPr>
            <a:xfrm>
              <a:off x="3023902" y="4689808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0"/>
                  </a:moveTo>
                  <a:lnTo>
                    <a:pt x="0" y="77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1F80D0E-2E69-4906-A829-35B8AD590FB0}"/>
              </a:ext>
            </a:extLst>
          </p:cNvPr>
          <p:cNvGrpSpPr/>
          <p:nvPr/>
        </p:nvGrpSpPr>
        <p:grpSpPr>
          <a:xfrm>
            <a:off x="3047223" y="3904682"/>
            <a:ext cx="46642" cy="450865"/>
            <a:chOff x="3047223" y="3904682"/>
            <a:chExt cx="46642" cy="450865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1839471-3A30-4553-967A-1EE778AC1AB4}"/>
                </a:ext>
              </a:extLst>
            </p:cNvPr>
            <p:cNvSpPr/>
            <p:nvPr/>
          </p:nvSpPr>
          <p:spPr>
            <a:xfrm>
              <a:off x="3047223" y="4308905"/>
              <a:ext cx="23321" cy="46642"/>
            </a:xfrm>
            <a:custGeom>
              <a:avLst/>
              <a:gdLst/>
              <a:ahLst/>
              <a:cxnLst/>
              <a:rect l="0" t="0" r="0" b="0"/>
              <a:pathLst>
                <a:path w="23321" h="46642">
                  <a:moveTo>
                    <a:pt x="23320" y="4664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20F9A82-279A-4B99-98AF-D7FE502C0A72}"/>
                </a:ext>
              </a:extLst>
            </p:cNvPr>
            <p:cNvSpPr/>
            <p:nvPr/>
          </p:nvSpPr>
          <p:spPr>
            <a:xfrm>
              <a:off x="3054996" y="4192302"/>
              <a:ext cx="1" cy="7774"/>
            </a:xfrm>
            <a:custGeom>
              <a:avLst/>
              <a:gdLst/>
              <a:ahLst/>
              <a:cxnLst/>
              <a:rect l="0" t="0" r="0" b="0"/>
              <a:pathLst>
                <a:path w="1" h="7774">
                  <a:moveTo>
                    <a:pt x="0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BC70731-804B-4E17-8258-F38BDEC0DC16}"/>
                </a:ext>
              </a:extLst>
            </p:cNvPr>
            <p:cNvSpPr/>
            <p:nvPr/>
          </p:nvSpPr>
          <p:spPr>
            <a:xfrm>
              <a:off x="3086090" y="4013511"/>
              <a:ext cx="7775" cy="31095"/>
            </a:xfrm>
            <a:custGeom>
              <a:avLst/>
              <a:gdLst/>
              <a:ahLst/>
              <a:cxnLst/>
              <a:rect l="0" t="0" r="0" b="0"/>
              <a:pathLst>
                <a:path w="7775" h="31095">
                  <a:moveTo>
                    <a:pt x="0" y="31094"/>
                  </a:moveTo>
                  <a:lnTo>
                    <a:pt x="864" y="9725"/>
                  </a:lnTo>
                  <a:lnTo>
                    <a:pt x="2304" y="6483"/>
                  </a:ln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ADC20DE-1FED-4D13-BE41-4B452D0350EC}"/>
                </a:ext>
              </a:extLst>
            </p:cNvPr>
            <p:cNvSpPr/>
            <p:nvPr/>
          </p:nvSpPr>
          <p:spPr>
            <a:xfrm>
              <a:off x="3093864" y="3904682"/>
              <a:ext cx="1" cy="15548"/>
            </a:xfrm>
            <a:custGeom>
              <a:avLst/>
              <a:gdLst/>
              <a:ahLst/>
              <a:cxnLst/>
              <a:rect l="0" t="0" r="0" b="0"/>
              <a:pathLst>
                <a:path w="1" h="15548">
                  <a:moveTo>
                    <a:pt x="0" y="15547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B1C5330-6D78-4944-9CDD-56BC15C2FD5B}"/>
              </a:ext>
            </a:extLst>
          </p:cNvPr>
          <p:cNvGrpSpPr/>
          <p:nvPr/>
        </p:nvGrpSpPr>
        <p:grpSpPr>
          <a:xfrm>
            <a:off x="1919843" y="4948284"/>
            <a:ext cx="730931" cy="451214"/>
            <a:chOff x="1919843" y="4948284"/>
            <a:chExt cx="730931" cy="451214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E9BDAD6-E886-4003-B92A-961A4755E0D8}"/>
                </a:ext>
              </a:extLst>
            </p:cNvPr>
            <p:cNvSpPr/>
            <p:nvPr/>
          </p:nvSpPr>
          <p:spPr>
            <a:xfrm>
              <a:off x="1919843" y="5148446"/>
              <a:ext cx="186784" cy="251052"/>
            </a:xfrm>
            <a:custGeom>
              <a:avLst/>
              <a:gdLst/>
              <a:ahLst/>
              <a:cxnLst/>
              <a:rect l="0" t="0" r="0" b="0"/>
              <a:pathLst>
                <a:path w="186784" h="251052">
                  <a:moveTo>
                    <a:pt x="62407" y="0"/>
                  </a:moveTo>
                  <a:lnTo>
                    <a:pt x="45900" y="4127"/>
                  </a:lnTo>
                  <a:lnTo>
                    <a:pt x="30886" y="15366"/>
                  </a:lnTo>
                  <a:lnTo>
                    <a:pt x="16439" y="32741"/>
                  </a:lnTo>
                  <a:lnTo>
                    <a:pt x="4261" y="54858"/>
                  </a:lnTo>
                  <a:lnTo>
                    <a:pt x="0" y="83691"/>
                  </a:lnTo>
                  <a:lnTo>
                    <a:pt x="4302" y="134958"/>
                  </a:lnTo>
                  <a:lnTo>
                    <a:pt x="32874" y="195049"/>
                  </a:lnTo>
                  <a:lnTo>
                    <a:pt x="40127" y="207768"/>
                  </a:lnTo>
                  <a:lnTo>
                    <a:pt x="64309" y="228810"/>
                  </a:lnTo>
                  <a:lnTo>
                    <a:pt x="92619" y="244208"/>
                  </a:lnTo>
                  <a:lnTo>
                    <a:pt x="116717" y="251051"/>
                  </a:lnTo>
                  <a:lnTo>
                    <a:pt x="143550" y="247183"/>
                  </a:lnTo>
                  <a:lnTo>
                    <a:pt x="186783" y="23320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03CE389-9B67-455D-82AE-9065FE643F3F}"/>
                </a:ext>
              </a:extLst>
            </p:cNvPr>
            <p:cNvSpPr/>
            <p:nvPr/>
          </p:nvSpPr>
          <p:spPr>
            <a:xfrm>
              <a:off x="2089097" y="5180883"/>
              <a:ext cx="204095" cy="146325"/>
            </a:xfrm>
            <a:custGeom>
              <a:avLst/>
              <a:gdLst/>
              <a:ahLst/>
              <a:cxnLst/>
              <a:rect l="0" t="0" r="0" b="0"/>
              <a:pathLst>
                <a:path w="204095" h="146325">
                  <a:moveTo>
                    <a:pt x="48623" y="53072"/>
                  </a:moveTo>
                  <a:lnTo>
                    <a:pt x="36243" y="48945"/>
                  </a:lnTo>
                  <a:lnTo>
                    <a:pt x="23255" y="49223"/>
                  </a:lnTo>
                  <a:lnTo>
                    <a:pt x="16164" y="50505"/>
                  </a:lnTo>
                  <a:lnTo>
                    <a:pt x="10573" y="53952"/>
                  </a:lnTo>
                  <a:lnTo>
                    <a:pt x="2057" y="64691"/>
                  </a:lnTo>
                  <a:lnTo>
                    <a:pt x="0" y="85011"/>
                  </a:lnTo>
                  <a:lnTo>
                    <a:pt x="5717" y="127903"/>
                  </a:lnTo>
                  <a:lnTo>
                    <a:pt x="10518" y="134917"/>
                  </a:lnTo>
                  <a:lnTo>
                    <a:pt x="25066" y="145014"/>
                  </a:lnTo>
                  <a:lnTo>
                    <a:pt x="32918" y="146324"/>
                  </a:lnTo>
                  <a:lnTo>
                    <a:pt x="48553" y="143174"/>
                  </a:lnTo>
                  <a:lnTo>
                    <a:pt x="54622" y="139052"/>
                  </a:lnTo>
                  <a:lnTo>
                    <a:pt x="63669" y="127562"/>
                  </a:lnTo>
                  <a:lnTo>
                    <a:pt x="65963" y="111515"/>
                  </a:lnTo>
                  <a:lnTo>
                    <a:pt x="60791" y="74332"/>
                  </a:lnTo>
                  <a:lnTo>
                    <a:pt x="62781" y="75019"/>
                  </a:lnTo>
                  <a:lnTo>
                    <a:pt x="84013" y="94510"/>
                  </a:lnTo>
                  <a:lnTo>
                    <a:pt x="97173" y="101143"/>
                  </a:lnTo>
                  <a:lnTo>
                    <a:pt x="113963" y="102364"/>
                  </a:lnTo>
                  <a:lnTo>
                    <a:pt x="123277" y="101480"/>
                  </a:lnTo>
                  <a:lnTo>
                    <a:pt x="130350" y="98300"/>
                  </a:lnTo>
                  <a:lnTo>
                    <a:pt x="140513" y="87856"/>
                  </a:lnTo>
                  <a:lnTo>
                    <a:pt x="145605" y="72274"/>
                  </a:lnTo>
                  <a:lnTo>
                    <a:pt x="147004" y="53833"/>
                  </a:lnTo>
                  <a:lnTo>
                    <a:pt x="144747" y="34120"/>
                  </a:lnTo>
                  <a:lnTo>
                    <a:pt x="136259" y="16146"/>
                  </a:lnTo>
                  <a:lnTo>
                    <a:pt x="130367" y="7725"/>
                  </a:lnTo>
                  <a:lnTo>
                    <a:pt x="123849" y="2975"/>
                  </a:lnTo>
                  <a:lnTo>
                    <a:pt x="116912" y="672"/>
                  </a:lnTo>
                  <a:lnTo>
                    <a:pt x="109696" y="0"/>
                  </a:lnTo>
                  <a:lnTo>
                    <a:pt x="105749" y="3008"/>
                  </a:lnTo>
                  <a:lnTo>
                    <a:pt x="103982" y="8467"/>
                  </a:lnTo>
                  <a:lnTo>
                    <a:pt x="103667" y="15562"/>
                  </a:lnTo>
                  <a:lnTo>
                    <a:pt x="111477" y="42054"/>
                  </a:lnTo>
                  <a:lnTo>
                    <a:pt x="132986" y="67657"/>
                  </a:lnTo>
                  <a:lnTo>
                    <a:pt x="161239" y="83401"/>
                  </a:lnTo>
                  <a:lnTo>
                    <a:pt x="170342" y="83657"/>
                  </a:lnTo>
                  <a:lnTo>
                    <a:pt x="204094" y="686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AC4DB60-B528-4687-AEE8-01AAD6A1ECE1}"/>
                </a:ext>
              </a:extLst>
            </p:cNvPr>
            <p:cNvSpPr/>
            <p:nvPr/>
          </p:nvSpPr>
          <p:spPr>
            <a:xfrm>
              <a:off x="2273112" y="5073758"/>
              <a:ext cx="222191" cy="138143"/>
            </a:xfrm>
            <a:custGeom>
              <a:avLst/>
              <a:gdLst/>
              <a:ahLst/>
              <a:cxnLst/>
              <a:rect l="0" t="0" r="0" b="0"/>
              <a:pathLst>
                <a:path w="222191" h="138143">
                  <a:moveTo>
                    <a:pt x="12305" y="28047"/>
                  </a:moveTo>
                  <a:lnTo>
                    <a:pt x="4052" y="36300"/>
                  </a:lnTo>
                  <a:lnTo>
                    <a:pt x="0" y="51869"/>
                  </a:lnTo>
                  <a:lnTo>
                    <a:pt x="22" y="80306"/>
                  </a:lnTo>
                  <a:lnTo>
                    <a:pt x="11894" y="117257"/>
                  </a:lnTo>
                  <a:lnTo>
                    <a:pt x="25654" y="130460"/>
                  </a:lnTo>
                  <a:lnTo>
                    <a:pt x="34160" y="135190"/>
                  </a:lnTo>
                  <a:lnTo>
                    <a:pt x="50521" y="138142"/>
                  </a:lnTo>
                  <a:lnTo>
                    <a:pt x="58512" y="137720"/>
                  </a:lnTo>
                  <a:lnTo>
                    <a:pt x="64703" y="134848"/>
                  </a:lnTo>
                  <a:lnTo>
                    <a:pt x="73885" y="124746"/>
                  </a:lnTo>
                  <a:lnTo>
                    <a:pt x="79783" y="96238"/>
                  </a:lnTo>
                  <a:lnTo>
                    <a:pt x="73278" y="60440"/>
                  </a:lnTo>
                  <a:lnTo>
                    <a:pt x="59058" y="27248"/>
                  </a:lnTo>
                  <a:lnTo>
                    <a:pt x="59885" y="27514"/>
                  </a:lnTo>
                  <a:lnTo>
                    <a:pt x="102905" y="67793"/>
                  </a:lnTo>
                  <a:lnTo>
                    <a:pt x="122246" y="75942"/>
                  </a:lnTo>
                  <a:lnTo>
                    <a:pt x="132240" y="78115"/>
                  </a:lnTo>
                  <a:lnTo>
                    <a:pt x="139766" y="76109"/>
                  </a:lnTo>
                  <a:lnTo>
                    <a:pt x="145648" y="71316"/>
                  </a:lnTo>
                  <a:lnTo>
                    <a:pt x="150433" y="64667"/>
                  </a:lnTo>
                  <a:lnTo>
                    <a:pt x="152759" y="57643"/>
                  </a:lnTo>
                  <a:lnTo>
                    <a:pt x="153040" y="42928"/>
                  </a:lnTo>
                  <a:lnTo>
                    <a:pt x="138089" y="1524"/>
                  </a:lnTo>
                  <a:lnTo>
                    <a:pt x="138484" y="0"/>
                  </a:lnTo>
                  <a:lnTo>
                    <a:pt x="197700" y="46104"/>
                  </a:lnTo>
                  <a:lnTo>
                    <a:pt x="222190" y="5914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C7E3134-7FF1-489D-9149-F8132911DC05}"/>
                </a:ext>
              </a:extLst>
            </p:cNvPr>
            <p:cNvSpPr/>
            <p:nvPr/>
          </p:nvSpPr>
          <p:spPr>
            <a:xfrm>
              <a:off x="2471982" y="4948284"/>
              <a:ext cx="178792" cy="127720"/>
            </a:xfrm>
            <a:custGeom>
              <a:avLst/>
              <a:gdLst/>
              <a:ahLst/>
              <a:cxnLst/>
              <a:rect l="0" t="0" r="0" b="0"/>
              <a:pathLst>
                <a:path w="178792" h="127720">
                  <a:moveTo>
                    <a:pt x="0" y="75786"/>
                  </a:moveTo>
                  <a:lnTo>
                    <a:pt x="36546" y="126478"/>
                  </a:lnTo>
                  <a:lnTo>
                    <a:pt x="38183" y="127719"/>
                  </a:lnTo>
                  <a:lnTo>
                    <a:pt x="15335" y="70838"/>
                  </a:lnTo>
                  <a:lnTo>
                    <a:pt x="18620" y="57464"/>
                  </a:lnTo>
                  <a:lnTo>
                    <a:pt x="22778" y="54934"/>
                  </a:lnTo>
                  <a:lnTo>
                    <a:pt x="28141" y="54975"/>
                  </a:lnTo>
                  <a:lnTo>
                    <a:pt x="34307" y="56729"/>
                  </a:lnTo>
                  <a:lnTo>
                    <a:pt x="61959" y="73844"/>
                  </a:lnTo>
                  <a:lnTo>
                    <a:pt x="68081" y="73628"/>
                  </a:lnTo>
                  <a:lnTo>
                    <a:pt x="73890" y="71756"/>
                  </a:lnTo>
                  <a:lnTo>
                    <a:pt x="76899" y="67916"/>
                  </a:lnTo>
                  <a:lnTo>
                    <a:pt x="78041" y="62766"/>
                  </a:lnTo>
                  <a:lnTo>
                    <a:pt x="75523" y="43137"/>
                  </a:lnTo>
                  <a:lnTo>
                    <a:pt x="71060" y="9163"/>
                  </a:lnTo>
                  <a:lnTo>
                    <a:pt x="75013" y="3732"/>
                  </a:lnTo>
                  <a:lnTo>
                    <a:pt x="81966" y="974"/>
                  </a:lnTo>
                  <a:lnTo>
                    <a:pt x="90920" y="0"/>
                  </a:lnTo>
                  <a:lnTo>
                    <a:pt x="107780" y="3523"/>
                  </a:lnTo>
                  <a:lnTo>
                    <a:pt x="123910" y="11711"/>
                  </a:lnTo>
                  <a:lnTo>
                    <a:pt x="178791" y="6023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3DC3B7-CE43-4198-9EEA-D8E782219B48}"/>
              </a:ext>
            </a:extLst>
          </p:cNvPr>
          <p:cNvGrpSpPr/>
          <p:nvPr/>
        </p:nvGrpSpPr>
        <p:grpSpPr>
          <a:xfrm>
            <a:off x="167549" y="5644394"/>
            <a:ext cx="1805255" cy="564270"/>
            <a:chOff x="167549" y="5644394"/>
            <a:chExt cx="1805255" cy="564270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0683B58-AACA-4095-90C7-06FF0896E140}"/>
                </a:ext>
              </a:extLst>
            </p:cNvPr>
            <p:cNvSpPr/>
            <p:nvPr/>
          </p:nvSpPr>
          <p:spPr>
            <a:xfrm>
              <a:off x="279847" y="5853155"/>
              <a:ext cx="85510" cy="225433"/>
            </a:xfrm>
            <a:custGeom>
              <a:avLst/>
              <a:gdLst/>
              <a:ahLst/>
              <a:cxnLst/>
              <a:rect l="0" t="0" r="0" b="0"/>
              <a:pathLst>
                <a:path w="85510" h="225433">
                  <a:moveTo>
                    <a:pt x="0" y="0"/>
                  </a:moveTo>
                  <a:lnTo>
                    <a:pt x="8253" y="8253"/>
                  </a:lnTo>
                  <a:lnTo>
                    <a:pt x="28379" y="69004"/>
                  </a:lnTo>
                  <a:lnTo>
                    <a:pt x="46634" y="130474"/>
                  </a:lnTo>
                  <a:lnTo>
                    <a:pt x="64779" y="186467"/>
                  </a:lnTo>
                  <a:lnTo>
                    <a:pt x="75144" y="215048"/>
                  </a:lnTo>
                  <a:lnTo>
                    <a:pt x="85509" y="22543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60AC7B5-E2CC-4F4E-9791-D9FDA632831A}"/>
                </a:ext>
              </a:extLst>
            </p:cNvPr>
            <p:cNvSpPr/>
            <p:nvPr/>
          </p:nvSpPr>
          <p:spPr>
            <a:xfrm>
              <a:off x="349809" y="5815215"/>
              <a:ext cx="77736" cy="208959"/>
            </a:xfrm>
            <a:custGeom>
              <a:avLst/>
              <a:gdLst/>
              <a:ahLst/>
              <a:cxnLst/>
              <a:rect l="0" t="0" r="0" b="0"/>
              <a:pathLst>
                <a:path w="77736" h="208959">
                  <a:moveTo>
                    <a:pt x="0" y="22393"/>
                  </a:moveTo>
                  <a:lnTo>
                    <a:pt x="4126" y="1760"/>
                  </a:lnTo>
                  <a:lnTo>
                    <a:pt x="6206" y="0"/>
                  </a:lnTo>
                  <a:lnTo>
                    <a:pt x="8456" y="3146"/>
                  </a:lnTo>
                  <a:lnTo>
                    <a:pt x="21683" y="52616"/>
                  </a:lnTo>
                  <a:lnTo>
                    <a:pt x="37264" y="108337"/>
                  </a:lnTo>
                  <a:lnTo>
                    <a:pt x="56912" y="169660"/>
                  </a:lnTo>
                  <a:lnTo>
                    <a:pt x="77735" y="20895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F6CF2E7-8E12-420B-A953-B4CB1F100C2C}"/>
                </a:ext>
              </a:extLst>
            </p:cNvPr>
            <p:cNvSpPr/>
            <p:nvPr/>
          </p:nvSpPr>
          <p:spPr>
            <a:xfrm>
              <a:off x="167549" y="5697685"/>
              <a:ext cx="385778" cy="446105"/>
            </a:xfrm>
            <a:custGeom>
              <a:avLst/>
              <a:gdLst/>
              <a:ahLst/>
              <a:cxnLst/>
              <a:rect l="0" t="0" r="0" b="0"/>
              <a:pathLst>
                <a:path w="385778" h="446105">
                  <a:moveTo>
                    <a:pt x="88977" y="0"/>
                  </a:moveTo>
                  <a:lnTo>
                    <a:pt x="72471" y="4126"/>
                  </a:lnTo>
                  <a:lnTo>
                    <a:pt x="59760" y="13062"/>
                  </a:lnTo>
                  <a:lnTo>
                    <a:pt x="33398" y="48165"/>
                  </a:lnTo>
                  <a:lnTo>
                    <a:pt x="10897" y="96517"/>
                  </a:lnTo>
                  <a:lnTo>
                    <a:pt x="199" y="142225"/>
                  </a:lnTo>
                  <a:lnTo>
                    <a:pt x="0" y="183557"/>
                  </a:lnTo>
                  <a:lnTo>
                    <a:pt x="2791" y="229277"/>
                  </a:lnTo>
                  <a:lnTo>
                    <a:pt x="10082" y="283289"/>
                  </a:lnTo>
                  <a:lnTo>
                    <a:pt x="23662" y="326164"/>
                  </a:lnTo>
                  <a:lnTo>
                    <a:pt x="58495" y="382768"/>
                  </a:lnTo>
                  <a:lnTo>
                    <a:pt x="81385" y="410246"/>
                  </a:lnTo>
                  <a:lnTo>
                    <a:pt x="129338" y="434798"/>
                  </a:lnTo>
                  <a:lnTo>
                    <a:pt x="176272" y="446104"/>
                  </a:lnTo>
                  <a:lnTo>
                    <a:pt x="217530" y="445327"/>
                  </a:lnTo>
                  <a:lnTo>
                    <a:pt x="264819" y="430257"/>
                  </a:lnTo>
                  <a:lnTo>
                    <a:pt x="319406" y="395783"/>
                  </a:lnTo>
                  <a:lnTo>
                    <a:pt x="357207" y="358154"/>
                  </a:lnTo>
                  <a:lnTo>
                    <a:pt x="376419" y="322530"/>
                  </a:lnTo>
                  <a:lnTo>
                    <a:pt x="384580" y="297377"/>
                  </a:lnTo>
                  <a:lnTo>
                    <a:pt x="385777" y="234177"/>
                  </a:lnTo>
                  <a:lnTo>
                    <a:pt x="376534" y="175912"/>
                  </a:lnTo>
                  <a:lnTo>
                    <a:pt x="358729" y="125826"/>
                  </a:lnTo>
                  <a:lnTo>
                    <a:pt x="332916" y="82291"/>
                  </a:lnTo>
                  <a:lnTo>
                    <a:pt x="278626" y="33787"/>
                  </a:lnTo>
                  <a:lnTo>
                    <a:pt x="220771" y="15017"/>
                  </a:lnTo>
                  <a:lnTo>
                    <a:pt x="187204" y="10012"/>
                  </a:lnTo>
                  <a:lnTo>
                    <a:pt x="157917" y="14447"/>
                  </a:lnTo>
                  <a:lnTo>
                    <a:pt x="106949" y="40106"/>
                  </a:lnTo>
                  <a:lnTo>
                    <a:pt x="75084" y="68209"/>
                  </a:lnTo>
                  <a:lnTo>
                    <a:pt x="42336" y="10882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F15BB18-7862-4A5B-A263-558A733BAB76}"/>
                </a:ext>
              </a:extLst>
            </p:cNvPr>
            <p:cNvSpPr/>
            <p:nvPr/>
          </p:nvSpPr>
          <p:spPr>
            <a:xfrm>
              <a:off x="726496" y="5644394"/>
              <a:ext cx="237422" cy="369893"/>
            </a:xfrm>
            <a:custGeom>
              <a:avLst/>
              <a:gdLst/>
              <a:ahLst/>
              <a:cxnLst/>
              <a:rect l="0" t="0" r="0" b="0"/>
              <a:pathLst>
                <a:path w="237422" h="369893">
                  <a:moveTo>
                    <a:pt x="190780" y="84385"/>
                  </a:moveTo>
                  <a:lnTo>
                    <a:pt x="209365" y="23448"/>
                  </a:lnTo>
                  <a:lnTo>
                    <a:pt x="208253" y="7205"/>
                  </a:lnTo>
                  <a:lnTo>
                    <a:pt x="205020" y="2701"/>
                  </a:lnTo>
                  <a:lnTo>
                    <a:pt x="200273" y="562"/>
                  </a:lnTo>
                  <a:lnTo>
                    <a:pt x="194518" y="0"/>
                  </a:lnTo>
                  <a:lnTo>
                    <a:pt x="165784" y="15716"/>
                  </a:lnTo>
                  <a:lnTo>
                    <a:pt x="115469" y="55764"/>
                  </a:lnTo>
                  <a:lnTo>
                    <a:pt x="69154" y="111646"/>
                  </a:lnTo>
                  <a:lnTo>
                    <a:pt x="35853" y="162387"/>
                  </a:lnTo>
                  <a:lnTo>
                    <a:pt x="8450" y="213996"/>
                  </a:lnTo>
                  <a:lnTo>
                    <a:pt x="0" y="252827"/>
                  </a:lnTo>
                  <a:lnTo>
                    <a:pt x="5750" y="304063"/>
                  </a:lnTo>
                  <a:lnTo>
                    <a:pt x="16126" y="329141"/>
                  </a:lnTo>
                  <a:lnTo>
                    <a:pt x="22520" y="338247"/>
                  </a:lnTo>
                  <a:lnTo>
                    <a:pt x="38839" y="350668"/>
                  </a:lnTo>
                  <a:lnTo>
                    <a:pt x="77466" y="365679"/>
                  </a:lnTo>
                  <a:lnTo>
                    <a:pt x="124571" y="369892"/>
                  </a:lnTo>
                  <a:lnTo>
                    <a:pt x="184215" y="361021"/>
                  </a:lnTo>
                  <a:lnTo>
                    <a:pt x="237421" y="34091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3AA2D48-ABFF-465E-BF3A-6F83291DEF69}"/>
                </a:ext>
              </a:extLst>
            </p:cNvPr>
            <p:cNvSpPr/>
            <p:nvPr/>
          </p:nvSpPr>
          <p:spPr>
            <a:xfrm>
              <a:off x="1001178" y="5720755"/>
              <a:ext cx="158983" cy="202177"/>
            </a:xfrm>
            <a:custGeom>
              <a:avLst/>
              <a:gdLst/>
              <a:ahLst/>
              <a:cxnLst/>
              <a:rect l="0" t="0" r="0" b="0"/>
              <a:pathLst>
                <a:path w="158983" h="202177">
                  <a:moveTo>
                    <a:pt x="79342" y="46891"/>
                  </a:moveTo>
                  <a:lnTo>
                    <a:pt x="71089" y="34512"/>
                  </a:lnTo>
                  <a:lnTo>
                    <a:pt x="65203" y="31728"/>
                  </a:lnTo>
                  <a:lnTo>
                    <a:pt x="49450" y="30939"/>
                  </a:lnTo>
                  <a:lnTo>
                    <a:pt x="35538" y="35771"/>
                  </a:lnTo>
                  <a:lnTo>
                    <a:pt x="23598" y="44540"/>
                  </a:lnTo>
                  <a:lnTo>
                    <a:pt x="12532" y="57074"/>
                  </a:lnTo>
                  <a:lnTo>
                    <a:pt x="717" y="95206"/>
                  </a:lnTo>
                  <a:lnTo>
                    <a:pt x="0" y="128290"/>
                  </a:lnTo>
                  <a:lnTo>
                    <a:pt x="25891" y="171010"/>
                  </a:lnTo>
                  <a:lnTo>
                    <a:pt x="47525" y="190731"/>
                  </a:lnTo>
                  <a:lnTo>
                    <a:pt x="67792" y="200647"/>
                  </a:lnTo>
                  <a:lnTo>
                    <a:pt x="85437" y="202176"/>
                  </a:lnTo>
                  <a:lnTo>
                    <a:pt x="114066" y="194054"/>
                  </a:lnTo>
                  <a:lnTo>
                    <a:pt x="129612" y="180819"/>
                  </a:lnTo>
                  <a:lnTo>
                    <a:pt x="149541" y="148299"/>
                  </a:lnTo>
                  <a:lnTo>
                    <a:pt x="158971" y="124730"/>
                  </a:lnTo>
                  <a:lnTo>
                    <a:pt x="158982" y="88957"/>
                  </a:lnTo>
                  <a:lnTo>
                    <a:pt x="145042" y="39238"/>
                  </a:lnTo>
                  <a:lnTo>
                    <a:pt x="135605" y="23048"/>
                  </a:lnTo>
                  <a:lnTo>
                    <a:pt x="112328" y="4222"/>
                  </a:lnTo>
                  <a:lnTo>
                    <a:pt x="95730" y="0"/>
                  </a:lnTo>
                  <a:lnTo>
                    <a:pt x="87676" y="83"/>
                  </a:lnTo>
                  <a:lnTo>
                    <a:pt x="79716" y="4458"/>
                  </a:lnTo>
                  <a:lnTo>
                    <a:pt x="48248" y="3911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570128F-323C-49A3-A30F-9FA14F5F2826}"/>
                </a:ext>
              </a:extLst>
            </p:cNvPr>
            <p:cNvSpPr/>
            <p:nvPr/>
          </p:nvSpPr>
          <p:spPr>
            <a:xfrm>
              <a:off x="1262326" y="5713232"/>
              <a:ext cx="183551" cy="271653"/>
            </a:xfrm>
            <a:custGeom>
              <a:avLst/>
              <a:gdLst/>
              <a:ahLst/>
              <a:cxnLst/>
              <a:rect l="0" t="0" r="0" b="0"/>
              <a:pathLst>
                <a:path w="183551" h="271653">
                  <a:moveTo>
                    <a:pt x="74721" y="0"/>
                  </a:moveTo>
                  <a:lnTo>
                    <a:pt x="62309" y="14139"/>
                  </a:lnTo>
                  <a:lnTo>
                    <a:pt x="34048" y="66438"/>
                  </a:lnTo>
                  <a:lnTo>
                    <a:pt x="10693" y="123385"/>
                  </a:lnTo>
                  <a:lnTo>
                    <a:pt x="589" y="158729"/>
                  </a:lnTo>
                  <a:lnTo>
                    <a:pt x="0" y="215744"/>
                  </a:lnTo>
                  <a:lnTo>
                    <a:pt x="5235" y="240128"/>
                  </a:lnTo>
                  <a:lnTo>
                    <a:pt x="16199" y="256723"/>
                  </a:lnTo>
                  <a:lnTo>
                    <a:pt x="34316" y="267554"/>
                  </a:lnTo>
                  <a:lnTo>
                    <a:pt x="45193" y="271652"/>
                  </a:lnTo>
                  <a:lnTo>
                    <a:pt x="66492" y="271598"/>
                  </a:lnTo>
                  <a:lnTo>
                    <a:pt x="122943" y="254181"/>
                  </a:lnTo>
                  <a:lnTo>
                    <a:pt x="150621" y="237981"/>
                  </a:lnTo>
                  <a:lnTo>
                    <a:pt x="165460" y="224100"/>
                  </a:lnTo>
                  <a:lnTo>
                    <a:pt x="183550" y="194338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E49F5A4-215A-4AB2-9231-512FD896E9F0}"/>
                </a:ext>
              </a:extLst>
            </p:cNvPr>
            <p:cNvSpPr/>
            <p:nvPr/>
          </p:nvSpPr>
          <p:spPr>
            <a:xfrm>
              <a:off x="1464445" y="5759254"/>
              <a:ext cx="176451" cy="195618"/>
            </a:xfrm>
            <a:custGeom>
              <a:avLst/>
              <a:gdLst/>
              <a:ahLst/>
              <a:cxnLst/>
              <a:rect l="0" t="0" r="0" b="0"/>
              <a:pathLst>
                <a:path w="176451" h="195618">
                  <a:moveTo>
                    <a:pt x="74713" y="23940"/>
                  </a:moveTo>
                  <a:lnTo>
                    <a:pt x="66460" y="15686"/>
                  </a:lnTo>
                  <a:lnTo>
                    <a:pt x="60574" y="14982"/>
                  </a:lnTo>
                  <a:lnTo>
                    <a:pt x="44821" y="18807"/>
                  </a:lnTo>
                  <a:lnTo>
                    <a:pt x="30909" y="28568"/>
                  </a:lnTo>
                  <a:lnTo>
                    <a:pt x="18968" y="43272"/>
                  </a:lnTo>
                  <a:lnTo>
                    <a:pt x="4261" y="75828"/>
                  </a:lnTo>
                  <a:lnTo>
                    <a:pt x="0" y="112826"/>
                  </a:lnTo>
                  <a:lnTo>
                    <a:pt x="4687" y="148549"/>
                  </a:lnTo>
                  <a:lnTo>
                    <a:pt x="12209" y="164542"/>
                  </a:lnTo>
                  <a:lnTo>
                    <a:pt x="34408" y="183258"/>
                  </a:lnTo>
                  <a:lnTo>
                    <a:pt x="71121" y="195617"/>
                  </a:lnTo>
                  <a:lnTo>
                    <a:pt x="97589" y="194962"/>
                  </a:lnTo>
                  <a:lnTo>
                    <a:pt x="121157" y="188913"/>
                  </a:lnTo>
                  <a:lnTo>
                    <a:pt x="144137" y="175796"/>
                  </a:lnTo>
                  <a:lnTo>
                    <a:pt x="156240" y="165999"/>
                  </a:lnTo>
                  <a:lnTo>
                    <a:pt x="172766" y="138392"/>
                  </a:lnTo>
                  <a:lnTo>
                    <a:pt x="176450" y="112811"/>
                  </a:lnTo>
                  <a:lnTo>
                    <a:pt x="169653" y="57524"/>
                  </a:lnTo>
                  <a:lnTo>
                    <a:pt x="161673" y="33315"/>
                  </a:lnTo>
                  <a:lnTo>
                    <a:pt x="153381" y="20621"/>
                  </a:lnTo>
                  <a:lnTo>
                    <a:pt x="130748" y="3762"/>
                  </a:lnTo>
                  <a:lnTo>
                    <a:pt x="109695" y="0"/>
                  </a:lnTo>
                  <a:lnTo>
                    <a:pt x="98034" y="206"/>
                  </a:lnTo>
                  <a:lnTo>
                    <a:pt x="78168" y="7346"/>
                  </a:lnTo>
                  <a:lnTo>
                    <a:pt x="51393" y="2394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5EA2661-B07C-4459-8ECD-248AB97CF4F4}"/>
                </a:ext>
              </a:extLst>
            </p:cNvPr>
            <p:cNvSpPr/>
            <p:nvPr/>
          </p:nvSpPr>
          <p:spPr>
            <a:xfrm>
              <a:off x="1725723" y="5742060"/>
              <a:ext cx="247081" cy="216720"/>
            </a:xfrm>
            <a:custGeom>
              <a:avLst/>
              <a:gdLst/>
              <a:ahLst/>
              <a:cxnLst/>
              <a:rect l="0" t="0" r="0" b="0"/>
              <a:pathLst>
                <a:path w="247081" h="216720">
                  <a:moveTo>
                    <a:pt x="0" y="48907"/>
                  </a:moveTo>
                  <a:lnTo>
                    <a:pt x="12380" y="36527"/>
                  </a:lnTo>
                  <a:lnTo>
                    <a:pt x="16891" y="35471"/>
                  </a:lnTo>
                  <a:lnTo>
                    <a:pt x="20761" y="37359"/>
                  </a:lnTo>
                  <a:lnTo>
                    <a:pt x="24206" y="41208"/>
                  </a:lnTo>
                  <a:lnTo>
                    <a:pt x="21123" y="80034"/>
                  </a:lnTo>
                  <a:lnTo>
                    <a:pt x="12843" y="130112"/>
                  </a:lnTo>
                  <a:lnTo>
                    <a:pt x="2793" y="192587"/>
                  </a:lnTo>
                  <a:lnTo>
                    <a:pt x="2105" y="216412"/>
                  </a:lnTo>
                  <a:lnTo>
                    <a:pt x="3131" y="216719"/>
                  </a:lnTo>
                  <a:lnTo>
                    <a:pt x="13368" y="161696"/>
                  </a:lnTo>
                  <a:lnTo>
                    <a:pt x="20852" y="110157"/>
                  </a:lnTo>
                  <a:lnTo>
                    <a:pt x="33701" y="54478"/>
                  </a:lnTo>
                  <a:lnTo>
                    <a:pt x="48946" y="10773"/>
                  </a:lnTo>
                  <a:lnTo>
                    <a:pt x="53360" y="2755"/>
                  </a:lnTo>
                  <a:lnTo>
                    <a:pt x="58894" y="0"/>
                  </a:lnTo>
                  <a:lnTo>
                    <a:pt x="65175" y="756"/>
                  </a:lnTo>
                  <a:lnTo>
                    <a:pt x="71953" y="3850"/>
                  </a:lnTo>
                  <a:lnTo>
                    <a:pt x="81787" y="18805"/>
                  </a:lnTo>
                  <a:lnTo>
                    <a:pt x="100729" y="73935"/>
                  </a:lnTo>
                  <a:lnTo>
                    <a:pt x="119175" y="134061"/>
                  </a:lnTo>
                  <a:lnTo>
                    <a:pt x="143537" y="193288"/>
                  </a:lnTo>
                  <a:lnTo>
                    <a:pt x="153334" y="206935"/>
                  </a:lnTo>
                  <a:lnTo>
                    <a:pt x="159228" y="210400"/>
                  </a:lnTo>
                  <a:lnTo>
                    <a:pt x="172688" y="211949"/>
                  </a:lnTo>
                  <a:lnTo>
                    <a:pt x="179041" y="209425"/>
                  </a:lnTo>
                  <a:lnTo>
                    <a:pt x="190707" y="199711"/>
                  </a:lnTo>
                  <a:lnTo>
                    <a:pt x="212271" y="159087"/>
                  </a:lnTo>
                  <a:lnTo>
                    <a:pt x="230862" y="102053"/>
                  </a:lnTo>
                  <a:lnTo>
                    <a:pt x="244989" y="43173"/>
                  </a:lnTo>
                  <a:lnTo>
                    <a:pt x="247080" y="22750"/>
                  </a:lnTo>
                  <a:lnTo>
                    <a:pt x="244183" y="16785"/>
                  </a:lnTo>
                  <a:lnTo>
                    <a:pt x="238797" y="13673"/>
                  </a:lnTo>
                  <a:lnTo>
                    <a:pt x="217659" y="1003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61438F7-24C5-41BE-BA55-5F810792140B}"/>
                </a:ext>
              </a:extLst>
            </p:cNvPr>
            <p:cNvSpPr/>
            <p:nvPr/>
          </p:nvSpPr>
          <p:spPr>
            <a:xfrm>
              <a:off x="634648" y="6125228"/>
              <a:ext cx="1297669" cy="83436"/>
            </a:xfrm>
            <a:custGeom>
              <a:avLst/>
              <a:gdLst/>
              <a:ahLst/>
              <a:cxnLst/>
              <a:rect l="0" t="0" r="0" b="0"/>
              <a:pathLst>
                <a:path w="1297669" h="83436">
                  <a:moveTo>
                    <a:pt x="41649" y="54415"/>
                  </a:moveTo>
                  <a:lnTo>
                    <a:pt x="10128" y="56719"/>
                  </a:lnTo>
                  <a:lnTo>
                    <a:pt x="2497" y="58542"/>
                  </a:lnTo>
                  <a:lnTo>
                    <a:pt x="0" y="61485"/>
                  </a:lnTo>
                  <a:lnTo>
                    <a:pt x="927" y="65174"/>
                  </a:lnTo>
                  <a:lnTo>
                    <a:pt x="4137" y="69361"/>
                  </a:lnTo>
                  <a:lnTo>
                    <a:pt x="37540" y="79381"/>
                  </a:lnTo>
                  <a:lnTo>
                    <a:pt x="85024" y="82785"/>
                  </a:lnTo>
                  <a:lnTo>
                    <a:pt x="142117" y="83435"/>
                  </a:lnTo>
                  <a:lnTo>
                    <a:pt x="193403" y="80844"/>
                  </a:lnTo>
                  <a:lnTo>
                    <a:pt x="249019" y="79117"/>
                  </a:lnTo>
                  <a:lnTo>
                    <a:pt x="309150" y="77486"/>
                  </a:lnTo>
                  <a:lnTo>
                    <a:pt x="340904" y="75842"/>
                  </a:lnTo>
                  <a:lnTo>
                    <a:pt x="373302" y="73882"/>
                  </a:lnTo>
                  <a:lnTo>
                    <a:pt x="406993" y="71712"/>
                  </a:lnTo>
                  <a:lnTo>
                    <a:pt x="441546" y="69401"/>
                  </a:lnTo>
                  <a:lnTo>
                    <a:pt x="476673" y="66997"/>
                  </a:lnTo>
                  <a:lnTo>
                    <a:pt x="513911" y="64530"/>
                  </a:lnTo>
                  <a:lnTo>
                    <a:pt x="552556" y="62023"/>
                  </a:lnTo>
                  <a:lnTo>
                    <a:pt x="592139" y="59488"/>
                  </a:lnTo>
                  <a:lnTo>
                    <a:pt x="645303" y="55206"/>
                  </a:lnTo>
                  <a:lnTo>
                    <a:pt x="707521" y="49760"/>
                  </a:lnTo>
                  <a:lnTo>
                    <a:pt x="775775" y="43538"/>
                  </a:lnTo>
                  <a:lnTo>
                    <a:pt x="873102" y="35935"/>
                  </a:lnTo>
                  <a:lnTo>
                    <a:pt x="989810" y="27412"/>
                  </a:lnTo>
                  <a:lnTo>
                    <a:pt x="1119438" y="18275"/>
                  </a:lnTo>
                  <a:lnTo>
                    <a:pt x="1201539" y="12183"/>
                  </a:lnTo>
                  <a:lnTo>
                    <a:pt x="1251954" y="8122"/>
                  </a:lnTo>
                  <a:lnTo>
                    <a:pt x="1294726" y="3610"/>
                  </a:lnTo>
                  <a:lnTo>
                    <a:pt x="1297668" y="2407"/>
                  </a:lnTo>
                  <a:lnTo>
                    <a:pt x="1262093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8AFD8EFA-DEAB-4127-87A3-B56018022720}"/>
              </a:ext>
            </a:extLst>
          </p:cNvPr>
          <p:cNvSpPr/>
          <p:nvPr/>
        </p:nvSpPr>
        <p:spPr>
          <a:xfrm>
            <a:off x="450865" y="5672420"/>
            <a:ext cx="15548" cy="54416"/>
          </a:xfrm>
          <a:custGeom>
            <a:avLst/>
            <a:gdLst/>
            <a:ahLst/>
            <a:cxnLst/>
            <a:rect l="0" t="0" r="0" b="0"/>
            <a:pathLst>
              <a:path w="15548" h="54416">
                <a:moveTo>
                  <a:pt x="15547" y="54415"/>
                </a:moveTo>
                <a:lnTo>
                  <a:pt x="0" y="0"/>
                </a:lnTo>
              </a:path>
            </a:pathLst>
          </a:custGeom>
          <a:ln w="127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D45A7E9-CD6C-4A2F-94B8-6A9EF60FDAD6}"/>
              </a:ext>
            </a:extLst>
          </p:cNvPr>
          <p:cNvGrpSpPr/>
          <p:nvPr/>
        </p:nvGrpSpPr>
        <p:grpSpPr>
          <a:xfrm>
            <a:off x="1119388" y="6232115"/>
            <a:ext cx="3470202" cy="1337047"/>
            <a:chOff x="1119388" y="6232115"/>
            <a:chExt cx="3470202" cy="1337047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61F8536-CD64-4A4E-8AEE-22FDD8A5A6D9}"/>
                </a:ext>
              </a:extLst>
            </p:cNvPr>
            <p:cNvSpPr/>
            <p:nvPr/>
          </p:nvSpPr>
          <p:spPr>
            <a:xfrm>
              <a:off x="1197123" y="6232115"/>
              <a:ext cx="31095" cy="1111614"/>
            </a:xfrm>
            <a:custGeom>
              <a:avLst/>
              <a:gdLst/>
              <a:ahLst/>
              <a:cxnLst/>
              <a:rect l="0" t="0" r="0" b="0"/>
              <a:pathLst>
                <a:path w="31095" h="1111614">
                  <a:moveTo>
                    <a:pt x="0" y="0"/>
                  </a:moveTo>
                  <a:lnTo>
                    <a:pt x="8254" y="12379"/>
                  </a:lnTo>
                  <a:lnTo>
                    <a:pt x="16890" y="70312"/>
                  </a:lnTo>
                  <a:lnTo>
                    <a:pt x="22051" y="125981"/>
                  </a:lnTo>
                  <a:lnTo>
                    <a:pt x="18818" y="175619"/>
                  </a:lnTo>
                  <a:lnTo>
                    <a:pt x="16516" y="236872"/>
                  </a:lnTo>
                  <a:lnTo>
                    <a:pt x="15978" y="281476"/>
                  </a:lnTo>
                  <a:lnTo>
                    <a:pt x="15739" y="328075"/>
                  </a:lnTo>
                  <a:lnTo>
                    <a:pt x="15632" y="377578"/>
                  </a:lnTo>
                  <a:lnTo>
                    <a:pt x="15585" y="428368"/>
                  </a:lnTo>
                  <a:lnTo>
                    <a:pt x="14700" y="478870"/>
                  </a:lnTo>
                  <a:lnTo>
                    <a:pt x="11428" y="527227"/>
                  </a:lnTo>
                  <a:lnTo>
                    <a:pt x="9398" y="576934"/>
                  </a:lnTo>
                  <a:lnTo>
                    <a:pt x="8496" y="626952"/>
                  </a:lnTo>
                  <a:lnTo>
                    <a:pt x="8095" y="675095"/>
                  </a:lnTo>
                  <a:lnTo>
                    <a:pt x="7916" y="722404"/>
                  </a:lnTo>
                  <a:lnTo>
                    <a:pt x="7837" y="768478"/>
                  </a:lnTo>
                  <a:lnTo>
                    <a:pt x="7802" y="811988"/>
                  </a:lnTo>
                  <a:lnTo>
                    <a:pt x="10090" y="870481"/>
                  </a:lnTo>
                  <a:lnTo>
                    <a:pt x="13122" y="932755"/>
                  </a:lnTo>
                  <a:lnTo>
                    <a:pt x="14469" y="980586"/>
                  </a:lnTo>
                  <a:lnTo>
                    <a:pt x="19355" y="1037378"/>
                  </a:lnTo>
                  <a:lnTo>
                    <a:pt x="28951" y="1098851"/>
                  </a:lnTo>
                  <a:lnTo>
                    <a:pt x="31094" y="111161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9352DC2-B093-4223-A5DF-DCD67BF3BC32}"/>
                </a:ext>
              </a:extLst>
            </p:cNvPr>
            <p:cNvSpPr/>
            <p:nvPr/>
          </p:nvSpPr>
          <p:spPr>
            <a:xfrm>
              <a:off x="1119388" y="6480867"/>
              <a:ext cx="342036" cy="46643"/>
            </a:xfrm>
            <a:custGeom>
              <a:avLst/>
              <a:gdLst/>
              <a:ahLst/>
              <a:cxnLst/>
              <a:rect l="0" t="0" r="0" b="0"/>
              <a:pathLst>
                <a:path w="342036" h="46643">
                  <a:moveTo>
                    <a:pt x="0" y="46642"/>
                  </a:moveTo>
                  <a:lnTo>
                    <a:pt x="54764" y="45778"/>
                  </a:lnTo>
                  <a:lnTo>
                    <a:pt x="113066" y="35822"/>
                  </a:lnTo>
                  <a:lnTo>
                    <a:pt x="169613" y="25565"/>
                  </a:lnTo>
                  <a:lnTo>
                    <a:pt x="228862" y="17410"/>
                  </a:lnTo>
                  <a:lnTo>
                    <a:pt x="288787" y="5087"/>
                  </a:lnTo>
                  <a:lnTo>
                    <a:pt x="34203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7F0107D-D946-4FFD-8C46-A025A12EBC1F}"/>
                </a:ext>
              </a:extLst>
            </p:cNvPr>
            <p:cNvSpPr/>
            <p:nvPr/>
          </p:nvSpPr>
          <p:spPr>
            <a:xfrm>
              <a:off x="1445876" y="6449773"/>
              <a:ext cx="55415" cy="155472"/>
            </a:xfrm>
            <a:custGeom>
              <a:avLst/>
              <a:gdLst/>
              <a:ahLst/>
              <a:cxnLst/>
              <a:rect l="0" t="0" r="0" b="0"/>
              <a:pathLst>
                <a:path w="55415" h="155472">
                  <a:moveTo>
                    <a:pt x="0" y="0"/>
                  </a:moveTo>
                  <a:lnTo>
                    <a:pt x="12380" y="8253"/>
                  </a:lnTo>
                  <a:lnTo>
                    <a:pt x="20761" y="19215"/>
                  </a:lnTo>
                  <a:lnTo>
                    <a:pt x="47099" y="60207"/>
                  </a:lnTo>
                  <a:lnTo>
                    <a:pt x="52129" y="66050"/>
                  </a:lnTo>
                  <a:lnTo>
                    <a:pt x="55414" y="84058"/>
                  </a:lnTo>
                  <a:lnTo>
                    <a:pt x="55081" y="94906"/>
                  </a:lnTo>
                  <a:lnTo>
                    <a:pt x="47801" y="113871"/>
                  </a:lnTo>
                  <a:lnTo>
                    <a:pt x="15547" y="15547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EACCC21-C20E-43D8-B7AF-EAC4951E9E10}"/>
                </a:ext>
              </a:extLst>
            </p:cNvPr>
            <p:cNvSpPr/>
            <p:nvPr/>
          </p:nvSpPr>
          <p:spPr>
            <a:xfrm>
              <a:off x="1663677" y="6426453"/>
              <a:ext cx="7632" cy="186565"/>
            </a:xfrm>
            <a:custGeom>
              <a:avLst/>
              <a:gdLst/>
              <a:ahLst/>
              <a:cxnLst/>
              <a:rect l="0" t="0" r="0" b="0"/>
              <a:pathLst>
                <a:path w="7632" h="186565">
                  <a:moveTo>
                    <a:pt x="7631" y="0"/>
                  </a:moveTo>
                  <a:lnTo>
                    <a:pt x="578" y="59242"/>
                  </a:lnTo>
                  <a:lnTo>
                    <a:pt x="0" y="111574"/>
                  </a:lnTo>
                  <a:lnTo>
                    <a:pt x="5219" y="171058"/>
                  </a:lnTo>
                  <a:lnTo>
                    <a:pt x="7631" y="1865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0B9BE39-56C3-461E-8FDA-D7DDCBE97D49}"/>
                </a:ext>
              </a:extLst>
            </p:cNvPr>
            <p:cNvSpPr/>
            <p:nvPr/>
          </p:nvSpPr>
          <p:spPr>
            <a:xfrm>
              <a:off x="1741270" y="6565768"/>
              <a:ext cx="8958" cy="16156"/>
            </a:xfrm>
            <a:custGeom>
              <a:avLst/>
              <a:gdLst/>
              <a:ahLst/>
              <a:cxnLst/>
              <a:rect l="0" t="0" r="0" b="0"/>
              <a:pathLst>
                <a:path w="8958" h="16156">
                  <a:moveTo>
                    <a:pt x="0" y="16155"/>
                  </a:moveTo>
                  <a:lnTo>
                    <a:pt x="8253" y="3775"/>
                  </a:lnTo>
                  <a:lnTo>
                    <a:pt x="8957" y="992"/>
                  </a:lnTo>
                  <a:lnTo>
                    <a:pt x="7699" y="0"/>
                  </a:lnTo>
                  <a:lnTo>
                    <a:pt x="0" y="6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271C7BA-925C-4990-A6C4-4ED094E8827A}"/>
                </a:ext>
              </a:extLst>
            </p:cNvPr>
            <p:cNvSpPr/>
            <p:nvPr/>
          </p:nvSpPr>
          <p:spPr>
            <a:xfrm>
              <a:off x="2028891" y="6380771"/>
              <a:ext cx="165834" cy="214859"/>
            </a:xfrm>
            <a:custGeom>
              <a:avLst/>
              <a:gdLst/>
              <a:ahLst/>
              <a:cxnLst/>
              <a:rect l="0" t="0" r="0" b="0"/>
              <a:pathLst>
                <a:path w="165834" h="214859">
                  <a:moveTo>
                    <a:pt x="31094" y="185605"/>
                  </a:moveTo>
                  <a:lnTo>
                    <a:pt x="24024" y="203360"/>
                  </a:lnTo>
                  <a:lnTo>
                    <a:pt x="16148" y="213938"/>
                  </a:lnTo>
                  <a:lnTo>
                    <a:pt x="14220" y="214858"/>
                  </a:lnTo>
                  <a:lnTo>
                    <a:pt x="13798" y="212881"/>
                  </a:lnTo>
                  <a:lnTo>
                    <a:pt x="31250" y="154209"/>
                  </a:lnTo>
                  <a:lnTo>
                    <a:pt x="51829" y="92311"/>
                  </a:lnTo>
                  <a:lnTo>
                    <a:pt x="72553" y="30134"/>
                  </a:lnTo>
                  <a:lnTo>
                    <a:pt x="84453" y="6814"/>
                  </a:lnTo>
                  <a:lnTo>
                    <a:pt x="89987" y="2496"/>
                  </a:lnTo>
                  <a:lnTo>
                    <a:pt x="96268" y="480"/>
                  </a:lnTo>
                  <a:lnTo>
                    <a:pt x="103046" y="0"/>
                  </a:lnTo>
                  <a:lnTo>
                    <a:pt x="108429" y="2271"/>
                  </a:lnTo>
                  <a:lnTo>
                    <a:pt x="116712" y="11705"/>
                  </a:lnTo>
                  <a:lnTo>
                    <a:pt x="134523" y="53885"/>
                  </a:lnTo>
                  <a:lnTo>
                    <a:pt x="145063" y="108595"/>
                  </a:lnTo>
                  <a:lnTo>
                    <a:pt x="155462" y="163292"/>
                  </a:lnTo>
                  <a:lnTo>
                    <a:pt x="165833" y="203943"/>
                  </a:lnTo>
                  <a:lnTo>
                    <a:pt x="164106" y="209922"/>
                  </a:lnTo>
                  <a:lnTo>
                    <a:pt x="159500" y="213045"/>
                  </a:lnTo>
                  <a:lnTo>
                    <a:pt x="152974" y="214264"/>
                  </a:lnTo>
                  <a:lnTo>
                    <a:pt x="146897" y="213348"/>
                  </a:lnTo>
                  <a:lnTo>
                    <a:pt x="135537" y="207725"/>
                  </a:lnTo>
                  <a:lnTo>
                    <a:pt x="73704" y="163486"/>
                  </a:lnTo>
                  <a:lnTo>
                    <a:pt x="52335" y="154757"/>
                  </a:lnTo>
                  <a:lnTo>
                    <a:pt x="31321" y="152605"/>
                  </a:lnTo>
                  <a:lnTo>
                    <a:pt x="0" y="1545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388BFD2-1AF8-44E4-BD5A-09C3FF7EE03C}"/>
                </a:ext>
              </a:extLst>
            </p:cNvPr>
            <p:cNvSpPr/>
            <p:nvPr/>
          </p:nvSpPr>
          <p:spPr>
            <a:xfrm>
              <a:off x="2260591" y="6462509"/>
              <a:ext cx="71573" cy="147151"/>
            </a:xfrm>
            <a:custGeom>
              <a:avLst/>
              <a:gdLst/>
              <a:ahLst/>
              <a:cxnLst/>
              <a:rect l="0" t="0" r="0" b="0"/>
              <a:pathLst>
                <a:path w="71573" h="147151">
                  <a:moveTo>
                    <a:pt x="48147" y="41679"/>
                  </a:moveTo>
                  <a:lnTo>
                    <a:pt x="56400" y="33425"/>
                  </a:lnTo>
                  <a:lnTo>
                    <a:pt x="60452" y="20161"/>
                  </a:lnTo>
                  <a:lnTo>
                    <a:pt x="61532" y="11787"/>
                  </a:lnTo>
                  <a:lnTo>
                    <a:pt x="58798" y="6204"/>
                  </a:lnTo>
                  <a:lnTo>
                    <a:pt x="53520" y="2482"/>
                  </a:lnTo>
                  <a:lnTo>
                    <a:pt x="46547" y="0"/>
                  </a:lnTo>
                  <a:lnTo>
                    <a:pt x="40170" y="74"/>
                  </a:lnTo>
                  <a:lnTo>
                    <a:pt x="28479" y="4762"/>
                  </a:lnTo>
                  <a:lnTo>
                    <a:pt x="12185" y="17113"/>
                  </a:lnTo>
                  <a:lnTo>
                    <a:pt x="3948" y="31337"/>
                  </a:lnTo>
                  <a:lnTo>
                    <a:pt x="543" y="39967"/>
                  </a:lnTo>
                  <a:lnTo>
                    <a:pt x="0" y="48311"/>
                  </a:lnTo>
                  <a:lnTo>
                    <a:pt x="4003" y="64493"/>
                  </a:lnTo>
                  <a:lnTo>
                    <a:pt x="9217" y="70708"/>
                  </a:lnTo>
                  <a:lnTo>
                    <a:pt x="32197" y="83581"/>
                  </a:lnTo>
                  <a:lnTo>
                    <a:pt x="61311" y="97973"/>
                  </a:lnTo>
                  <a:lnTo>
                    <a:pt x="67288" y="102528"/>
                  </a:lnTo>
                  <a:lnTo>
                    <a:pt x="70408" y="108157"/>
                  </a:lnTo>
                  <a:lnTo>
                    <a:pt x="71572" y="121321"/>
                  </a:lnTo>
                  <a:lnTo>
                    <a:pt x="66907" y="133505"/>
                  </a:lnTo>
                  <a:lnTo>
                    <a:pt x="63245" y="139173"/>
                  </a:lnTo>
                  <a:lnTo>
                    <a:pt x="57348" y="142951"/>
                  </a:lnTo>
                  <a:lnTo>
                    <a:pt x="41584" y="147150"/>
                  </a:lnTo>
                  <a:lnTo>
                    <a:pt x="34270" y="146541"/>
                  </a:lnTo>
                  <a:lnTo>
                    <a:pt x="9279" y="13496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05BAFF9-4DCC-4C01-8737-DD9733F19002}"/>
                </a:ext>
              </a:extLst>
            </p:cNvPr>
            <p:cNvSpPr/>
            <p:nvPr/>
          </p:nvSpPr>
          <p:spPr>
            <a:xfrm>
              <a:off x="2405201" y="6474951"/>
              <a:ext cx="413190" cy="128845"/>
            </a:xfrm>
            <a:custGeom>
              <a:avLst/>
              <a:gdLst/>
              <a:ahLst/>
              <a:cxnLst/>
              <a:rect l="0" t="0" r="0" b="0"/>
              <a:pathLst>
                <a:path w="413190" h="128845">
                  <a:moveTo>
                    <a:pt x="59007" y="29237"/>
                  </a:moveTo>
                  <a:lnTo>
                    <a:pt x="42500" y="29236"/>
                  </a:lnTo>
                  <a:lnTo>
                    <a:pt x="35910" y="31828"/>
                  </a:lnTo>
                  <a:lnTo>
                    <a:pt x="23982" y="41617"/>
                  </a:lnTo>
                  <a:lnTo>
                    <a:pt x="7554" y="61696"/>
                  </a:lnTo>
                  <a:lnTo>
                    <a:pt x="1590" y="78788"/>
                  </a:lnTo>
                  <a:lnTo>
                    <a:pt x="0" y="88183"/>
                  </a:lnTo>
                  <a:lnTo>
                    <a:pt x="2839" y="105531"/>
                  </a:lnTo>
                  <a:lnTo>
                    <a:pt x="6015" y="113786"/>
                  </a:lnTo>
                  <a:lnTo>
                    <a:pt x="12450" y="119288"/>
                  </a:lnTo>
                  <a:lnTo>
                    <a:pt x="31118" y="125402"/>
                  </a:lnTo>
                  <a:lnTo>
                    <a:pt x="61780" y="128844"/>
                  </a:lnTo>
                  <a:lnTo>
                    <a:pt x="92746" y="121611"/>
                  </a:lnTo>
                  <a:lnTo>
                    <a:pt x="133298" y="97484"/>
                  </a:lnTo>
                  <a:lnTo>
                    <a:pt x="171030" y="60106"/>
                  </a:lnTo>
                  <a:lnTo>
                    <a:pt x="187977" y="36945"/>
                  </a:lnTo>
                  <a:lnTo>
                    <a:pt x="191759" y="19131"/>
                  </a:lnTo>
                  <a:lnTo>
                    <a:pt x="191559" y="9544"/>
                  </a:lnTo>
                  <a:lnTo>
                    <a:pt x="188833" y="4880"/>
                  </a:lnTo>
                  <a:lnTo>
                    <a:pt x="184426" y="3498"/>
                  </a:lnTo>
                  <a:lnTo>
                    <a:pt x="178896" y="4304"/>
                  </a:lnTo>
                  <a:lnTo>
                    <a:pt x="168145" y="9807"/>
                  </a:lnTo>
                  <a:lnTo>
                    <a:pt x="152381" y="24920"/>
                  </a:lnTo>
                  <a:lnTo>
                    <a:pt x="142829" y="39410"/>
                  </a:lnTo>
                  <a:lnTo>
                    <a:pt x="135705" y="57367"/>
                  </a:lnTo>
                  <a:lnTo>
                    <a:pt x="136569" y="74562"/>
                  </a:lnTo>
                  <a:lnTo>
                    <a:pt x="139218" y="82774"/>
                  </a:lnTo>
                  <a:lnTo>
                    <a:pt x="149071" y="96505"/>
                  </a:lnTo>
                  <a:lnTo>
                    <a:pt x="155326" y="102585"/>
                  </a:lnTo>
                  <a:lnTo>
                    <a:pt x="171489" y="109342"/>
                  </a:lnTo>
                  <a:lnTo>
                    <a:pt x="190189" y="111480"/>
                  </a:lnTo>
                  <a:lnTo>
                    <a:pt x="220141" y="106964"/>
                  </a:lnTo>
                  <a:lnTo>
                    <a:pt x="249169" y="95070"/>
                  </a:lnTo>
                  <a:lnTo>
                    <a:pt x="285084" y="66367"/>
                  </a:lnTo>
                  <a:lnTo>
                    <a:pt x="308591" y="36668"/>
                  </a:lnTo>
                  <a:lnTo>
                    <a:pt x="316191" y="21311"/>
                  </a:lnTo>
                  <a:lnTo>
                    <a:pt x="316835" y="14452"/>
                  </a:lnTo>
                  <a:lnTo>
                    <a:pt x="312945" y="2224"/>
                  </a:lnTo>
                  <a:lnTo>
                    <a:pt x="309489" y="0"/>
                  </a:lnTo>
                  <a:lnTo>
                    <a:pt x="305458" y="244"/>
                  </a:lnTo>
                  <a:lnTo>
                    <a:pt x="301043" y="2135"/>
                  </a:lnTo>
                  <a:lnTo>
                    <a:pt x="298099" y="6851"/>
                  </a:lnTo>
                  <a:lnTo>
                    <a:pt x="293957" y="30857"/>
                  </a:lnTo>
                  <a:lnTo>
                    <a:pt x="294861" y="72615"/>
                  </a:lnTo>
                  <a:lnTo>
                    <a:pt x="296569" y="81477"/>
                  </a:lnTo>
                  <a:lnTo>
                    <a:pt x="299436" y="83929"/>
                  </a:lnTo>
                  <a:lnTo>
                    <a:pt x="303074" y="82109"/>
                  </a:lnTo>
                  <a:lnTo>
                    <a:pt x="331352" y="41663"/>
                  </a:lnTo>
                  <a:lnTo>
                    <a:pt x="342430" y="24395"/>
                  </a:lnTo>
                  <a:lnTo>
                    <a:pt x="355990" y="10962"/>
                  </a:lnTo>
                  <a:lnTo>
                    <a:pt x="364098" y="7553"/>
                  </a:lnTo>
                  <a:lnTo>
                    <a:pt x="382320" y="6068"/>
                  </a:lnTo>
                  <a:lnTo>
                    <a:pt x="390288" y="8608"/>
                  </a:lnTo>
                  <a:lnTo>
                    <a:pt x="403748" y="18341"/>
                  </a:lnTo>
                  <a:lnTo>
                    <a:pt x="410882" y="33607"/>
                  </a:lnTo>
                  <a:lnTo>
                    <a:pt x="413189" y="52772"/>
                  </a:lnTo>
                  <a:lnTo>
                    <a:pt x="408816" y="11474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E2E9A2E-2ED0-425A-8C24-58AE9E7C6FDD}"/>
                </a:ext>
              </a:extLst>
            </p:cNvPr>
            <p:cNvSpPr/>
            <p:nvPr/>
          </p:nvSpPr>
          <p:spPr>
            <a:xfrm>
              <a:off x="2894755" y="6367952"/>
              <a:ext cx="276845" cy="222099"/>
            </a:xfrm>
            <a:custGeom>
              <a:avLst/>
              <a:gdLst/>
              <a:ahLst/>
              <a:cxnLst/>
              <a:rect l="0" t="0" r="0" b="0"/>
              <a:pathLst>
                <a:path w="276845" h="222099">
                  <a:moveTo>
                    <a:pt x="121374" y="97368"/>
                  </a:moveTo>
                  <a:lnTo>
                    <a:pt x="113121" y="89115"/>
                  </a:lnTo>
                  <a:lnTo>
                    <a:pt x="99855" y="85063"/>
                  </a:lnTo>
                  <a:lnTo>
                    <a:pt x="83306" y="84126"/>
                  </a:lnTo>
                  <a:lnTo>
                    <a:pt x="59423" y="89317"/>
                  </a:lnTo>
                  <a:lnTo>
                    <a:pt x="30441" y="106111"/>
                  </a:lnTo>
                  <a:lnTo>
                    <a:pt x="7826" y="130189"/>
                  </a:lnTo>
                  <a:lnTo>
                    <a:pt x="1810" y="147081"/>
                  </a:lnTo>
                  <a:lnTo>
                    <a:pt x="0" y="165240"/>
                  </a:lnTo>
                  <a:lnTo>
                    <a:pt x="2075" y="181948"/>
                  </a:lnTo>
                  <a:lnTo>
                    <a:pt x="5565" y="188304"/>
                  </a:lnTo>
                  <a:lnTo>
                    <a:pt x="16352" y="197669"/>
                  </a:lnTo>
                  <a:lnTo>
                    <a:pt x="45247" y="203671"/>
                  </a:lnTo>
                  <a:lnTo>
                    <a:pt x="77033" y="197195"/>
                  </a:lnTo>
                  <a:lnTo>
                    <a:pt x="95621" y="184347"/>
                  </a:lnTo>
                  <a:lnTo>
                    <a:pt x="110792" y="166255"/>
                  </a:lnTo>
                  <a:lnTo>
                    <a:pt x="130686" y="115162"/>
                  </a:lnTo>
                  <a:lnTo>
                    <a:pt x="135689" y="64511"/>
                  </a:lnTo>
                  <a:lnTo>
                    <a:pt x="136759" y="3139"/>
                  </a:lnTo>
                  <a:lnTo>
                    <a:pt x="135085" y="0"/>
                  </a:lnTo>
                  <a:lnTo>
                    <a:pt x="132242" y="2226"/>
                  </a:lnTo>
                  <a:lnTo>
                    <a:pt x="128619" y="8028"/>
                  </a:lnTo>
                  <a:lnTo>
                    <a:pt x="122805" y="47507"/>
                  </a:lnTo>
                  <a:lnTo>
                    <a:pt x="121562" y="108130"/>
                  </a:lnTo>
                  <a:lnTo>
                    <a:pt x="129854" y="170208"/>
                  </a:lnTo>
                  <a:lnTo>
                    <a:pt x="139434" y="196974"/>
                  </a:lnTo>
                  <a:lnTo>
                    <a:pt x="143778" y="205231"/>
                  </a:lnTo>
                  <a:lnTo>
                    <a:pt x="160122" y="216709"/>
                  </a:lnTo>
                  <a:lnTo>
                    <a:pt x="170527" y="220978"/>
                  </a:lnTo>
                  <a:lnTo>
                    <a:pt x="179190" y="222098"/>
                  </a:lnTo>
                  <a:lnTo>
                    <a:pt x="193423" y="218734"/>
                  </a:lnTo>
                  <a:lnTo>
                    <a:pt x="215274" y="203003"/>
                  </a:lnTo>
                  <a:lnTo>
                    <a:pt x="238802" y="174472"/>
                  </a:lnTo>
                  <a:lnTo>
                    <a:pt x="256596" y="133590"/>
                  </a:lnTo>
                  <a:lnTo>
                    <a:pt x="254099" y="162759"/>
                  </a:lnTo>
                  <a:lnTo>
                    <a:pt x="256498" y="170329"/>
                  </a:lnTo>
                  <a:lnTo>
                    <a:pt x="260689" y="176239"/>
                  </a:lnTo>
                  <a:lnTo>
                    <a:pt x="276844" y="19065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52C60-3543-4A3B-AF4C-4D65656CFCB4}"/>
                </a:ext>
              </a:extLst>
            </p:cNvPr>
            <p:cNvSpPr/>
            <p:nvPr/>
          </p:nvSpPr>
          <p:spPr>
            <a:xfrm>
              <a:off x="3156052" y="6363957"/>
              <a:ext cx="23322" cy="39176"/>
            </a:xfrm>
            <a:custGeom>
              <a:avLst/>
              <a:gdLst/>
              <a:ahLst/>
              <a:cxnLst/>
              <a:rect l="0" t="0" r="0" b="0"/>
              <a:pathLst>
                <a:path w="23322" h="39176">
                  <a:moveTo>
                    <a:pt x="23321" y="39175"/>
                  </a:moveTo>
                  <a:lnTo>
                    <a:pt x="16251" y="16079"/>
                  </a:lnTo>
                  <a:lnTo>
                    <a:pt x="5583" y="1142"/>
                  </a:lnTo>
                  <a:lnTo>
                    <a:pt x="3722" y="0"/>
                  </a:lnTo>
                  <a:lnTo>
                    <a:pt x="0" y="30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6836F1E-B1C3-489B-BA6A-5E7D6C1B108E}"/>
                </a:ext>
              </a:extLst>
            </p:cNvPr>
            <p:cNvSpPr/>
            <p:nvPr/>
          </p:nvSpPr>
          <p:spPr>
            <a:xfrm>
              <a:off x="3246514" y="6457547"/>
              <a:ext cx="142745" cy="95604"/>
            </a:xfrm>
            <a:custGeom>
              <a:avLst/>
              <a:gdLst/>
              <a:ahLst/>
              <a:cxnLst/>
              <a:rect l="0" t="0" r="0" b="0"/>
              <a:pathLst>
                <a:path w="142745" h="95604">
                  <a:moveTo>
                    <a:pt x="10594" y="0"/>
                  </a:moveTo>
                  <a:lnTo>
                    <a:pt x="14720" y="12380"/>
                  </a:lnTo>
                  <a:lnTo>
                    <a:pt x="13160" y="36586"/>
                  </a:lnTo>
                  <a:lnTo>
                    <a:pt x="0" y="89434"/>
                  </a:lnTo>
                  <a:lnTo>
                    <a:pt x="940" y="94172"/>
                  </a:lnTo>
                  <a:lnTo>
                    <a:pt x="4158" y="95603"/>
                  </a:lnTo>
                  <a:lnTo>
                    <a:pt x="8894" y="94829"/>
                  </a:lnTo>
                  <a:lnTo>
                    <a:pt x="18764" y="87060"/>
                  </a:lnTo>
                  <a:lnTo>
                    <a:pt x="60706" y="37921"/>
                  </a:lnTo>
                  <a:lnTo>
                    <a:pt x="74325" y="30385"/>
                  </a:lnTo>
                  <a:lnTo>
                    <a:pt x="91318" y="28764"/>
                  </a:lnTo>
                  <a:lnTo>
                    <a:pt x="109523" y="31786"/>
                  </a:lnTo>
                  <a:lnTo>
                    <a:pt x="126251" y="38887"/>
                  </a:lnTo>
                  <a:lnTo>
                    <a:pt x="131749" y="44927"/>
                  </a:lnTo>
                  <a:lnTo>
                    <a:pt x="137857" y="60850"/>
                  </a:lnTo>
                  <a:lnTo>
                    <a:pt x="142744" y="932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87FB34D-B553-4D63-8EC0-4ED12BCD1BA6}"/>
                </a:ext>
              </a:extLst>
            </p:cNvPr>
            <p:cNvSpPr/>
            <p:nvPr/>
          </p:nvSpPr>
          <p:spPr>
            <a:xfrm>
              <a:off x="3397219" y="6448875"/>
              <a:ext cx="248566" cy="285033"/>
            </a:xfrm>
            <a:custGeom>
              <a:avLst/>
              <a:gdLst/>
              <a:ahLst/>
              <a:cxnLst/>
              <a:rect l="0" t="0" r="0" b="0"/>
              <a:pathLst>
                <a:path w="248566" h="285033">
                  <a:moveTo>
                    <a:pt x="7586" y="63086"/>
                  </a:moveTo>
                  <a:lnTo>
                    <a:pt x="34968" y="88741"/>
                  </a:lnTo>
                  <a:lnTo>
                    <a:pt x="48259" y="95505"/>
                  </a:lnTo>
                  <a:lnTo>
                    <a:pt x="65106" y="96785"/>
                  </a:lnTo>
                  <a:lnTo>
                    <a:pt x="83246" y="93611"/>
                  </a:lnTo>
                  <a:lnTo>
                    <a:pt x="99946" y="86442"/>
                  </a:lnTo>
                  <a:lnTo>
                    <a:pt x="119789" y="68567"/>
                  </a:lnTo>
                  <a:lnTo>
                    <a:pt x="132482" y="46860"/>
                  </a:lnTo>
                  <a:lnTo>
                    <a:pt x="134208" y="29387"/>
                  </a:lnTo>
                  <a:lnTo>
                    <a:pt x="133460" y="19891"/>
                  </a:lnTo>
                  <a:lnTo>
                    <a:pt x="130370" y="12696"/>
                  </a:lnTo>
                  <a:lnTo>
                    <a:pt x="120026" y="2400"/>
                  </a:lnTo>
                  <a:lnTo>
                    <a:pt x="113640" y="172"/>
                  </a:lnTo>
                  <a:lnTo>
                    <a:pt x="99635" y="0"/>
                  </a:lnTo>
                  <a:lnTo>
                    <a:pt x="87076" y="7409"/>
                  </a:lnTo>
                  <a:lnTo>
                    <a:pt x="64938" y="29151"/>
                  </a:lnTo>
                  <a:lnTo>
                    <a:pt x="58987" y="46565"/>
                  </a:lnTo>
                  <a:lnTo>
                    <a:pt x="58070" y="66109"/>
                  </a:lnTo>
                  <a:lnTo>
                    <a:pt x="63421" y="80552"/>
                  </a:lnTo>
                  <a:lnTo>
                    <a:pt x="73861" y="90427"/>
                  </a:lnTo>
                  <a:lnTo>
                    <a:pt x="124428" y="112099"/>
                  </a:lnTo>
                  <a:lnTo>
                    <a:pt x="129531" y="118218"/>
                  </a:lnTo>
                  <a:lnTo>
                    <a:pt x="135201" y="136535"/>
                  </a:lnTo>
                  <a:lnTo>
                    <a:pt x="130810" y="161373"/>
                  </a:lnTo>
                  <a:lnTo>
                    <a:pt x="105899" y="220623"/>
                  </a:lnTo>
                  <a:lnTo>
                    <a:pt x="75992" y="257868"/>
                  </a:lnTo>
                  <a:lnTo>
                    <a:pt x="53766" y="276749"/>
                  </a:lnTo>
                  <a:lnTo>
                    <a:pt x="36172" y="283288"/>
                  </a:lnTo>
                  <a:lnTo>
                    <a:pt x="26643" y="285032"/>
                  </a:lnTo>
                  <a:lnTo>
                    <a:pt x="11449" y="282363"/>
                  </a:lnTo>
                  <a:lnTo>
                    <a:pt x="4979" y="279232"/>
                  </a:lnTo>
                  <a:lnTo>
                    <a:pt x="1529" y="273690"/>
                  </a:lnTo>
                  <a:lnTo>
                    <a:pt x="0" y="258320"/>
                  </a:lnTo>
                  <a:lnTo>
                    <a:pt x="41135" y="205483"/>
                  </a:lnTo>
                  <a:lnTo>
                    <a:pt x="83265" y="168138"/>
                  </a:lnTo>
                  <a:lnTo>
                    <a:pt x="139124" y="140410"/>
                  </a:lnTo>
                  <a:lnTo>
                    <a:pt x="161057" y="132002"/>
                  </a:lnTo>
                  <a:lnTo>
                    <a:pt x="223073" y="122034"/>
                  </a:lnTo>
                  <a:lnTo>
                    <a:pt x="248565" y="11750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C523B04-1430-404D-89DF-115FA28C29E4}"/>
                </a:ext>
              </a:extLst>
            </p:cNvPr>
            <p:cNvSpPr/>
            <p:nvPr/>
          </p:nvSpPr>
          <p:spPr>
            <a:xfrm>
              <a:off x="3908063" y="6474071"/>
              <a:ext cx="258331" cy="102350"/>
            </a:xfrm>
            <a:custGeom>
              <a:avLst/>
              <a:gdLst/>
              <a:ahLst/>
              <a:cxnLst/>
              <a:rect l="0" t="0" r="0" b="0"/>
              <a:pathLst>
                <a:path w="258331" h="102350">
                  <a:moveTo>
                    <a:pt x="79756" y="30117"/>
                  </a:moveTo>
                  <a:lnTo>
                    <a:pt x="72687" y="12363"/>
                  </a:lnTo>
                  <a:lnTo>
                    <a:pt x="64810" y="1785"/>
                  </a:lnTo>
                  <a:lnTo>
                    <a:pt x="59428" y="0"/>
                  </a:lnTo>
                  <a:lnTo>
                    <a:pt x="46537" y="2624"/>
                  </a:lnTo>
                  <a:lnTo>
                    <a:pt x="24712" y="13814"/>
                  </a:lnTo>
                  <a:lnTo>
                    <a:pt x="14122" y="25463"/>
                  </a:lnTo>
                  <a:lnTo>
                    <a:pt x="285" y="54055"/>
                  </a:lnTo>
                  <a:lnTo>
                    <a:pt x="0" y="60758"/>
                  </a:lnTo>
                  <a:lnTo>
                    <a:pt x="4289" y="72814"/>
                  </a:lnTo>
                  <a:lnTo>
                    <a:pt x="14258" y="81627"/>
                  </a:lnTo>
                  <a:lnTo>
                    <a:pt x="28189" y="87559"/>
                  </a:lnTo>
                  <a:lnTo>
                    <a:pt x="55456" y="90035"/>
                  </a:lnTo>
                  <a:lnTo>
                    <a:pt x="85416" y="84819"/>
                  </a:lnTo>
                  <a:lnTo>
                    <a:pt x="114447" y="72716"/>
                  </a:lnTo>
                  <a:lnTo>
                    <a:pt x="146236" y="48064"/>
                  </a:lnTo>
                  <a:lnTo>
                    <a:pt x="147396" y="46400"/>
                  </a:lnTo>
                  <a:lnTo>
                    <a:pt x="141777" y="49159"/>
                  </a:lnTo>
                  <a:lnTo>
                    <a:pt x="140105" y="54040"/>
                  </a:lnTo>
                  <a:lnTo>
                    <a:pt x="140551" y="68676"/>
                  </a:lnTo>
                  <a:lnTo>
                    <a:pt x="148236" y="82091"/>
                  </a:lnTo>
                  <a:lnTo>
                    <a:pt x="161152" y="92948"/>
                  </a:lnTo>
                  <a:lnTo>
                    <a:pt x="178408" y="100652"/>
                  </a:lnTo>
                  <a:lnTo>
                    <a:pt x="195291" y="102349"/>
                  </a:lnTo>
                  <a:lnTo>
                    <a:pt x="212295" y="99360"/>
                  </a:lnTo>
                  <a:lnTo>
                    <a:pt x="231369" y="92274"/>
                  </a:lnTo>
                  <a:lnTo>
                    <a:pt x="246757" y="81063"/>
                  </a:lnTo>
                  <a:lnTo>
                    <a:pt x="253278" y="74446"/>
                  </a:lnTo>
                  <a:lnTo>
                    <a:pt x="256762" y="66579"/>
                  </a:lnTo>
                  <a:lnTo>
                    <a:pt x="258330" y="48625"/>
                  </a:lnTo>
                  <a:lnTo>
                    <a:pt x="255812" y="40729"/>
                  </a:lnTo>
                  <a:lnTo>
                    <a:pt x="246104" y="27348"/>
                  </a:lnTo>
                  <a:lnTo>
                    <a:pt x="230848" y="20250"/>
                  </a:lnTo>
                  <a:lnTo>
                    <a:pt x="212551" y="17958"/>
                  </a:lnTo>
                  <a:lnTo>
                    <a:pt x="192903" y="19819"/>
                  </a:lnTo>
                  <a:lnTo>
                    <a:pt x="177261" y="25828"/>
                  </a:lnTo>
                  <a:lnTo>
                    <a:pt x="170671" y="29848"/>
                  </a:lnTo>
                  <a:lnTo>
                    <a:pt x="163349" y="38923"/>
                  </a:lnTo>
                  <a:lnTo>
                    <a:pt x="157492" y="534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7AF8FC8-E702-4E01-9919-5EA52E1FD7F7}"/>
                </a:ext>
              </a:extLst>
            </p:cNvPr>
            <p:cNvSpPr/>
            <p:nvPr/>
          </p:nvSpPr>
          <p:spPr>
            <a:xfrm>
              <a:off x="4226109" y="6355692"/>
              <a:ext cx="43787" cy="171818"/>
            </a:xfrm>
            <a:custGeom>
              <a:avLst/>
              <a:gdLst/>
              <a:ahLst/>
              <a:cxnLst/>
              <a:rect l="0" t="0" r="0" b="0"/>
              <a:pathLst>
                <a:path w="43787" h="171818">
                  <a:moveTo>
                    <a:pt x="33784" y="24119"/>
                  </a:moveTo>
                  <a:lnTo>
                    <a:pt x="43605" y="0"/>
                  </a:lnTo>
                  <a:lnTo>
                    <a:pt x="43786" y="266"/>
                  </a:lnTo>
                  <a:lnTo>
                    <a:pt x="24175" y="55491"/>
                  </a:lnTo>
                  <a:lnTo>
                    <a:pt x="4410" y="113173"/>
                  </a:lnTo>
                  <a:lnTo>
                    <a:pt x="0" y="131933"/>
                  </a:lnTo>
                  <a:lnTo>
                    <a:pt x="2690" y="17181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CC12D6C-666F-48C4-9884-41CD9C4BCB49}"/>
                </a:ext>
              </a:extLst>
            </p:cNvPr>
            <p:cNvSpPr/>
            <p:nvPr/>
          </p:nvSpPr>
          <p:spPr>
            <a:xfrm>
              <a:off x="4298760" y="6434226"/>
              <a:ext cx="96936" cy="114109"/>
            </a:xfrm>
            <a:custGeom>
              <a:avLst/>
              <a:gdLst/>
              <a:ahLst/>
              <a:cxnLst/>
              <a:rect l="0" t="0" r="0" b="0"/>
              <a:pathLst>
                <a:path w="96936" h="114109">
                  <a:moveTo>
                    <a:pt x="0" y="77735"/>
                  </a:moveTo>
                  <a:lnTo>
                    <a:pt x="8958" y="68779"/>
                  </a:lnTo>
                  <a:lnTo>
                    <a:pt x="5133" y="72603"/>
                  </a:lnTo>
                  <a:lnTo>
                    <a:pt x="4585" y="84667"/>
                  </a:lnTo>
                  <a:lnTo>
                    <a:pt x="5648" y="92721"/>
                  </a:lnTo>
                  <a:lnTo>
                    <a:pt x="8948" y="98954"/>
                  </a:lnTo>
                  <a:lnTo>
                    <a:pt x="19524" y="108183"/>
                  </a:lnTo>
                  <a:lnTo>
                    <a:pt x="35166" y="112861"/>
                  </a:lnTo>
                  <a:lnTo>
                    <a:pt x="44173" y="114108"/>
                  </a:lnTo>
                  <a:lnTo>
                    <a:pt x="61092" y="110888"/>
                  </a:lnTo>
                  <a:lnTo>
                    <a:pt x="76385" y="102835"/>
                  </a:lnTo>
                  <a:lnTo>
                    <a:pt x="88939" y="90618"/>
                  </a:lnTo>
                  <a:lnTo>
                    <a:pt x="95671" y="71944"/>
                  </a:lnTo>
                  <a:lnTo>
                    <a:pt x="96935" y="50978"/>
                  </a:lnTo>
                  <a:lnTo>
                    <a:pt x="91739" y="33021"/>
                  </a:lnTo>
                  <a:lnTo>
                    <a:pt x="81369" y="18707"/>
                  </a:lnTo>
                  <a:lnTo>
                    <a:pt x="65569" y="5543"/>
                  </a:lnTo>
                  <a:lnTo>
                    <a:pt x="5441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0B4859E-7B42-4DF3-9B97-9FD743BB2943}"/>
                </a:ext>
              </a:extLst>
            </p:cNvPr>
            <p:cNvSpPr/>
            <p:nvPr/>
          </p:nvSpPr>
          <p:spPr>
            <a:xfrm>
              <a:off x="4467052" y="6440484"/>
              <a:ext cx="122538" cy="110346"/>
            </a:xfrm>
            <a:custGeom>
              <a:avLst/>
              <a:gdLst/>
              <a:ahLst/>
              <a:cxnLst/>
              <a:rect l="0" t="0" r="0" b="0"/>
              <a:pathLst>
                <a:path w="122538" h="110346">
                  <a:moveTo>
                    <a:pt x="18273" y="9289"/>
                  </a:moveTo>
                  <a:lnTo>
                    <a:pt x="0" y="70802"/>
                  </a:lnTo>
                  <a:lnTo>
                    <a:pt x="45" y="74482"/>
                  </a:lnTo>
                  <a:lnTo>
                    <a:pt x="1802" y="75208"/>
                  </a:lnTo>
                  <a:lnTo>
                    <a:pt x="8362" y="71408"/>
                  </a:lnTo>
                  <a:lnTo>
                    <a:pt x="26647" y="52589"/>
                  </a:lnTo>
                  <a:lnTo>
                    <a:pt x="52902" y="22829"/>
                  </a:lnTo>
                  <a:lnTo>
                    <a:pt x="81160" y="3934"/>
                  </a:lnTo>
                  <a:lnTo>
                    <a:pt x="88701" y="537"/>
                  </a:lnTo>
                  <a:lnTo>
                    <a:pt x="96319" y="0"/>
                  </a:lnTo>
                  <a:lnTo>
                    <a:pt x="111694" y="4009"/>
                  </a:lnTo>
                  <a:lnTo>
                    <a:pt x="116830" y="9225"/>
                  </a:lnTo>
                  <a:lnTo>
                    <a:pt x="122537" y="24232"/>
                  </a:lnTo>
                  <a:lnTo>
                    <a:pt x="120467" y="42418"/>
                  </a:lnTo>
                  <a:lnTo>
                    <a:pt x="105660" y="85405"/>
                  </a:lnTo>
                  <a:lnTo>
                    <a:pt x="88235" y="11034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D6997A6-69A0-4AE2-8520-46F76FD1B344}"/>
                </a:ext>
              </a:extLst>
            </p:cNvPr>
            <p:cNvSpPr/>
            <p:nvPr/>
          </p:nvSpPr>
          <p:spPr>
            <a:xfrm>
              <a:off x="2329617" y="6784035"/>
              <a:ext cx="181233" cy="785127"/>
            </a:xfrm>
            <a:custGeom>
              <a:avLst/>
              <a:gdLst/>
              <a:ahLst/>
              <a:cxnLst/>
              <a:rect l="0" t="0" r="0" b="0"/>
              <a:pathLst>
                <a:path w="181233" h="785127">
                  <a:moveTo>
                    <a:pt x="134591" y="785126"/>
                  </a:moveTo>
                  <a:lnTo>
                    <a:pt x="102132" y="759360"/>
                  </a:lnTo>
                  <a:lnTo>
                    <a:pt x="54702" y="703371"/>
                  </a:lnTo>
                  <a:lnTo>
                    <a:pt x="13135" y="647989"/>
                  </a:lnTo>
                  <a:lnTo>
                    <a:pt x="1483" y="618581"/>
                  </a:lnTo>
                  <a:lnTo>
                    <a:pt x="0" y="600549"/>
                  </a:lnTo>
                  <a:lnTo>
                    <a:pt x="3084" y="584762"/>
                  </a:lnTo>
                  <a:lnTo>
                    <a:pt x="38945" y="528314"/>
                  </a:lnTo>
                  <a:lnTo>
                    <a:pt x="50205" y="501068"/>
                  </a:lnTo>
                  <a:lnTo>
                    <a:pt x="51597" y="483542"/>
                  </a:lnTo>
                  <a:lnTo>
                    <a:pt x="45453" y="447051"/>
                  </a:lnTo>
                  <a:lnTo>
                    <a:pt x="34283" y="420944"/>
                  </a:lnTo>
                  <a:lnTo>
                    <a:pt x="4871" y="379925"/>
                  </a:lnTo>
                  <a:lnTo>
                    <a:pt x="1505" y="364922"/>
                  </a:lnTo>
                  <a:lnTo>
                    <a:pt x="6383" y="330049"/>
                  </a:lnTo>
                  <a:lnTo>
                    <a:pt x="22734" y="295234"/>
                  </a:lnTo>
                  <a:lnTo>
                    <a:pt x="57976" y="235556"/>
                  </a:lnTo>
                  <a:lnTo>
                    <a:pt x="81707" y="173588"/>
                  </a:lnTo>
                  <a:lnTo>
                    <a:pt x="88266" y="112282"/>
                  </a:lnTo>
                  <a:lnTo>
                    <a:pt x="91833" y="94817"/>
                  </a:lnTo>
                  <a:lnTo>
                    <a:pt x="123714" y="46776"/>
                  </a:lnTo>
                  <a:lnTo>
                    <a:pt x="166662" y="7221"/>
                  </a:lnTo>
                  <a:lnTo>
                    <a:pt x="18123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70EF6FE-7812-4600-8BCC-EF75F7475846}"/>
                </a:ext>
              </a:extLst>
            </p:cNvPr>
            <p:cNvSpPr/>
            <p:nvPr/>
          </p:nvSpPr>
          <p:spPr>
            <a:xfrm>
              <a:off x="2695194" y="6830676"/>
              <a:ext cx="142144" cy="645204"/>
            </a:xfrm>
            <a:custGeom>
              <a:avLst/>
              <a:gdLst/>
              <a:ahLst/>
              <a:cxnLst/>
              <a:rect l="0" t="0" r="0" b="0"/>
              <a:pathLst>
                <a:path w="142144" h="645204">
                  <a:moveTo>
                    <a:pt x="142143" y="645203"/>
                  </a:moveTo>
                  <a:lnTo>
                    <a:pt x="79686" y="602701"/>
                  </a:lnTo>
                  <a:lnTo>
                    <a:pt x="40360" y="564717"/>
                  </a:lnTo>
                  <a:lnTo>
                    <a:pt x="15407" y="508174"/>
                  </a:lnTo>
                  <a:lnTo>
                    <a:pt x="0" y="445381"/>
                  </a:lnTo>
                  <a:lnTo>
                    <a:pt x="1750" y="400006"/>
                  </a:lnTo>
                  <a:lnTo>
                    <a:pt x="16990" y="343218"/>
                  </a:lnTo>
                  <a:lnTo>
                    <a:pt x="45352" y="287424"/>
                  </a:lnTo>
                  <a:lnTo>
                    <a:pt x="51045" y="271986"/>
                  </a:lnTo>
                  <a:lnTo>
                    <a:pt x="51180" y="264241"/>
                  </a:lnTo>
                  <a:lnTo>
                    <a:pt x="30763" y="202109"/>
                  </a:lnTo>
                  <a:lnTo>
                    <a:pt x="22094" y="171018"/>
                  </a:lnTo>
                  <a:lnTo>
                    <a:pt x="23433" y="155470"/>
                  </a:lnTo>
                  <a:lnTo>
                    <a:pt x="29210" y="142227"/>
                  </a:lnTo>
                  <a:lnTo>
                    <a:pt x="62032" y="92963"/>
                  </a:lnTo>
                  <a:lnTo>
                    <a:pt x="69174" y="61613"/>
                  </a:lnTo>
                  <a:lnTo>
                    <a:pt x="7218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8DFFAC1-E8A5-4AFB-A929-7C5B7F55A1EA}"/>
              </a:ext>
            </a:extLst>
          </p:cNvPr>
          <p:cNvGrpSpPr/>
          <p:nvPr/>
        </p:nvGrpSpPr>
        <p:grpSpPr>
          <a:xfrm>
            <a:off x="2487529" y="7460332"/>
            <a:ext cx="741220" cy="314613"/>
            <a:chOff x="2487529" y="7460332"/>
            <a:chExt cx="741220" cy="314613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7AEBF92-611E-4C5C-8E74-2FA1A8995C2F}"/>
                </a:ext>
              </a:extLst>
            </p:cNvPr>
            <p:cNvSpPr/>
            <p:nvPr/>
          </p:nvSpPr>
          <p:spPr>
            <a:xfrm>
              <a:off x="2487529" y="7569161"/>
              <a:ext cx="616527" cy="199305"/>
            </a:xfrm>
            <a:custGeom>
              <a:avLst/>
              <a:gdLst/>
              <a:ahLst/>
              <a:cxnLst/>
              <a:rect l="0" t="0" r="0" b="0"/>
              <a:pathLst>
                <a:path w="616527" h="199305">
                  <a:moveTo>
                    <a:pt x="0" y="0"/>
                  </a:moveTo>
                  <a:lnTo>
                    <a:pt x="4126" y="43279"/>
                  </a:lnTo>
                  <a:lnTo>
                    <a:pt x="14123" y="77071"/>
                  </a:lnTo>
                  <a:lnTo>
                    <a:pt x="27889" y="99996"/>
                  </a:lnTo>
                  <a:lnTo>
                    <a:pt x="47995" y="117249"/>
                  </a:lnTo>
                  <a:lnTo>
                    <a:pt x="62790" y="124952"/>
                  </a:lnTo>
                  <a:lnTo>
                    <a:pt x="119702" y="135645"/>
                  </a:lnTo>
                  <a:lnTo>
                    <a:pt x="135542" y="144932"/>
                  </a:lnTo>
                  <a:lnTo>
                    <a:pt x="166986" y="172381"/>
                  </a:lnTo>
                  <a:lnTo>
                    <a:pt x="213310" y="188654"/>
                  </a:lnTo>
                  <a:lnTo>
                    <a:pt x="231273" y="189508"/>
                  </a:lnTo>
                  <a:lnTo>
                    <a:pt x="294200" y="182611"/>
                  </a:lnTo>
                  <a:lnTo>
                    <a:pt x="310410" y="185096"/>
                  </a:lnTo>
                  <a:lnTo>
                    <a:pt x="351466" y="198464"/>
                  </a:lnTo>
                  <a:lnTo>
                    <a:pt x="384657" y="199304"/>
                  </a:lnTo>
                  <a:lnTo>
                    <a:pt x="415028" y="189379"/>
                  </a:lnTo>
                  <a:lnTo>
                    <a:pt x="435736" y="174635"/>
                  </a:lnTo>
                  <a:lnTo>
                    <a:pt x="451948" y="154239"/>
                  </a:lnTo>
                  <a:lnTo>
                    <a:pt x="480743" y="97361"/>
                  </a:lnTo>
                  <a:lnTo>
                    <a:pt x="484603" y="96002"/>
                  </a:lnTo>
                  <a:lnTo>
                    <a:pt x="488040" y="97687"/>
                  </a:lnTo>
                  <a:lnTo>
                    <a:pt x="518591" y="129817"/>
                  </a:lnTo>
                  <a:lnTo>
                    <a:pt x="525382" y="132322"/>
                  </a:lnTo>
                  <a:lnTo>
                    <a:pt x="542141" y="132802"/>
                  </a:lnTo>
                  <a:lnTo>
                    <a:pt x="566873" y="124090"/>
                  </a:lnTo>
                  <a:lnTo>
                    <a:pt x="586485" y="110568"/>
                  </a:lnTo>
                  <a:lnTo>
                    <a:pt x="603237" y="91494"/>
                  </a:lnTo>
                  <a:lnTo>
                    <a:pt x="615014" y="69432"/>
                  </a:lnTo>
                  <a:lnTo>
                    <a:pt x="616526" y="56483"/>
                  </a:lnTo>
                  <a:lnTo>
                    <a:pt x="614108" y="3886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B5D2877-6463-4ECF-B21A-11FB30393680}"/>
                </a:ext>
              </a:extLst>
            </p:cNvPr>
            <p:cNvSpPr/>
            <p:nvPr/>
          </p:nvSpPr>
          <p:spPr>
            <a:xfrm>
              <a:off x="2829564" y="7460332"/>
              <a:ext cx="287622" cy="53335"/>
            </a:xfrm>
            <a:custGeom>
              <a:avLst/>
              <a:gdLst/>
              <a:ahLst/>
              <a:cxnLst/>
              <a:rect l="0" t="0" r="0" b="0"/>
              <a:pathLst>
                <a:path w="287622" h="53335">
                  <a:moveTo>
                    <a:pt x="0" y="46641"/>
                  </a:moveTo>
                  <a:lnTo>
                    <a:pt x="31520" y="48944"/>
                  </a:lnTo>
                  <a:lnTo>
                    <a:pt x="66399" y="53334"/>
                  </a:lnTo>
                  <a:lnTo>
                    <a:pt x="83925" y="49328"/>
                  </a:lnTo>
                  <a:lnTo>
                    <a:pt x="123304" y="27833"/>
                  </a:lnTo>
                  <a:lnTo>
                    <a:pt x="149276" y="9945"/>
                  </a:lnTo>
                  <a:lnTo>
                    <a:pt x="156524" y="6630"/>
                  </a:lnTo>
                  <a:lnTo>
                    <a:pt x="171486" y="5250"/>
                  </a:lnTo>
                  <a:lnTo>
                    <a:pt x="229586" y="18446"/>
                  </a:lnTo>
                  <a:lnTo>
                    <a:pt x="255454" y="17750"/>
                  </a:lnTo>
                  <a:lnTo>
                    <a:pt x="269294" y="11920"/>
                  </a:lnTo>
                  <a:lnTo>
                    <a:pt x="287621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A1F2361-B16E-4781-A90B-472CA2312C11}"/>
                </a:ext>
              </a:extLst>
            </p:cNvPr>
            <p:cNvSpPr/>
            <p:nvPr/>
          </p:nvSpPr>
          <p:spPr>
            <a:xfrm>
              <a:off x="2961714" y="7639123"/>
              <a:ext cx="267035" cy="135822"/>
            </a:xfrm>
            <a:custGeom>
              <a:avLst/>
              <a:gdLst/>
              <a:ahLst/>
              <a:cxnLst/>
              <a:rect l="0" t="0" r="0" b="0"/>
              <a:pathLst>
                <a:path w="267035" h="135822">
                  <a:moveTo>
                    <a:pt x="0" y="54414"/>
                  </a:moveTo>
                  <a:lnTo>
                    <a:pt x="4127" y="66794"/>
                  </a:lnTo>
                  <a:lnTo>
                    <a:pt x="39706" y="91001"/>
                  </a:lnTo>
                  <a:lnTo>
                    <a:pt x="94152" y="111513"/>
                  </a:lnTo>
                  <a:lnTo>
                    <a:pt x="154932" y="128477"/>
                  </a:lnTo>
                  <a:lnTo>
                    <a:pt x="194338" y="132150"/>
                  </a:lnTo>
                  <a:lnTo>
                    <a:pt x="202591" y="123896"/>
                  </a:lnTo>
                  <a:lnTo>
                    <a:pt x="207614" y="122329"/>
                  </a:lnTo>
                  <a:lnTo>
                    <a:pt x="227062" y="124250"/>
                  </a:lnTo>
                  <a:lnTo>
                    <a:pt x="267034" y="135821"/>
                  </a:lnTo>
                  <a:lnTo>
                    <a:pt x="211831" y="114184"/>
                  </a:lnTo>
                  <a:lnTo>
                    <a:pt x="178887" y="84167"/>
                  </a:lnTo>
                  <a:lnTo>
                    <a:pt x="134846" y="29961"/>
                  </a:lnTo>
                  <a:lnTo>
                    <a:pt x="133947" y="24292"/>
                  </a:lnTo>
                  <a:lnTo>
                    <a:pt x="135939" y="19650"/>
                  </a:lnTo>
                  <a:lnTo>
                    <a:pt x="145063" y="12187"/>
                  </a:lnTo>
                  <a:lnTo>
                    <a:pt x="171017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1A14AE2-1E45-406D-8D5C-ADE26BBAD4B4}"/>
              </a:ext>
            </a:extLst>
          </p:cNvPr>
          <p:cNvGrpSpPr/>
          <p:nvPr/>
        </p:nvGrpSpPr>
        <p:grpSpPr>
          <a:xfrm>
            <a:off x="3117185" y="6807356"/>
            <a:ext cx="1016144" cy="816221"/>
            <a:chOff x="3117185" y="6807356"/>
            <a:chExt cx="1016144" cy="816221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F92F90F-4ED9-4CCE-8350-C7B421E97222}"/>
                </a:ext>
              </a:extLst>
            </p:cNvPr>
            <p:cNvSpPr/>
            <p:nvPr/>
          </p:nvSpPr>
          <p:spPr>
            <a:xfrm>
              <a:off x="3140505" y="7452558"/>
              <a:ext cx="15548" cy="1"/>
            </a:xfrm>
            <a:custGeom>
              <a:avLst/>
              <a:gdLst/>
              <a:ahLst/>
              <a:cxnLst/>
              <a:rect l="0" t="0" r="0" b="0"/>
              <a:pathLst>
                <a:path w="15548" h="1">
                  <a:moveTo>
                    <a:pt x="0" y="0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6CB33F0-33B1-46F9-A160-4F1B5D58FCEF}"/>
                </a:ext>
              </a:extLst>
            </p:cNvPr>
            <p:cNvSpPr/>
            <p:nvPr/>
          </p:nvSpPr>
          <p:spPr>
            <a:xfrm>
              <a:off x="3187146" y="7374823"/>
              <a:ext cx="31095" cy="46642"/>
            </a:xfrm>
            <a:custGeom>
              <a:avLst/>
              <a:gdLst/>
              <a:ahLst/>
              <a:cxnLst/>
              <a:rect l="0" t="0" r="0" b="0"/>
              <a:pathLst>
                <a:path w="31095" h="46642">
                  <a:moveTo>
                    <a:pt x="0" y="46641"/>
                  </a:moveTo>
                  <a:lnTo>
                    <a:pt x="24791" y="20123"/>
                  </a:lnTo>
                  <a:lnTo>
                    <a:pt x="31094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BE1833-B417-439E-B3D6-1DC9D46C7422}"/>
                </a:ext>
              </a:extLst>
            </p:cNvPr>
            <p:cNvSpPr/>
            <p:nvPr/>
          </p:nvSpPr>
          <p:spPr>
            <a:xfrm>
              <a:off x="3117185" y="7196032"/>
              <a:ext cx="225433" cy="272074"/>
            </a:xfrm>
            <a:custGeom>
              <a:avLst/>
              <a:gdLst/>
              <a:ahLst/>
              <a:cxnLst/>
              <a:rect l="0" t="0" r="0" b="0"/>
              <a:pathLst>
                <a:path w="225433" h="272074">
                  <a:moveTo>
                    <a:pt x="0" y="272073"/>
                  </a:moveTo>
                  <a:lnTo>
                    <a:pt x="63483" y="220169"/>
                  </a:lnTo>
                  <a:lnTo>
                    <a:pt x="119126" y="160865"/>
                  </a:lnTo>
                  <a:lnTo>
                    <a:pt x="178309" y="108833"/>
                  </a:lnTo>
                  <a:lnTo>
                    <a:pt x="188078" y="97603"/>
                  </a:lnTo>
                  <a:lnTo>
                    <a:pt x="212333" y="38733"/>
                  </a:lnTo>
                  <a:lnTo>
                    <a:pt x="225432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01921DA-6DD2-4A6E-AC26-7E6F7D0840FD}"/>
                </a:ext>
              </a:extLst>
            </p:cNvPr>
            <p:cNvSpPr/>
            <p:nvPr/>
          </p:nvSpPr>
          <p:spPr>
            <a:xfrm>
              <a:off x="3163826" y="7351502"/>
              <a:ext cx="383517" cy="272075"/>
            </a:xfrm>
            <a:custGeom>
              <a:avLst/>
              <a:gdLst/>
              <a:ahLst/>
              <a:cxnLst/>
              <a:rect l="0" t="0" r="0" b="0"/>
              <a:pathLst>
                <a:path w="383517" h="272075">
                  <a:moveTo>
                    <a:pt x="0" y="272074"/>
                  </a:moveTo>
                  <a:lnTo>
                    <a:pt x="62272" y="253800"/>
                  </a:lnTo>
                  <a:lnTo>
                    <a:pt x="122797" y="227873"/>
                  </a:lnTo>
                  <a:lnTo>
                    <a:pt x="181417" y="183902"/>
                  </a:lnTo>
                  <a:lnTo>
                    <a:pt x="233359" y="149997"/>
                  </a:lnTo>
                  <a:lnTo>
                    <a:pt x="294536" y="119141"/>
                  </a:lnTo>
                  <a:lnTo>
                    <a:pt x="346002" y="86917"/>
                  </a:lnTo>
                  <a:lnTo>
                    <a:pt x="379032" y="36999"/>
                  </a:lnTo>
                  <a:lnTo>
                    <a:pt x="382247" y="29848"/>
                  </a:lnTo>
                  <a:lnTo>
                    <a:pt x="383516" y="17298"/>
                  </a:lnTo>
                  <a:lnTo>
                    <a:pt x="380903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147A814-F361-4506-9A1B-1FEC23DF0306}"/>
                </a:ext>
              </a:extLst>
            </p:cNvPr>
            <p:cNvSpPr/>
            <p:nvPr/>
          </p:nvSpPr>
          <p:spPr>
            <a:xfrm>
              <a:off x="3132082" y="7056109"/>
              <a:ext cx="226083" cy="262439"/>
            </a:xfrm>
            <a:custGeom>
              <a:avLst/>
              <a:gdLst/>
              <a:ahLst/>
              <a:cxnLst/>
              <a:rect l="0" t="0" r="0" b="0"/>
              <a:pathLst>
                <a:path w="226083" h="262439">
                  <a:moveTo>
                    <a:pt x="171667" y="240979"/>
                  </a:moveTo>
                  <a:lnTo>
                    <a:pt x="108345" y="260934"/>
                  </a:lnTo>
                  <a:lnTo>
                    <a:pt x="80736" y="262438"/>
                  </a:lnTo>
                  <a:lnTo>
                    <a:pt x="63883" y="259730"/>
                  </a:lnTo>
                  <a:lnTo>
                    <a:pt x="39827" y="245095"/>
                  </a:lnTo>
                  <a:lnTo>
                    <a:pt x="20415" y="224348"/>
                  </a:lnTo>
                  <a:lnTo>
                    <a:pt x="3723" y="193537"/>
                  </a:lnTo>
                  <a:lnTo>
                    <a:pt x="0" y="174116"/>
                  </a:lnTo>
                  <a:lnTo>
                    <a:pt x="4648" y="140535"/>
                  </a:lnTo>
                  <a:lnTo>
                    <a:pt x="15558" y="116783"/>
                  </a:lnTo>
                  <a:lnTo>
                    <a:pt x="51564" y="74103"/>
                  </a:lnTo>
                  <a:lnTo>
                    <a:pt x="101956" y="37230"/>
                  </a:lnTo>
                  <a:lnTo>
                    <a:pt x="163903" y="13094"/>
                  </a:lnTo>
                  <a:lnTo>
                    <a:pt x="226082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E336D62-24C7-49BA-8B13-3E6D750D88B0}"/>
                </a:ext>
              </a:extLst>
            </p:cNvPr>
            <p:cNvSpPr/>
            <p:nvPr/>
          </p:nvSpPr>
          <p:spPr>
            <a:xfrm>
              <a:off x="3560276" y="7087202"/>
              <a:ext cx="266780" cy="276983"/>
            </a:xfrm>
            <a:custGeom>
              <a:avLst/>
              <a:gdLst/>
              <a:ahLst/>
              <a:cxnLst/>
              <a:rect l="0" t="0" r="0" b="0"/>
              <a:pathLst>
                <a:path w="266780" h="276983">
                  <a:moveTo>
                    <a:pt x="0" y="240980"/>
                  </a:moveTo>
                  <a:lnTo>
                    <a:pt x="14139" y="253392"/>
                  </a:lnTo>
                  <a:lnTo>
                    <a:pt x="48411" y="270175"/>
                  </a:lnTo>
                  <a:lnTo>
                    <a:pt x="78259" y="276982"/>
                  </a:lnTo>
                  <a:lnTo>
                    <a:pt x="106681" y="276695"/>
                  </a:lnTo>
                  <a:lnTo>
                    <a:pt x="123421" y="272400"/>
                  </a:lnTo>
                  <a:lnTo>
                    <a:pt x="163118" y="250705"/>
                  </a:lnTo>
                  <a:lnTo>
                    <a:pt x="222382" y="197233"/>
                  </a:lnTo>
                  <a:lnTo>
                    <a:pt x="248692" y="166452"/>
                  </a:lnTo>
                  <a:lnTo>
                    <a:pt x="265343" y="132784"/>
                  </a:lnTo>
                  <a:lnTo>
                    <a:pt x="266779" y="116885"/>
                  </a:lnTo>
                  <a:lnTo>
                    <a:pt x="260662" y="85565"/>
                  </a:lnTo>
                  <a:lnTo>
                    <a:pt x="256693" y="79500"/>
                  </a:lnTo>
                  <a:lnTo>
                    <a:pt x="213289" y="46365"/>
                  </a:lnTo>
                  <a:lnTo>
                    <a:pt x="155669" y="21168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FBD658E-5C52-4F20-A323-1F35C02890AA}"/>
                </a:ext>
              </a:extLst>
            </p:cNvPr>
            <p:cNvSpPr/>
            <p:nvPr/>
          </p:nvSpPr>
          <p:spPr>
            <a:xfrm>
              <a:off x="3496421" y="6853996"/>
              <a:ext cx="291497" cy="342037"/>
            </a:xfrm>
            <a:custGeom>
              <a:avLst/>
              <a:gdLst/>
              <a:ahLst/>
              <a:cxnLst/>
              <a:rect l="0" t="0" r="0" b="0"/>
              <a:pathLst>
                <a:path w="291497" h="342037">
                  <a:moveTo>
                    <a:pt x="63855" y="342036"/>
                  </a:moveTo>
                  <a:lnTo>
                    <a:pt x="47348" y="342036"/>
                  </a:lnTo>
                  <a:lnTo>
                    <a:pt x="27727" y="321306"/>
                  </a:lnTo>
                  <a:lnTo>
                    <a:pt x="8931" y="289636"/>
                  </a:lnTo>
                  <a:lnTo>
                    <a:pt x="576" y="261166"/>
                  </a:lnTo>
                  <a:lnTo>
                    <a:pt x="0" y="220857"/>
                  </a:lnTo>
                  <a:lnTo>
                    <a:pt x="13749" y="171139"/>
                  </a:lnTo>
                  <a:lnTo>
                    <a:pt x="23159" y="154949"/>
                  </a:lnTo>
                  <a:lnTo>
                    <a:pt x="50549" y="131995"/>
                  </a:lnTo>
                  <a:lnTo>
                    <a:pt x="102973" y="113438"/>
                  </a:lnTo>
                  <a:lnTo>
                    <a:pt x="159078" y="102857"/>
                  </a:lnTo>
                  <a:lnTo>
                    <a:pt x="217619" y="98990"/>
                  </a:lnTo>
                  <a:lnTo>
                    <a:pt x="247610" y="90368"/>
                  </a:lnTo>
                  <a:lnTo>
                    <a:pt x="276831" y="71977"/>
                  </a:lnTo>
                  <a:lnTo>
                    <a:pt x="289723" y="52709"/>
                  </a:lnTo>
                  <a:lnTo>
                    <a:pt x="291496" y="38110"/>
                  </a:lnTo>
                  <a:lnTo>
                    <a:pt x="290759" y="30589"/>
                  </a:lnTo>
                  <a:lnTo>
                    <a:pt x="283031" y="17626"/>
                  </a:lnTo>
                  <a:lnTo>
                    <a:pt x="265966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5273304-3B33-49D5-96F8-071A9712396D}"/>
                </a:ext>
              </a:extLst>
            </p:cNvPr>
            <p:cNvSpPr/>
            <p:nvPr/>
          </p:nvSpPr>
          <p:spPr>
            <a:xfrm>
              <a:off x="3256817" y="6859306"/>
              <a:ext cx="163536" cy="189030"/>
            </a:xfrm>
            <a:custGeom>
              <a:avLst/>
              <a:gdLst/>
              <a:ahLst/>
              <a:cxnLst/>
              <a:rect l="0" t="0" r="0" b="0"/>
              <a:pathLst>
                <a:path w="163536" h="189030">
                  <a:moveTo>
                    <a:pt x="109120" y="189029"/>
                  </a:moveTo>
                  <a:lnTo>
                    <a:pt x="81449" y="182876"/>
                  </a:lnTo>
                  <a:lnTo>
                    <a:pt x="43482" y="177448"/>
                  </a:lnTo>
                  <a:lnTo>
                    <a:pt x="17119" y="166404"/>
                  </a:lnTo>
                  <a:lnTo>
                    <a:pt x="5466" y="152486"/>
                  </a:lnTo>
                  <a:lnTo>
                    <a:pt x="1150" y="143937"/>
                  </a:lnTo>
                  <a:lnTo>
                    <a:pt x="0" y="135647"/>
                  </a:lnTo>
                  <a:lnTo>
                    <a:pt x="3329" y="119526"/>
                  </a:lnTo>
                  <a:lnTo>
                    <a:pt x="14914" y="91756"/>
                  </a:lnTo>
                  <a:lnTo>
                    <a:pt x="57873" y="45791"/>
                  </a:lnTo>
                  <a:lnTo>
                    <a:pt x="116359" y="8620"/>
                  </a:lnTo>
                  <a:lnTo>
                    <a:pt x="132203" y="1457"/>
                  </a:lnTo>
                  <a:lnTo>
                    <a:pt x="145579" y="0"/>
                  </a:lnTo>
                  <a:lnTo>
                    <a:pt x="163535" y="2464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131C09F-99AB-42E7-BD16-35783B97E691}"/>
                </a:ext>
              </a:extLst>
            </p:cNvPr>
            <p:cNvSpPr/>
            <p:nvPr/>
          </p:nvSpPr>
          <p:spPr>
            <a:xfrm>
              <a:off x="3645784" y="6807356"/>
              <a:ext cx="194340" cy="85510"/>
            </a:xfrm>
            <a:custGeom>
              <a:avLst/>
              <a:gdLst/>
              <a:ahLst/>
              <a:cxnLst/>
              <a:rect l="0" t="0" r="0" b="0"/>
              <a:pathLst>
                <a:path w="194340" h="85510">
                  <a:moveTo>
                    <a:pt x="0" y="85509"/>
                  </a:moveTo>
                  <a:lnTo>
                    <a:pt x="4127" y="73128"/>
                  </a:lnTo>
                  <a:lnTo>
                    <a:pt x="8798" y="68617"/>
                  </a:lnTo>
                  <a:lnTo>
                    <a:pt x="41117" y="55172"/>
                  </a:lnTo>
                  <a:lnTo>
                    <a:pt x="95101" y="38933"/>
                  </a:lnTo>
                  <a:lnTo>
                    <a:pt x="144482" y="19713"/>
                  </a:lnTo>
                  <a:lnTo>
                    <a:pt x="175853" y="4405"/>
                  </a:lnTo>
                  <a:lnTo>
                    <a:pt x="194339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CB87C9C-28C4-4B1F-85A1-AE8093FEAE4C}"/>
                </a:ext>
              </a:extLst>
            </p:cNvPr>
            <p:cNvSpPr/>
            <p:nvPr/>
          </p:nvSpPr>
          <p:spPr>
            <a:xfrm>
              <a:off x="3886764" y="6931732"/>
              <a:ext cx="194339" cy="136766"/>
            </a:xfrm>
            <a:custGeom>
              <a:avLst/>
              <a:gdLst/>
              <a:ahLst/>
              <a:cxnLst/>
              <a:rect l="0" t="0" r="0" b="0"/>
              <a:pathLst>
                <a:path w="194339" h="136766">
                  <a:moveTo>
                    <a:pt x="0" y="93283"/>
                  </a:moveTo>
                  <a:lnTo>
                    <a:pt x="4126" y="109789"/>
                  </a:lnTo>
                  <a:lnTo>
                    <a:pt x="13062" y="122500"/>
                  </a:lnTo>
                  <a:lnTo>
                    <a:pt x="19072" y="128308"/>
                  </a:lnTo>
                  <a:lnTo>
                    <a:pt x="34964" y="134761"/>
                  </a:lnTo>
                  <a:lnTo>
                    <a:pt x="53543" y="136765"/>
                  </a:lnTo>
                  <a:lnTo>
                    <a:pt x="82563" y="132174"/>
                  </a:lnTo>
                  <a:lnTo>
                    <a:pt x="123988" y="110741"/>
                  </a:lnTo>
                  <a:lnTo>
                    <a:pt x="166857" y="73574"/>
                  </a:lnTo>
                  <a:lnTo>
                    <a:pt x="179382" y="53181"/>
                  </a:lnTo>
                  <a:lnTo>
                    <a:pt x="194338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625366D-20B1-4FDB-B3FD-D039C8B90287}"/>
                </a:ext>
              </a:extLst>
            </p:cNvPr>
            <p:cNvSpPr/>
            <p:nvPr/>
          </p:nvSpPr>
          <p:spPr>
            <a:xfrm>
              <a:off x="3972273" y="7094976"/>
              <a:ext cx="161056" cy="192334"/>
            </a:xfrm>
            <a:custGeom>
              <a:avLst/>
              <a:gdLst/>
              <a:ahLst/>
              <a:cxnLst/>
              <a:rect l="0" t="0" r="0" b="0"/>
              <a:pathLst>
                <a:path w="161056" h="192334">
                  <a:moveTo>
                    <a:pt x="0" y="147697"/>
                  </a:moveTo>
                  <a:lnTo>
                    <a:pt x="7069" y="165451"/>
                  </a:lnTo>
                  <a:lnTo>
                    <a:pt x="14946" y="176029"/>
                  </a:lnTo>
                  <a:lnTo>
                    <a:pt x="33219" y="187569"/>
                  </a:lnTo>
                  <a:lnTo>
                    <a:pt x="59170" y="192333"/>
                  </a:lnTo>
                  <a:lnTo>
                    <a:pt x="92868" y="189617"/>
                  </a:lnTo>
                  <a:lnTo>
                    <a:pt x="121950" y="179216"/>
                  </a:lnTo>
                  <a:lnTo>
                    <a:pt x="142851" y="161066"/>
                  </a:lnTo>
                  <a:lnTo>
                    <a:pt x="155858" y="135151"/>
                  </a:lnTo>
                  <a:lnTo>
                    <a:pt x="161055" y="101465"/>
                  </a:lnTo>
                  <a:lnTo>
                    <a:pt x="158468" y="72387"/>
                  </a:lnTo>
                  <a:lnTo>
                    <a:pt x="152196" y="57795"/>
                  </a:lnTo>
                  <a:lnTo>
                    <a:pt x="119002" y="11643"/>
                  </a:lnTo>
                  <a:lnTo>
                    <a:pt x="111047" y="5175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5F92958-1370-4AB1-819C-4749E345CECD}"/>
                </a:ext>
              </a:extLst>
            </p:cNvPr>
            <p:cNvSpPr/>
            <p:nvPr/>
          </p:nvSpPr>
          <p:spPr>
            <a:xfrm>
              <a:off x="3160557" y="6900638"/>
              <a:ext cx="104325" cy="233207"/>
            </a:xfrm>
            <a:custGeom>
              <a:avLst/>
              <a:gdLst/>
              <a:ahLst/>
              <a:cxnLst/>
              <a:rect l="0" t="0" r="0" b="0"/>
              <a:pathLst>
                <a:path w="104325" h="233207">
                  <a:moveTo>
                    <a:pt x="34363" y="233206"/>
                  </a:moveTo>
                  <a:lnTo>
                    <a:pt x="6491" y="169884"/>
                  </a:lnTo>
                  <a:lnTo>
                    <a:pt x="0" y="142275"/>
                  </a:lnTo>
                  <a:lnTo>
                    <a:pt x="1241" y="125421"/>
                  </a:lnTo>
                  <a:lnTo>
                    <a:pt x="10921" y="97239"/>
                  </a:lnTo>
                  <a:lnTo>
                    <a:pt x="50006" y="40845"/>
                  </a:lnTo>
                  <a:lnTo>
                    <a:pt x="72395" y="21603"/>
                  </a:lnTo>
                  <a:lnTo>
                    <a:pt x="104324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F08F50-7170-4D5C-BC3A-63376B3D212E}"/>
              </a:ext>
            </a:extLst>
          </p:cNvPr>
          <p:cNvGrpSpPr/>
          <p:nvPr/>
        </p:nvGrpSpPr>
        <p:grpSpPr>
          <a:xfrm>
            <a:off x="1037526" y="7250447"/>
            <a:ext cx="1994151" cy="1733497"/>
            <a:chOff x="1037526" y="7250447"/>
            <a:chExt cx="1994151" cy="1733497"/>
          </a:xfrm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E0FE08B-5A42-4D43-BDB9-0B6C814EB441}"/>
                </a:ext>
              </a:extLst>
            </p:cNvPr>
            <p:cNvSpPr/>
            <p:nvPr/>
          </p:nvSpPr>
          <p:spPr>
            <a:xfrm>
              <a:off x="1185223" y="7250447"/>
              <a:ext cx="112957" cy="1733497"/>
            </a:xfrm>
            <a:custGeom>
              <a:avLst/>
              <a:gdLst/>
              <a:ahLst/>
              <a:cxnLst/>
              <a:rect l="0" t="0" r="0" b="0"/>
              <a:pathLst>
                <a:path w="112957" h="1733497">
                  <a:moveTo>
                    <a:pt x="4127" y="0"/>
                  </a:moveTo>
                  <a:lnTo>
                    <a:pt x="0" y="12379"/>
                  </a:lnTo>
                  <a:lnTo>
                    <a:pt x="277" y="25368"/>
                  </a:lnTo>
                  <a:lnTo>
                    <a:pt x="14721" y="81981"/>
                  </a:lnTo>
                  <a:lnTo>
                    <a:pt x="23366" y="142659"/>
                  </a:lnTo>
                  <a:lnTo>
                    <a:pt x="33782" y="204715"/>
                  </a:lnTo>
                  <a:lnTo>
                    <a:pt x="41787" y="266892"/>
                  </a:lnTo>
                  <a:lnTo>
                    <a:pt x="42835" y="324866"/>
                  </a:lnTo>
                  <a:lnTo>
                    <a:pt x="48316" y="378097"/>
                  </a:lnTo>
                  <a:lnTo>
                    <a:pt x="55895" y="440480"/>
                  </a:lnTo>
                  <a:lnTo>
                    <a:pt x="62320" y="496448"/>
                  </a:lnTo>
                  <a:lnTo>
                    <a:pt x="65789" y="551440"/>
                  </a:lnTo>
                  <a:lnTo>
                    <a:pt x="66246" y="604545"/>
                  </a:lnTo>
                  <a:lnTo>
                    <a:pt x="66306" y="662252"/>
                  </a:lnTo>
                  <a:lnTo>
                    <a:pt x="72466" y="721174"/>
                  </a:lnTo>
                  <a:lnTo>
                    <a:pt x="74739" y="780735"/>
                  </a:lnTo>
                  <a:lnTo>
                    <a:pt x="80199" y="831922"/>
                  </a:lnTo>
                  <a:lnTo>
                    <a:pt x="81533" y="883621"/>
                  </a:lnTo>
                  <a:lnTo>
                    <a:pt x="80933" y="939035"/>
                  </a:lnTo>
                  <a:lnTo>
                    <a:pt x="75160" y="994262"/>
                  </a:lnTo>
                  <a:lnTo>
                    <a:pt x="74230" y="1053593"/>
                  </a:lnTo>
                  <a:lnTo>
                    <a:pt x="78243" y="1112437"/>
                  </a:lnTo>
                  <a:lnTo>
                    <a:pt x="81385" y="1172546"/>
                  </a:lnTo>
                  <a:lnTo>
                    <a:pt x="87973" y="1229728"/>
                  </a:lnTo>
                  <a:lnTo>
                    <a:pt x="89490" y="1292842"/>
                  </a:lnTo>
                  <a:lnTo>
                    <a:pt x="89616" y="1349299"/>
                  </a:lnTo>
                  <a:lnTo>
                    <a:pt x="89633" y="1405860"/>
                  </a:lnTo>
                  <a:lnTo>
                    <a:pt x="85786" y="1467083"/>
                  </a:lnTo>
                  <a:lnTo>
                    <a:pt x="89129" y="1526947"/>
                  </a:lnTo>
                  <a:lnTo>
                    <a:pt x="91839" y="1578173"/>
                  </a:lnTo>
                  <a:lnTo>
                    <a:pt x="97539" y="1636618"/>
                  </a:lnTo>
                  <a:lnTo>
                    <a:pt x="109740" y="1698858"/>
                  </a:lnTo>
                  <a:lnTo>
                    <a:pt x="112956" y="173349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E9CBAE3-02DC-4BEF-AA6A-6BCB793E1EFA}"/>
                </a:ext>
              </a:extLst>
            </p:cNvPr>
            <p:cNvSpPr/>
            <p:nvPr/>
          </p:nvSpPr>
          <p:spPr>
            <a:xfrm>
              <a:off x="1037526" y="8439796"/>
              <a:ext cx="765933" cy="91277"/>
            </a:xfrm>
            <a:custGeom>
              <a:avLst/>
              <a:gdLst/>
              <a:ahLst/>
              <a:cxnLst/>
              <a:rect l="0" t="0" r="0" b="0"/>
              <a:pathLst>
                <a:path w="765933" h="91277">
                  <a:moveTo>
                    <a:pt x="4127" y="46641"/>
                  </a:moveTo>
                  <a:lnTo>
                    <a:pt x="0" y="59021"/>
                  </a:lnTo>
                  <a:lnTo>
                    <a:pt x="1376" y="64396"/>
                  </a:lnTo>
                  <a:lnTo>
                    <a:pt x="9814" y="74973"/>
                  </a:lnTo>
                  <a:lnTo>
                    <a:pt x="37386" y="86514"/>
                  </a:lnTo>
                  <a:lnTo>
                    <a:pt x="85286" y="91276"/>
                  </a:lnTo>
                  <a:lnTo>
                    <a:pt x="130861" y="88562"/>
                  </a:lnTo>
                  <a:lnTo>
                    <a:pt x="166352" y="84089"/>
                  </a:lnTo>
                  <a:lnTo>
                    <a:pt x="215924" y="77653"/>
                  </a:lnTo>
                  <a:lnTo>
                    <a:pt x="274883" y="69907"/>
                  </a:lnTo>
                  <a:lnTo>
                    <a:pt x="321100" y="63880"/>
                  </a:lnTo>
                  <a:lnTo>
                    <a:pt x="358820" y="58997"/>
                  </a:lnTo>
                  <a:lnTo>
                    <a:pt x="419158" y="50405"/>
                  </a:lnTo>
                  <a:lnTo>
                    <a:pt x="469008" y="40828"/>
                  </a:lnTo>
                  <a:lnTo>
                    <a:pt x="514196" y="33116"/>
                  </a:lnTo>
                  <a:lnTo>
                    <a:pt x="576181" y="23920"/>
                  </a:lnTo>
                  <a:lnTo>
                    <a:pt x="630535" y="15726"/>
                  </a:lnTo>
                  <a:lnTo>
                    <a:pt x="691202" y="5218"/>
                  </a:lnTo>
                  <a:lnTo>
                    <a:pt x="744810" y="689"/>
                  </a:lnTo>
                  <a:lnTo>
                    <a:pt x="76593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CC3E7AF-64C5-4C96-AE07-D957D052C23D}"/>
                </a:ext>
              </a:extLst>
            </p:cNvPr>
            <p:cNvSpPr/>
            <p:nvPr/>
          </p:nvSpPr>
          <p:spPr>
            <a:xfrm>
              <a:off x="1744822" y="8375434"/>
              <a:ext cx="71014" cy="157645"/>
            </a:xfrm>
            <a:custGeom>
              <a:avLst/>
              <a:gdLst/>
              <a:ahLst/>
              <a:cxnLst/>
              <a:rect l="0" t="0" r="0" b="0"/>
              <a:pathLst>
                <a:path w="71014" h="157645">
                  <a:moveTo>
                    <a:pt x="27542" y="17721"/>
                  </a:moveTo>
                  <a:lnTo>
                    <a:pt x="14266" y="6173"/>
                  </a:lnTo>
                  <a:lnTo>
                    <a:pt x="1776" y="209"/>
                  </a:lnTo>
                  <a:lnTo>
                    <a:pt x="0" y="0"/>
                  </a:lnTo>
                  <a:lnTo>
                    <a:pt x="4937" y="4375"/>
                  </a:lnTo>
                  <a:lnTo>
                    <a:pt x="62504" y="38896"/>
                  </a:lnTo>
                  <a:lnTo>
                    <a:pt x="68992" y="55923"/>
                  </a:lnTo>
                  <a:lnTo>
                    <a:pt x="71013" y="77022"/>
                  </a:lnTo>
                  <a:lnTo>
                    <a:pt x="69031" y="97916"/>
                  </a:lnTo>
                  <a:lnTo>
                    <a:pt x="60665" y="116416"/>
                  </a:lnTo>
                  <a:lnTo>
                    <a:pt x="27542" y="15764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343FA9D-826E-4AD6-9007-D7534EE9CC55}"/>
                </a:ext>
              </a:extLst>
            </p:cNvPr>
            <p:cNvSpPr/>
            <p:nvPr/>
          </p:nvSpPr>
          <p:spPr>
            <a:xfrm>
              <a:off x="1941015" y="8381254"/>
              <a:ext cx="126744" cy="198589"/>
            </a:xfrm>
            <a:custGeom>
              <a:avLst/>
              <a:gdLst/>
              <a:ahLst/>
              <a:cxnLst/>
              <a:rect l="0" t="0" r="0" b="0"/>
              <a:pathLst>
                <a:path w="126744" h="198589">
                  <a:moveTo>
                    <a:pt x="17914" y="4127"/>
                  </a:moveTo>
                  <a:lnTo>
                    <a:pt x="1407" y="4126"/>
                  </a:lnTo>
                  <a:lnTo>
                    <a:pt x="0" y="3263"/>
                  </a:lnTo>
                  <a:lnTo>
                    <a:pt x="7649" y="0"/>
                  </a:lnTo>
                  <a:lnTo>
                    <a:pt x="35506" y="1561"/>
                  </a:lnTo>
                  <a:lnTo>
                    <a:pt x="51932" y="7594"/>
                  </a:lnTo>
                  <a:lnTo>
                    <a:pt x="58731" y="11621"/>
                  </a:lnTo>
                  <a:lnTo>
                    <a:pt x="76553" y="33795"/>
                  </a:lnTo>
                  <a:lnTo>
                    <a:pt x="84521" y="62246"/>
                  </a:lnTo>
                  <a:lnTo>
                    <a:pt x="81778" y="82357"/>
                  </a:lnTo>
                  <a:lnTo>
                    <a:pt x="62399" y="141791"/>
                  </a:lnTo>
                  <a:lnTo>
                    <a:pt x="47526" y="174698"/>
                  </a:lnTo>
                  <a:lnTo>
                    <a:pt x="47157" y="181757"/>
                  </a:lnTo>
                  <a:lnTo>
                    <a:pt x="51352" y="194206"/>
                  </a:lnTo>
                  <a:lnTo>
                    <a:pt x="55753" y="197353"/>
                  </a:lnTo>
                  <a:lnTo>
                    <a:pt x="61278" y="198588"/>
                  </a:lnTo>
                  <a:lnTo>
                    <a:pt x="111516" y="192323"/>
                  </a:lnTo>
                  <a:lnTo>
                    <a:pt x="126743" y="19069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C10A048-85DD-4A15-AF59-5BFDF4E7F8F1}"/>
                </a:ext>
              </a:extLst>
            </p:cNvPr>
            <p:cNvSpPr/>
            <p:nvPr/>
          </p:nvSpPr>
          <p:spPr>
            <a:xfrm>
              <a:off x="2184361" y="8525305"/>
              <a:ext cx="7775" cy="15548"/>
            </a:xfrm>
            <a:custGeom>
              <a:avLst/>
              <a:gdLst/>
              <a:ahLst/>
              <a:cxnLst/>
              <a:rect l="0" t="0" r="0" b="0"/>
              <a:pathLst>
                <a:path w="7775" h="15548">
                  <a:moveTo>
                    <a:pt x="7774" y="0"/>
                  </a:move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3626EA8-31A4-44CC-8B38-A8CBCDA2838D}"/>
                </a:ext>
              </a:extLst>
            </p:cNvPr>
            <p:cNvSpPr/>
            <p:nvPr/>
          </p:nvSpPr>
          <p:spPr>
            <a:xfrm>
              <a:off x="2265263" y="8323194"/>
              <a:ext cx="315549" cy="36707"/>
            </a:xfrm>
            <a:custGeom>
              <a:avLst/>
              <a:gdLst/>
              <a:ahLst/>
              <a:cxnLst/>
              <a:rect l="0" t="0" r="0" b="0"/>
              <a:pathLst>
                <a:path w="315549" h="36707">
                  <a:moveTo>
                    <a:pt x="12381" y="23320"/>
                  </a:moveTo>
                  <a:lnTo>
                    <a:pt x="0" y="31574"/>
                  </a:lnTo>
                  <a:lnTo>
                    <a:pt x="1536" y="34004"/>
                  </a:lnTo>
                  <a:lnTo>
                    <a:pt x="17061" y="36706"/>
                  </a:lnTo>
                  <a:lnTo>
                    <a:pt x="70650" y="27857"/>
                  </a:lnTo>
                  <a:lnTo>
                    <a:pt x="131686" y="19591"/>
                  </a:lnTo>
                  <a:lnTo>
                    <a:pt x="193773" y="11776"/>
                  </a:lnTo>
                  <a:lnTo>
                    <a:pt x="251250" y="8563"/>
                  </a:lnTo>
                  <a:lnTo>
                    <a:pt x="293954" y="5626"/>
                  </a:lnTo>
                  <a:lnTo>
                    <a:pt x="31554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590EBF1-04D2-42B8-8271-13C4A9A9F2FA}"/>
                </a:ext>
              </a:extLst>
            </p:cNvPr>
            <p:cNvSpPr/>
            <p:nvPr/>
          </p:nvSpPr>
          <p:spPr>
            <a:xfrm>
              <a:off x="2417567" y="8369835"/>
              <a:ext cx="77736" cy="178791"/>
            </a:xfrm>
            <a:custGeom>
              <a:avLst/>
              <a:gdLst/>
              <a:ahLst/>
              <a:cxnLst/>
              <a:rect l="0" t="0" r="0" b="0"/>
              <a:pathLst>
                <a:path w="77736" h="178791">
                  <a:moveTo>
                    <a:pt x="0" y="0"/>
                  </a:moveTo>
                  <a:lnTo>
                    <a:pt x="18053" y="55703"/>
                  </a:lnTo>
                  <a:lnTo>
                    <a:pt x="40709" y="116716"/>
                  </a:lnTo>
                  <a:lnTo>
                    <a:pt x="59680" y="160507"/>
                  </a:lnTo>
                  <a:lnTo>
                    <a:pt x="77735" y="17879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24056E0-937E-41E9-B61D-52D97DAB5D1E}"/>
                </a:ext>
              </a:extLst>
            </p:cNvPr>
            <p:cNvSpPr/>
            <p:nvPr/>
          </p:nvSpPr>
          <p:spPr>
            <a:xfrm>
              <a:off x="2553012" y="8416475"/>
              <a:ext cx="89988" cy="104892"/>
            </a:xfrm>
            <a:custGeom>
              <a:avLst/>
              <a:gdLst/>
              <a:ahLst/>
              <a:cxnLst/>
              <a:rect l="0" t="0" r="0" b="0"/>
              <a:pathLst>
                <a:path w="89988" h="104892">
                  <a:moveTo>
                    <a:pt x="4478" y="85510"/>
                  </a:moveTo>
                  <a:lnTo>
                    <a:pt x="0" y="66732"/>
                  </a:lnTo>
                  <a:lnTo>
                    <a:pt x="21766" y="102921"/>
                  </a:lnTo>
                  <a:lnTo>
                    <a:pt x="22050" y="104891"/>
                  </a:lnTo>
                  <a:lnTo>
                    <a:pt x="17758" y="100169"/>
                  </a:lnTo>
                  <a:lnTo>
                    <a:pt x="16786" y="95283"/>
                  </a:lnTo>
                  <a:lnTo>
                    <a:pt x="21433" y="68822"/>
                  </a:lnTo>
                  <a:lnTo>
                    <a:pt x="27561" y="53909"/>
                  </a:lnTo>
                  <a:lnTo>
                    <a:pt x="45579" y="31809"/>
                  </a:lnTo>
                  <a:lnTo>
                    <a:pt x="8998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25220A9-AA5C-40A4-8499-63C7642CAF7D}"/>
                </a:ext>
              </a:extLst>
            </p:cNvPr>
            <p:cNvSpPr/>
            <p:nvPr/>
          </p:nvSpPr>
          <p:spPr>
            <a:xfrm>
              <a:off x="2692832" y="8414014"/>
              <a:ext cx="338845" cy="119267"/>
            </a:xfrm>
            <a:custGeom>
              <a:avLst/>
              <a:gdLst/>
              <a:ahLst/>
              <a:cxnLst/>
              <a:rect l="0" t="0" r="0" b="0"/>
              <a:pathLst>
                <a:path w="338845" h="119267">
                  <a:moveTo>
                    <a:pt x="105638" y="41330"/>
                  </a:moveTo>
                  <a:lnTo>
                    <a:pt x="83999" y="12996"/>
                  </a:lnTo>
                  <a:lnTo>
                    <a:pt x="64965" y="1457"/>
                  </a:lnTo>
                  <a:lnTo>
                    <a:pt x="50421" y="0"/>
                  </a:lnTo>
                  <a:lnTo>
                    <a:pt x="42915" y="820"/>
                  </a:lnTo>
                  <a:lnTo>
                    <a:pt x="29968" y="8642"/>
                  </a:lnTo>
                  <a:lnTo>
                    <a:pt x="18456" y="22483"/>
                  </a:lnTo>
                  <a:lnTo>
                    <a:pt x="3990" y="54555"/>
                  </a:lnTo>
                  <a:lnTo>
                    <a:pt x="0" y="78878"/>
                  </a:lnTo>
                  <a:lnTo>
                    <a:pt x="2834" y="97173"/>
                  </a:lnTo>
                  <a:lnTo>
                    <a:pt x="6008" y="104471"/>
                  </a:lnTo>
                  <a:lnTo>
                    <a:pt x="11578" y="109335"/>
                  </a:lnTo>
                  <a:lnTo>
                    <a:pt x="26981" y="114740"/>
                  </a:lnTo>
                  <a:lnTo>
                    <a:pt x="43040" y="112535"/>
                  </a:lnTo>
                  <a:lnTo>
                    <a:pt x="57951" y="104934"/>
                  </a:lnTo>
                  <a:lnTo>
                    <a:pt x="70336" y="92919"/>
                  </a:lnTo>
                  <a:lnTo>
                    <a:pt x="82894" y="67460"/>
                  </a:lnTo>
                  <a:lnTo>
                    <a:pt x="87959" y="33908"/>
                  </a:lnTo>
                  <a:lnTo>
                    <a:pt x="86078" y="27744"/>
                  </a:lnTo>
                  <a:lnTo>
                    <a:pt x="82233" y="25362"/>
                  </a:lnTo>
                  <a:lnTo>
                    <a:pt x="77079" y="25503"/>
                  </a:lnTo>
                  <a:lnTo>
                    <a:pt x="74507" y="28187"/>
                  </a:lnTo>
                  <a:lnTo>
                    <a:pt x="73655" y="32567"/>
                  </a:lnTo>
                  <a:lnTo>
                    <a:pt x="78495" y="62343"/>
                  </a:lnTo>
                  <a:lnTo>
                    <a:pt x="87528" y="76869"/>
                  </a:lnTo>
                  <a:lnTo>
                    <a:pt x="93565" y="83160"/>
                  </a:lnTo>
                  <a:lnTo>
                    <a:pt x="109485" y="90151"/>
                  </a:lnTo>
                  <a:lnTo>
                    <a:pt x="118567" y="92015"/>
                  </a:lnTo>
                  <a:lnTo>
                    <a:pt x="126350" y="91531"/>
                  </a:lnTo>
                  <a:lnTo>
                    <a:pt x="139603" y="86385"/>
                  </a:lnTo>
                  <a:lnTo>
                    <a:pt x="156776" y="73777"/>
                  </a:lnTo>
                  <a:lnTo>
                    <a:pt x="168679" y="54975"/>
                  </a:lnTo>
                  <a:lnTo>
                    <a:pt x="173549" y="28866"/>
                  </a:lnTo>
                  <a:lnTo>
                    <a:pt x="175096" y="26974"/>
                  </a:lnTo>
                  <a:lnTo>
                    <a:pt x="176991" y="30032"/>
                  </a:lnTo>
                  <a:lnTo>
                    <a:pt x="194656" y="90007"/>
                  </a:lnTo>
                  <a:lnTo>
                    <a:pt x="193282" y="86284"/>
                  </a:lnTo>
                  <a:lnTo>
                    <a:pt x="196702" y="75993"/>
                  </a:lnTo>
                  <a:lnTo>
                    <a:pt x="222729" y="35490"/>
                  </a:lnTo>
                  <a:lnTo>
                    <a:pt x="227748" y="29664"/>
                  </a:lnTo>
                  <a:lnTo>
                    <a:pt x="242539" y="23188"/>
                  </a:lnTo>
                  <a:lnTo>
                    <a:pt x="251320" y="21461"/>
                  </a:lnTo>
                  <a:lnTo>
                    <a:pt x="259765" y="22902"/>
                  </a:lnTo>
                  <a:lnTo>
                    <a:pt x="276058" y="31412"/>
                  </a:lnTo>
                  <a:lnTo>
                    <a:pt x="287331" y="43832"/>
                  </a:lnTo>
                  <a:lnTo>
                    <a:pt x="313606" y="102751"/>
                  </a:lnTo>
                  <a:lnTo>
                    <a:pt x="322156" y="114982"/>
                  </a:lnTo>
                  <a:lnTo>
                    <a:pt x="325991" y="118070"/>
                  </a:lnTo>
                  <a:lnTo>
                    <a:pt x="329411" y="119266"/>
                  </a:lnTo>
                  <a:lnTo>
                    <a:pt x="338844" y="1190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12D37EF-C587-453D-97BB-D4A1CBEDEA08}"/>
              </a:ext>
            </a:extLst>
          </p:cNvPr>
          <p:cNvGrpSpPr/>
          <p:nvPr/>
        </p:nvGrpSpPr>
        <p:grpSpPr>
          <a:xfrm>
            <a:off x="3084758" y="8186436"/>
            <a:ext cx="1859206" cy="393285"/>
            <a:chOff x="3084758" y="8186436"/>
            <a:chExt cx="1859206" cy="393285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4185102-6D99-4424-B538-3096346F55F5}"/>
                </a:ext>
              </a:extLst>
            </p:cNvPr>
            <p:cNvSpPr/>
            <p:nvPr/>
          </p:nvSpPr>
          <p:spPr>
            <a:xfrm>
              <a:off x="3084758" y="8378561"/>
              <a:ext cx="79533" cy="201160"/>
            </a:xfrm>
            <a:custGeom>
              <a:avLst/>
              <a:gdLst/>
              <a:ahLst/>
              <a:cxnLst/>
              <a:rect l="0" t="0" r="0" b="0"/>
              <a:pathLst>
                <a:path w="79533" h="201160">
                  <a:moveTo>
                    <a:pt x="55747" y="92330"/>
                  </a:moveTo>
                  <a:lnTo>
                    <a:pt x="58050" y="60809"/>
                  </a:lnTo>
                  <a:lnTo>
                    <a:pt x="67278" y="22312"/>
                  </a:lnTo>
                  <a:lnTo>
                    <a:pt x="65767" y="6796"/>
                  </a:lnTo>
                  <a:lnTo>
                    <a:pt x="62427" y="2486"/>
                  </a:lnTo>
                  <a:lnTo>
                    <a:pt x="57609" y="476"/>
                  </a:lnTo>
                  <a:lnTo>
                    <a:pt x="51806" y="0"/>
                  </a:lnTo>
                  <a:lnTo>
                    <a:pt x="38448" y="4077"/>
                  </a:lnTo>
                  <a:lnTo>
                    <a:pt x="18664" y="16085"/>
                  </a:lnTo>
                  <a:lnTo>
                    <a:pt x="8172" y="26486"/>
                  </a:lnTo>
                  <a:lnTo>
                    <a:pt x="629" y="39745"/>
                  </a:lnTo>
                  <a:lnTo>
                    <a:pt x="0" y="46908"/>
                  </a:lnTo>
                  <a:lnTo>
                    <a:pt x="3907" y="61778"/>
                  </a:lnTo>
                  <a:lnTo>
                    <a:pt x="13705" y="74719"/>
                  </a:lnTo>
                  <a:lnTo>
                    <a:pt x="26697" y="85367"/>
                  </a:lnTo>
                  <a:lnTo>
                    <a:pt x="59663" y="106244"/>
                  </a:lnTo>
                  <a:lnTo>
                    <a:pt x="76102" y="125243"/>
                  </a:lnTo>
                  <a:lnTo>
                    <a:pt x="78818" y="132410"/>
                  </a:lnTo>
                  <a:lnTo>
                    <a:pt x="79532" y="147283"/>
                  </a:lnTo>
                  <a:lnTo>
                    <a:pt x="75079" y="170224"/>
                  </a:lnTo>
                  <a:lnTo>
                    <a:pt x="66066" y="183378"/>
                  </a:lnTo>
                  <a:lnTo>
                    <a:pt x="51031" y="195891"/>
                  </a:lnTo>
                  <a:lnTo>
                    <a:pt x="40200" y="2011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109F7F8-EFDA-4F9F-BFC8-9F32B0C2588F}"/>
                </a:ext>
              </a:extLst>
            </p:cNvPr>
            <p:cNvSpPr/>
            <p:nvPr/>
          </p:nvSpPr>
          <p:spPr>
            <a:xfrm>
              <a:off x="3210467" y="8424249"/>
              <a:ext cx="108830" cy="93410"/>
            </a:xfrm>
            <a:custGeom>
              <a:avLst/>
              <a:gdLst/>
              <a:ahLst/>
              <a:cxnLst/>
              <a:rect l="0" t="0" r="0" b="0"/>
              <a:pathLst>
                <a:path w="108830" h="93410">
                  <a:moveTo>
                    <a:pt x="0" y="15547"/>
                  </a:moveTo>
                  <a:lnTo>
                    <a:pt x="16507" y="3168"/>
                  </a:lnTo>
                  <a:lnTo>
                    <a:pt x="21369" y="3840"/>
                  </a:lnTo>
                  <a:lnTo>
                    <a:pt x="24611" y="8605"/>
                  </a:lnTo>
                  <a:lnTo>
                    <a:pt x="38981" y="66794"/>
                  </a:lnTo>
                  <a:lnTo>
                    <a:pt x="41534" y="75623"/>
                  </a:lnTo>
                  <a:lnTo>
                    <a:pt x="45827" y="82374"/>
                  </a:lnTo>
                  <a:lnTo>
                    <a:pt x="57508" y="92177"/>
                  </a:lnTo>
                  <a:lnTo>
                    <a:pt x="64250" y="93409"/>
                  </a:lnTo>
                  <a:lnTo>
                    <a:pt x="78652" y="90172"/>
                  </a:lnTo>
                  <a:lnTo>
                    <a:pt x="84392" y="86027"/>
                  </a:lnTo>
                  <a:lnTo>
                    <a:pt x="93074" y="74511"/>
                  </a:lnTo>
                  <a:lnTo>
                    <a:pt x="102817" y="49331"/>
                  </a:lnTo>
                  <a:lnTo>
                    <a:pt x="10882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6AA5D51-7B9A-4F7B-BA4D-E696D4315E10}"/>
                </a:ext>
              </a:extLst>
            </p:cNvPr>
            <p:cNvSpPr/>
            <p:nvPr/>
          </p:nvSpPr>
          <p:spPr>
            <a:xfrm>
              <a:off x="3397031" y="8336862"/>
              <a:ext cx="474187" cy="191522"/>
            </a:xfrm>
            <a:custGeom>
              <a:avLst/>
              <a:gdLst/>
              <a:ahLst/>
              <a:cxnLst/>
              <a:rect l="0" t="0" r="0" b="0"/>
              <a:pathLst>
                <a:path w="474187" h="191522">
                  <a:moveTo>
                    <a:pt x="0" y="102934"/>
                  </a:moveTo>
                  <a:lnTo>
                    <a:pt x="21640" y="124573"/>
                  </a:lnTo>
                  <a:lnTo>
                    <a:pt x="27382" y="125997"/>
                  </a:lnTo>
                  <a:lnTo>
                    <a:pt x="40673" y="122974"/>
                  </a:lnTo>
                  <a:lnTo>
                    <a:pt x="45254" y="118021"/>
                  </a:lnTo>
                  <a:lnTo>
                    <a:pt x="50343" y="103306"/>
                  </a:lnTo>
                  <a:lnTo>
                    <a:pt x="49082" y="75597"/>
                  </a:lnTo>
                  <a:lnTo>
                    <a:pt x="43120" y="60266"/>
                  </a:lnTo>
                  <a:lnTo>
                    <a:pt x="39111" y="53759"/>
                  </a:lnTo>
                  <a:lnTo>
                    <a:pt x="34711" y="52013"/>
                  </a:lnTo>
                  <a:lnTo>
                    <a:pt x="30051" y="53440"/>
                  </a:lnTo>
                  <a:lnTo>
                    <a:pt x="25216" y="56981"/>
                  </a:lnTo>
                  <a:lnTo>
                    <a:pt x="19845" y="70132"/>
                  </a:lnTo>
                  <a:lnTo>
                    <a:pt x="18321" y="87491"/>
                  </a:lnTo>
                  <a:lnTo>
                    <a:pt x="23183" y="115825"/>
                  </a:lnTo>
                  <a:lnTo>
                    <a:pt x="35180" y="140151"/>
                  </a:lnTo>
                  <a:lnTo>
                    <a:pt x="50540" y="158684"/>
                  </a:lnTo>
                  <a:lnTo>
                    <a:pt x="63921" y="169747"/>
                  </a:lnTo>
                  <a:lnTo>
                    <a:pt x="71117" y="172524"/>
                  </a:lnTo>
                  <a:lnTo>
                    <a:pt x="86023" y="173307"/>
                  </a:lnTo>
                  <a:lnTo>
                    <a:pt x="98981" y="168472"/>
                  </a:lnTo>
                  <a:lnTo>
                    <a:pt x="104855" y="164765"/>
                  </a:lnTo>
                  <a:lnTo>
                    <a:pt x="113685" y="151432"/>
                  </a:lnTo>
                  <a:lnTo>
                    <a:pt x="118761" y="134853"/>
                  </a:lnTo>
                  <a:lnTo>
                    <a:pt x="116763" y="110952"/>
                  </a:lnTo>
                  <a:lnTo>
                    <a:pt x="105918" y="71872"/>
                  </a:lnTo>
                  <a:lnTo>
                    <a:pt x="106889" y="65815"/>
                  </a:lnTo>
                  <a:lnTo>
                    <a:pt x="110127" y="60913"/>
                  </a:lnTo>
                  <a:lnTo>
                    <a:pt x="114877" y="56781"/>
                  </a:lnTo>
                  <a:lnTo>
                    <a:pt x="120635" y="54892"/>
                  </a:lnTo>
                  <a:lnTo>
                    <a:pt x="133943" y="55095"/>
                  </a:lnTo>
                  <a:lnTo>
                    <a:pt x="146190" y="60367"/>
                  </a:lnTo>
                  <a:lnTo>
                    <a:pt x="151875" y="64192"/>
                  </a:lnTo>
                  <a:lnTo>
                    <a:pt x="160495" y="75351"/>
                  </a:lnTo>
                  <a:lnTo>
                    <a:pt x="173066" y="103627"/>
                  </a:lnTo>
                  <a:lnTo>
                    <a:pt x="185526" y="164443"/>
                  </a:lnTo>
                  <a:lnTo>
                    <a:pt x="193589" y="180368"/>
                  </a:lnTo>
                  <a:lnTo>
                    <a:pt x="199885" y="185650"/>
                  </a:lnTo>
                  <a:lnTo>
                    <a:pt x="216094" y="191521"/>
                  </a:lnTo>
                  <a:lnTo>
                    <a:pt x="224389" y="190495"/>
                  </a:lnTo>
                  <a:lnTo>
                    <a:pt x="240516" y="182445"/>
                  </a:lnTo>
                  <a:lnTo>
                    <a:pt x="251715" y="170230"/>
                  </a:lnTo>
                  <a:lnTo>
                    <a:pt x="258707" y="155300"/>
                  </a:lnTo>
                  <a:lnTo>
                    <a:pt x="263564" y="103379"/>
                  </a:lnTo>
                  <a:lnTo>
                    <a:pt x="259955" y="66022"/>
                  </a:lnTo>
                  <a:lnTo>
                    <a:pt x="261404" y="60188"/>
                  </a:lnTo>
                  <a:lnTo>
                    <a:pt x="264961" y="58890"/>
                  </a:lnTo>
                  <a:lnTo>
                    <a:pt x="324386" y="83329"/>
                  </a:lnTo>
                  <a:lnTo>
                    <a:pt x="369206" y="112392"/>
                  </a:lnTo>
                  <a:lnTo>
                    <a:pt x="374833" y="120468"/>
                  </a:lnTo>
                  <a:lnTo>
                    <a:pt x="378781" y="138653"/>
                  </a:lnTo>
                  <a:lnTo>
                    <a:pt x="376897" y="144022"/>
                  </a:lnTo>
                  <a:lnTo>
                    <a:pt x="373051" y="146737"/>
                  </a:lnTo>
                  <a:lnTo>
                    <a:pt x="367895" y="147684"/>
                  </a:lnTo>
                  <a:lnTo>
                    <a:pt x="365321" y="145723"/>
                  </a:lnTo>
                  <a:lnTo>
                    <a:pt x="364469" y="141825"/>
                  </a:lnTo>
                  <a:lnTo>
                    <a:pt x="364765" y="136636"/>
                  </a:lnTo>
                  <a:lnTo>
                    <a:pt x="369700" y="126263"/>
                  </a:lnTo>
                  <a:lnTo>
                    <a:pt x="405957" y="63865"/>
                  </a:lnTo>
                  <a:lnTo>
                    <a:pt x="421169" y="28806"/>
                  </a:lnTo>
                  <a:lnTo>
                    <a:pt x="422408" y="11255"/>
                  </a:lnTo>
                  <a:lnTo>
                    <a:pt x="421529" y="2947"/>
                  </a:lnTo>
                  <a:lnTo>
                    <a:pt x="420079" y="0"/>
                  </a:lnTo>
                  <a:lnTo>
                    <a:pt x="418249" y="626"/>
                  </a:lnTo>
                  <a:lnTo>
                    <a:pt x="416165" y="3635"/>
                  </a:lnTo>
                  <a:lnTo>
                    <a:pt x="417359" y="28503"/>
                  </a:lnTo>
                  <a:lnTo>
                    <a:pt x="426364" y="68526"/>
                  </a:lnTo>
                  <a:lnTo>
                    <a:pt x="434506" y="85914"/>
                  </a:lnTo>
                  <a:lnTo>
                    <a:pt x="448489" y="99977"/>
                  </a:lnTo>
                  <a:lnTo>
                    <a:pt x="474186" y="1184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AE9234A-4B86-4761-B119-9AEC402E7322}"/>
                </a:ext>
              </a:extLst>
            </p:cNvPr>
            <p:cNvSpPr/>
            <p:nvPr/>
          </p:nvSpPr>
          <p:spPr>
            <a:xfrm>
              <a:off x="4211397" y="8299873"/>
              <a:ext cx="239555" cy="141325"/>
            </a:xfrm>
            <a:custGeom>
              <a:avLst/>
              <a:gdLst/>
              <a:ahLst/>
              <a:cxnLst/>
              <a:rect l="0" t="0" r="0" b="0"/>
              <a:pathLst>
                <a:path w="239555" h="141325">
                  <a:moveTo>
                    <a:pt x="71817" y="0"/>
                  </a:moveTo>
                  <a:lnTo>
                    <a:pt x="16998" y="47366"/>
                  </a:lnTo>
                  <a:lnTo>
                    <a:pt x="2215" y="74303"/>
                  </a:lnTo>
                  <a:lnTo>
                    <a:pt x="0" y="94060"/>
                  </a:lnTo>
                  <a:lnTo>
                    <a:pt x="618" y="104165"/>
                  </a:lnTo>
                  <a:lnTo>
                    <a:pt x="8215" y="120001"/>
                  </a:lnTo>
                  <a:lnTo>
                    <a:pt x="13868" y="126641"/>
                  </a:lnTo>
                  <a:lnTo>
                    <a:pt x="29364" y="136324"/>
                  </a:lnTo>
                  <a:lnTo>
                    <a:pt x="38332" y="140115"/>
                  </a:lnTo>
                  <a:lnTo>
                    <a:pt x="71588" y="141324"/>
                  </a:lnTo>
                  <a:lnTo>
                    <a:pt x="114446" y="133130"/>
                  </a:lnTo>
                  <a:lnTo>
                    <a:pt x="132222" y="125100"/>
                  </a:lnTo>
                  <a:lnTo>
                    <a:pt x="140590" y="123996"/>
                  </a:lnTo>
                  <a:lnTo>
                    <a:pt x="184616" y="130735"/>
                  </a:lnTo>
                  <a:lnTo>
                    <a:pt x="202276" y="124610"/>
                  </a:lnTo>
                  <a:lnTo>
                    <a:pt x="217899" y="113251"/>
                  </a:lnTo>
                  <a:lnTo>
                    <a:pt x="230600" y="99565"/>
                  </a:lnTo>
                  <a:lnTo>
                    <a:pt x="237397" y="82542"/>
                  </a:lnTo>
                  <a:lnTo>
                    <a:pt x="239554" y="64324"/>
                  </a:lnTo>
                  <a:lnTo>
                    <a:pt x="237633" y="47590"/>
                  </a:lnTo>
                  <a:lnTo>
                    <a:pt x="231597" y="33819"/>
                  </a:lnTo>
                  <a:lnTo>
                    <a:pt x="227570" y="27729"/>
                  </a:lnTo>
                  <a:lnTo>
                    <a:pt x="221429" y="23668"/>
                  </a:lnTo>
                  <a:lnTo>
                    <a:pt x="205393" y="19156"/>
                  </a:lnTo>
                  <a:lnTo>
                    <a:pt x="198008" y="19680"/>
                  </a:lnTo>
                  <a:lnTo>
                    <a:pt x="185196" y="24869"/>
                  </a:lnTo>
                  <a:lnTo>
                    <a:pt x="176046" y="32934"/>
                  </a:lnTo>
                  <a:lnTo>
                    <a:pt x="165099" y="466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C5A20DB-3533-457F-BD91-6FB1457AA0DF}"/>
                </a:ext>
              </a:extLst>
            </p:cNvPr>
            <p:cNvSpPr/>
            <p:nvPr/>
          </p:nvSpPr>
          <p:spPr>
            <a:xfrm>
              <a:off x="4485325" y="8186436"/>
              <a:ext cx="46642" cy="222267"/>
            </a:xfrm>
            <a:custGeom>
              <a:avLst/>
              <a:gdLst/>
              <a:ahLst/>
              <a:cxnLst/>
              <a:rect l="0" t="0" r="0" b="0"/>
              <a:pathLst>
                <a:path w="46642" h="222267">
                  <a:moveTo>
                    <a:pt x="0" y="12381"/>
                  </a:moveTo>
                  <a:lnTo>
                    <a:pt x="4127" y="0"/>
                  </a:lnTo>
                  <a:lnTo>
                    <a:pt x="5343" y="673"/>
                  </a:lnTo>
                  <a:lnTo>
                    <a:pt x="8424" y="62202"/>
                  </a:lnTo>
                  <a:lnTo>
                    <a:pt x="16187" y="117232"/>
                  </a:lnTo>
                  <a:lnTo>
                    <a:pt x="29451" y="177852"/>
                  </a:lnTo>
                  <a:lnTo>
                    <a:pt x="46641" y="22226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69DD7A7-68E4-4B47-BC12-1DC0C55A7A87}"/>
                </a:ext>
              </a:extLst>
            </p:cNvPr>
            <p:cNvSpPr/>
            <p:nvPr/>
          </p:nvSpPr>
          <p:spPr>
            <a:xfrm>
              <a:off x="4609702" y="8326168"/>
              <a:ext cx="69471" cy="79041"/>
            </a:xfrm>
            <a:custGeom>
              <a:avLst/>
              <a:gdLst/>
              <a:ahLst/>
              <a:cxnLst/>
              <a:rect l="0" t="0" r="0" b="0"/>
              <a:pathLst>
                <a:path w="69471" h="79041">
                  <a:moveTo>
                    <a:pt x="0" y="12573"/>
                  </a:moveTo>
                  <a:lnTo>
                    <a:pt x="4126" y="192"/>
                  </a:lnTo>
                  <a:lnTo>
                    <a:pt x="4478" y="0"/>
                  </a:lnTo>
                  <a:lnTo>
                    <a:pt x="2574" y="15373"/>
                  </a:lnTo>
                  <a:lnTo>
                    <a:pt x="11045" y="51809"/>
                  </a:lnTo>
                  <a:lnTo>
                    <a:pt x="22466" y="70743"/>
                  </a:lnTo>
                  <a:lnTo>
                    <a:pt x="38776" y="77293"/>
                  </a:lnTo>
                  <a:lnTo>
                    <a:pt x="49171" y="79040"/>
                  </a:lnTo>
                  <a:lnTo>
                    <a:pt x="56965" y="76750"/>
                  </a:lnTo>
                  <a:lnTo>
                    <a:pt x="63025" y="71768"/>
                  </a:lnTo>
                  <a:lnTo>
                    <a:pt x="67928" y="64992"/>
                  </a:lnTo>
                  <a:lnTo>
                    <a:pt x="69470" y="57884"/>
                  </a:lnTo>
                  <a:lnTo>
                    <a:pt x="66576" y="43075"/>
                  </a:lnTo>
                  <a:lnTo>
                    <a:pt x="62522" y="37226"/>
                  </a:lnTo>
                  <a:lnTo>
                    <a:pt x="51108" y="28424"/>
                  </a:lnTo>
                  <a:lnTo>
                    <a:pt x="7773" y="2034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4EAF73B-26E3-4C29-A90D-A16BC5155FFD}"/>
                </a:ext>
              </a:extLst>
            </p:cNvPr>
            <p:cNvSpPr/>
            <p:nvPr/>
          </p:nvSpPr>
          <p:spPr>
            <a:xfrm>
              <a:off x="4819587" y="8234892"/>
              <a:ext cx="124377" cy="98444"/>
            </a:xfrm>
            <a:custGeom>
              <a:avLst/>
              <a:gdLst/>
              <a:ahLst/>
              <a:cxnLst/>
              <a:rect l="0" t="0" r="0" b="0"/>
              <a:pathLst>
                <a:path w="124377" h="98444">
                  <a:moveTo>
                    <a:pt x="0" y="80528"/>
                  </a:moveTo>
                  <a:lnTo>
                    <a:pt x="0" y="97034"/>
                  </a:lnTo>
                  <a:lnTo>
                    <a:pt x="1727" y="98443"/>
                  </a:lnTo>
                  <a:lnTo>
                    <a:pt x="4607" y="95926"/>
                  </a:lnTo>
                  <a:lnTo>
                    <a:pt x="8254" y="90793"/>
                  </a:lnTo>
                  <a:lnTo>
                    <a:pt x="27532" y="28955"/>
                  </a:lnTo>
                  <a:lnTo>
                    <a:pt x="36996" y="11829"/>
                  </a:lnTo>
                  <a:lnTo>
                    <a:pt x="43666" y="6225"/>
                  </a:lnTo>
                  <a:lnTo>
                    <a:pt x="60291" y="0"/>
                  </a:lnTo>
                  <a:lnTo>
                    <a:pt x="67833" y="67"/>
                  </a:lnTo>
                  <a:lnTo>
                    <a:pt x="80820" y="4748"/>
                  </a:lnTo>
                  <a:lnTo>
                    <a:pt x="97843" y="17096"/>
                  </a:lnTo>
                  <a:lnTo>
                    <a:pt x="109700" y="35821"/>
                  </a:lnTo>
                  <a:lnTo>
                    <a:pt x="124376" y="9607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3F2E4DB-DE9E-4404-AA68-6ECF1BAB0791}"/>
              </a:ext>
            </a:extLst>
          </p:cNvPr>
          <p:cNvGrpSpPr/>
          <p:nvPr/>
        </p:nvGrpSpPr>
        <p:grpSpPr>
          <a:xfrm>
            <a:off x="2553822" y="8882887"/>
            <a:ext cx="359027" cy="707392"/>
            <a:chOff x="2553822" y="8882887"/>
            <a:chExt cx="359027" cy="707392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79B1E93-1B1C-4ACD-927B-B68A58903D9D}"/>
                </a:ext>
              </a:extLst>
            </p:cNvPr>
            <p:cNvSpPr/>
            <p:nvPr/>
          </p:nvSpPr>
          <p:spPr>
            <a:xfrm>
              <a:off x="2553822" y="8882887"/>
              <a:ext cx="120272" cy="707392"/>
            </a:xfrm>
            <a:custGeom>
              <a:avLst/>
              <a:gdLst/>
              <a:ahLst/>
              <a:cxnLst/>
              <a:rect l="0" t="0" r="0" b="0"/>
              <a:pathLst>
                <a:path w="120272" h="707392">
                  <a:moveTo>
                    <a:pt x="120271" y="707391"/>
                  </a:moveTo>
                  <a:lnTo>
                    <a:pt x="94617" y="680009"/>
                  </a:lnTo>
                  <a:lnTo>
                    <a:pt x="64457" y="617597"/>
                  </a:lnTo>
                  <a:lnTo>
                    <a:pt x="46061" y="558172"/>
                  </a:lnTo>
                  <a:lnTo>
                    <a:pt x="36640" y="498964"/>
                  </a:lnTo>
                  <a:lnTo>
                    <a:pt x="19174" y="443176"/>
                  </a:lnTo>
                  <a:lnTo>
                    <a:pt x="13733" y="417493"/>
                  </a:lnTo>
                  <a:lnTo>
                    <a:pt x="3187" y="363535"/>
                  </a:lnTo>
                  <a:lnTo>
                    <a:pt x="0" y="344681"/>
                  </a:lnTo>
                  <a:lnTo>
                    <a:pt x="3233" y="289421"/>
                  </a:lnTo>
                  <a:lnTo>
                    <a:pt x="4494" y="228819"/>
                  </a:lnTo>
                  <a:lnTo>
                    <a:pt x="11582" y="173746"/>
                  </a:lnTo>
                  <a:lnTo>
                    <a:pt x="27149" y="116764"/>
                  </a:lnTo>
                  <a:lnTo>
                    <a:pt x="32507" y="91026"/>
                  </a:lnTo>
                  <a:lnTo>
                    <a:pt x="34565" y="30896"/>
                  </a:lnTo>
                  <a:lnTo>
                    <a:pt x="34763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8392D40-F53E-4419-AF16-96B37A5DE765}"/>
                </a:ext>
              </a:extLst>
            </p:cNvPr>
            <p:cNvSpPr/>
            <p:nvPr/>
          </p:nvSpPr>
          <p:spPr>
            <a:xfrm>
              <a:off x="2814017" y="9030584"/>
              <a:ext cx="98832" cy="559695"/>
            </a:xfrm>
            <a:custGeom>
              <a:avLst/>
              <a:gdLst/>
              <a:ahLst/>
              <a:cxnLst/>
              <a:rect l="0" t="0" r="0" b="0"/>
              <a:pathLst>
                <a:path w="98832" h="559695">
                  <a:moveTo>
                    <a:pt x="69962" y="559694"/>
                  </a:moveTo>
                  <a:lnTo>
                    <a:pt x="82342" y="555568"/>
                  </a:lnTo>
                  <a:lnTo>
                    <a:pt x="90723" y="546632"/>
                  </a:lnTo>
                  <a:lnTo>
                    <a:pt x="96463" y="533159"/>
                  </a:lnTo>
                  <a:lnTo>
                    <a:pt x="98831" y="507014"/>
                  </a:lnTo>
                  <a:lnTo>
                    <a:pt x="93583" y="482473"/>
                  </a:lnTo>
                  <a:lnTo>
                    <a:pt x="70358" y="419118"/>
                  </a:lnTo>
                  <a:lnTo>
                    <a:pt x="54449" y="363677"/>
                  </a:lnTo>
                  <a:lnTo>
                    <a:pt x="44348" y="336068"/>
                  </a:lnTo>
                  <a:lnTo>
                    <a:pt x="21050" y="279953"/>
                  </a:lnTo>
                  <a:lnTo>
                    <a:pt x="22723" y="222395"/>
                  </a:lnTo>
                  <a:lnTo>
                    <a:pt x="19141" y="160615"/>
                  </a:lnTo>
                  <a:lnTo>
                    <a:pt x="15863" y="98462"/>
                  </a:lnTo>
                  <a:lnTo>
                    <a:pt x="18141" y="42970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FFE979A-573C-43C8-BBCA-82C7943F335E}"/>
              </a:ext>
            </a:extLst>
          </p:cNvPr>
          <p:cNvGrpSpPr/>
          <p:nvPr/>
        </p:nvGrpSpPr>
        <p:grpSpPr>
          <a:xfrm>
            <a:off x="2582822" y="8597945"/>
            <a:ext cx="1197354" cy="493886"/>
            <a:chOff x="2582822" y="8597945"/>
            <a:chExt cx="1197354" cy="493886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518562-B017-42C5-B696-35733A489746}"/>
                </a:ext>
              </a:extLst>
            </p:cNvPr>
            <p:cNvSpPr/>
            <p:nvPr/>
          </p:nvSpPr>
          <p:spPr>
            <a:xfrm>
              <a:off x="2582822" y="8597945"/>
              <a:ext cx="1197354" cy="308264"/>
            </a:xfrm>
            <a:custGeom>
              <a:avLst/>
              <a:gdLst/>
              <a:ahLst/>
              <a:cxnLst/>
              <a:rect l="0" t="0" r="0" b="0"/>
              <a:pathLst>
                <a:path w="1197354" h="308264">
                  <a:moveTo>
                    <a:pt x="21310" y="308263"/>
                  </a:moveTo>
                  <a:lnTo>
                    <a:pt x="13057" y="300009"/>
                  </a:lnTo>
                  <a:lnTo>
                    <a:pt x="3797" y="278370"/>
                  </a:lnTo>
                  <a:lnTo>
                    <a:pt x="0" y="234763"/>
                  </a:lnTo>
                  <a:lnTo>
                    <a:pt x="5399" y="202512"/>
                  </a:lnTo>
                  <a:lnTo>
                    <a:pt x="32961" y="140743"/>
                  </a:lnTo>
                  <a:lnTo>
                    <a:pt x="54417" y="115825"/>
                  </a:lnTo>
                  <a:lnTo>
                    <a:pt x="102242" y="86013"/>
                  </a:lnTo>
                  <a:lnTo>
                    <a:pt x="137037" y="78303"/>
                  </a:lnTo>
                  <a:lnTo>
                    <a:pt x="180414" y="81903"/>
                  </a:lnTo>
                  <a:lnTo>
                    <a:pt x="198261" y="86161"/>
                  </a:lnTo>
                  <a:lnTo>
                    <a:pt x="205784" y="85051"/>
                  </a:lnTo>
                  <a:lnTo>
                    <a:pt x="218750" y="76908"/>
                  </a:lnTo>
                  <a:lnTo>
                    <a:pt x="250795" y="35139"/>
                  </a:lnTo>
                  <a:lnTo>
                    <a:pt x="264090" y="27661"/>
                  </a:lnTo>
                  <a:lnTo>
                    <a:pt x="278637" y="26065"/>
                  </a:lnTo>
                  <a:lnTo>
                    <a:pt x="309088" y="32078"/>
                  </a:lnTo>
                  <a:lnTo>
                    <a:pt x="328171" y="43224"/>
                  </a:lnTo>
                  <a:lnTo>
                    <a:pt x="357679" y="65224"/>
                  </a:lnTo>
                  <a:lnTo>
                    <a:pt x="364750" y="68501"/>
                  </a:lnTo>
                  <a:lnTo>
                    <a:pt x="381820" y="69841"/>
                  </a:lnTo>
                  <a:lnTo>
                    <a:pt x="399195" y="66693"/>
                  </a:lnTo>
                  <a:lnTo>
                    <a:pt x="418689" y="55207"/>
                  </a:lnTo>
                  <a:lnTo>
                    <a:pt x="465871" y="15394"/>
                  </a:lnTo>
                  <a:lnTo>
                    <a:pt x="482905" y="9673"/>
                  </a:lnTo>
                  <a:lnTo>
                    <a:pt x="502855" y="7993"/>
                  </a:lnTo>
                  <a:lnTo>
                    <a:pt x="564692" y="18533"/>
                  </a:lnTo>
                  <a:lnTo>
                    <a:pt x="627070" y="38521"/>
                  </a:lnTo>
                  <a:lnTo>
                    <a:pt x="643800" y="45862"/>
                  </a:lnTo>
                  <a:lnTo>
                    <a:pt x="662752" y="49125"/>
                  </a:lnTo>
                  <a:lnTo>
                    <a:pt x="680388" y="45970"/>
                  </a:lnTo>
                  <a:lnTo>
                    <a:pt x="736377" y="19249"/>
                  </a:lnTo>
                  <a:lnTo>
                    <a:pt x="769276" y="3445"/>
                  </a:lnTo>
                  <a:lnTo>
                    <a:pt x="803295" y="0"/>
                  </a:lnTo>
                  <a:lnTo>
                    <a:pt x="838999" y="4929"/>
                  </a:lnTo>
                  <a:lnTo>
                    <a:pt x="865893" y="16946"/>
                  </a:lnTo>
                  <a:lnTo>
                    <a:pt x="912466" y="56976"/>
                  </a:lnTo>
                  <a:lnTo>
                    <a:pt x="917718" y="57821"/>
                  </a:lnTo>
                  <a:lnTo>
                    <a:pt x="922947" y="55793"/>
                  </a:lnTo>
                  <a:lnTo>
                    <a:pt x="963437" y="27142"/>
                  </a:lnTo>
                  <a:lnTo>
                    <a:pt x="978134" y="25836"/>
                  </a:lnTo>
                  <a:lnTo>
                    <a:pt x="1008682" y="32032"/>
                  </a:lnTo>
                  <a:lnTo>
                    <a:pt x="1027781" y="43210"/>
                  </a:lnTo>
                  <a:lnTo>
                    <a:pt x="1057295" y="71375"/>
                  </a:lnTo>
                  <a:lnTo>
                    <a:pt x="1064367" y="75194"/>
                  </a:lnTo>
                  <a:lnTo>
                    <a:pt x="1071672" y="76012"/>
                  </a:lnTo>
                  <a:lnTo>
                    <a:pt x="1127509" y="61792"/>
                  </a:lnTo>
                  <a:lnTo>
                    <a:pt x="1146064" y="62251"/>
                  </a:lnTo>
                  <a:lnTo>
                    <a:pt x="1162949" y="68214"/>
                  </a:lnTo>
                  <a:lnTo>
                    <a:pt x="1176786" y="78925"/>
                  </a:lnTo>
                  <a:lnTo>
                    <a:pt x="1187831" y="92323"/>
                  </a:lnTo>
                  <a:lnTo>
                    <a:pt x="1195619" y="106914"/>
                  </a:lnTo>
                  <a:lnTo>
                    <a:pt x="1197353" y="122037"/>
                  </a:lnTo>
                  <a:lnTo>
                    <a:pt x="1194381" y="137396"/>
                  </a:lnTo>
                  <a:lnTo>
                    <a:pt x="1179565" y="1683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C43C368-CE13-4747-A983-8C82654B4B8C}"/>
                </a:ext>
              </a:extLst>
            </p:cNvPr>
            <p:cNvSpPr/>
            <p:nvPr/>
          </p:nvSpPr>
          <p:spPr>
            <a:xfrm>
              <a:off x="2829564" y="8972898"/>
              <a:ext cx="808448" cy="118933"/>
            </a:xfrm>
            <a:custGeom>
              <a:avLst/>
              <a:gdLst/>
              <a:ahLst/>
              <a:cxnLst/>
              <a:rect l="0" t="0" r="0" b="0"/>
              <a:pathLst>
                <a:path w="808448" h="118933">
                  <a:moveTo>
                    <a:pt x="0" y="57686"/>
                  </a:moveTo>
                  <a:lnTo>
                    <a:pt x="4127" y="74194"/>
                  </a:lnTo>
                  <a:lnTo>
                    <a:pt x="13063" y="86904"/>
                  </a:lnTo>
                  <a:lnTo>
                    <a:pt x="34965" y="103772"/>
                  </a:lnTo>
                  <a:lnTo>
                    <a:pt x="54407" y="112717"/>
                  </a:lnTo>
                  <a:lnTo>
                    <a:pt x="114693" y="118932"/>
                  </a:lnTo>
                  <a:lnTo>
                    <a:pt x="165107" y="107276"/>
                  </a:lnTo>
                  <a:lnTo>
                    <a:pt x="228595" y="78220"/>
                  </a:lnTo>
                  <a:lnTo>
                    <a:pt x="264887" y="56604"/>
                  </a:lnTo>
                  <a:lnTo>
                    <a:pt x="282411" y="55190"/>
                  </a:lnTo>
                  <a:lnTo>
                    <a:pt x="345857" y="68361"/>
                  </a:lnTo>
                  <a:lnTo>
                    <a:pt x="400230" y="79498"/>
                  </a:lnTo>
                  <a:lnTo>
                    <a:pt x="442565" y="72352"/>
                  </a:lnTo>
                  <a:lnTo>
                    <a:pt x="501992" y="45304"/>
                  </a:lnTo>
                  <a:lnTo>
                    <a:pt x="519365" y="40091"/>
                  </a:lnTo>
                  <a:lnTo>
                    <a:pt x="543714" y="42012"/>
                  </a:lnTo>
                  <a:lnTo>
                    <a:pt x="568203" y="46324"/>
                  </a:lnTo>
                  <a:lnTo>
                    <a:pt x="613011" y="38735"/>
                  </a:lnTo>
                  <a:lnTo>
                    <a:pt x="632977" y="27407"/>
                  </a:lnTo>
                  <a:lnTo>
                    <a:pt x="649834" y="13110"/>
                  </a:lnTo>
                  <a:lnTo>
                    <a:pt x="656064" y="10694"/>
                  </a:lnTo>
                  <a:lnTo>
                    <a:pt x="669895" y="10313"/>
                  </a:lnTo>
                  <a:lnTo>
                    <a:pt x="709875" y="14798"/>
                  </a:lnTo>
                  <a:lnTo>
                    <a:pt x="769269" y="445"/>
                  </a:lnTo>
                  <a:lnTo>
                    <a:pt x="784989" y="0"/>
                  </a:lnTo>
                  <a:lnTo>
                    <a:pt x="808447" y="327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3A2E8F7-2F70-4DB5-AF91-CB2BC9C703E3}"/>
              </a:ext>
            </a:extLst>
          </p:cNvPr>
          <p:cNvGrpSpPr/>
          <p:nvPr/>
        </p:nvGrpSpPr>
        <p:grpSpPr>
          <a:xfrm>
            <a:off x="3669105" y="8649681"/>
            <a:ext cx="411998" cy="823995"/>
            <a:chOff x="3669105" y="8649681"/>
            <a:chExt cx="411998" cy="823995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4E3B01A-BFD9-41B4-8166-6278BB9CAEF4}"/>
                </a:ext>
              </a:extLst>
            </p:cNvPr>
            <p:cNvSpPr/>
            <p:nvPr/>
          </p:nvSpPr>
          <p:spPr>
            <a:xfrm>
              <a:off x="3669105" y="8968396"/>
              <a:ext cx="99884" cy="505280"/>
            </a:xfrm>
            <a:custGeom>
              <a:avLst/>
              <a:gdLst/>
              <a:ahLst/>
              <a:cxnLst/>
              <a:rect l="0" t="0" r="0" b="0"/>
              <a:pathLst>
                <a:path w="99884" h="505280">
                  <a:moveTo>
                    <a:pt x="0" y="0"/>
                  </a:moveTo>
                  <a:lnTo>
                    <a:pt x="28332" y="21640"/>
                  </a:lnTo>
                  <a:lnTo>
                    <a:pt x="39872" y="40673"/>
                  </a:lnTo>
                  <a:lnTo>
                    <a:pt x="44635" y="66849"/>
                  </a:lnTo>
                  <a:lnTo>
                    <a:pt x="39772" y="120457"/>
                  </a:lnTo>
                  <a:lnTo>
                    <a:pt x="47442" y="177337"/>
                  </a:lnTo>
                  <a:lnTo>
                    <a:pt x="60567" y="224217"/>
                  </a:lnTo>
                  <a:lnTo>
                    <a:pt x="87784" y="287573"/>
                  </a:lnTo>
                  <a:lnTo>
                    <a:pt x="98711" y="328785"/>
                  </a:lnTo>
                  <a:lnTo>
                    <a:pt x="99883" y="377751"/>
                  </a:lnTo>
                  <a:lnTo>
                    <a:pt x="87770" y="432610"/>
                  </a:lnTo>
                  <a:lnTo>
                    <a:pt x="66093" y="491120"/>
                  </a:lnTo>
                  <a:lnTo>
                    <a:pt x="62188" y="505279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DDD0B27-C3F4-4167-BCC1-8F7364C670F8}"/>
                </a:ext>
              </a:extLst>
            </p:cNvPr>
            <p:cNvSpPr/>
            <p:nvPr/>
          </p:nvSpPr>
          <p:spPr>
            <a:xfrm>
              <a:off x="3785707" y="8649681"/>
              <a:ext cx="295396" cy="707392"/>
            </a:xfrm>
            <a:custGeom>
              <a:avLst/>
              <a:gdLst/>
              <a:ahLst/>
              <a:cxnLst/>
              <a:rect l="0" t="0" r="0" b="0"/>
              <a:pathLst>
                <a:path w="295396" h="707392">
                  <a:moveTo>
                    <a:pt x="1" y="0"/>
                  </a:moveTo>
                  <a:lnTo>
                    <a:pt x="0" y="16507"/>
                  </a:lnTo>
                  <a:lnTo>
                    <a:pt x="4607" y="29217"/>
                  </a:lnTo>
                  <a:lnTo>
                    <a:pt x="8254" y="35025"/>
                  </a:lnTo>
                  <a:lnTo>
                    <a:pt x="21520" y="43782"/>
                  </a:lnTo>
                  <a:lnTo>
                    <a:pt x="38931" y="49690"/>
                  </a:lnTo>
                  <a:lnTo>
                    <a:pt x="93356" y="61070"/>
                  </a:lnTo>
                  <a:lnTo>
                    <a:pt x="128071" y="78540"/>
                  </a:lnTo>
                  <a:lnTo>
                    <a:pt x="146489" y="95824"/>
                  </a:lnTo>
                  <a:lnTo>
                    <a:pt x="160584" y="117357"/>
                  </a:lnTo>
                  <a:lnTo>
                    <a:pt x="173084" y="151972"/>
                  </a:lnTo>
                  <a:lnTo>
                    <a:pt x="182647" y="200031"/>
                  </a:lnTo>
                  <a:lnTo>
                    <a:pt x="208006" y="263356"/>
                  </a:lnTo>
                  <a:lnTo>
                    <a:pt x="235472" y="319031"/>
                  </a:lnTo>
                  <a:lnTo>
                    <a:pt x="235222" y="346257"/>
                  </a:lnTo>
                  <a:lnTo>
                    <a:pt x="226690" y="406958"/>
                  </a:lnTo>
                  <a:lnTo>
                    <a:pt x="227902" y="462507"/>
                  </a:lnTo>
                  <a:lnTo>
                    <a:pt x="247350" y="518863"/>
                  </a:lnTo>
                  <a:lnTo>
                    <a:pt x="260661" y="570984"/>
                  </a:lnTo>
                  <a:lnTo>
                    <a:pt x="270187" y="633828"/>
                  </a:lnTo>
                  <a:lnTo>
                    <a:pt x="278329" y="658819"/>
                  </a:lnTo>
                  <a:lnTo>
                    <a:pt x="289571" y="678412"/>
                  </a:lnTo>
                  <a:lnTo>
                    <a:pt x="295395" y="707391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A901AA6-B16F-47FD-AAB0-692DF88622D0}"/>
              </a:ext>
            </a:extLst>
          </p:cNvPr>
          <p:cNvGrpSpPr/>
          <p:nvPr/>
        </p:nvGrpSpPr>
        <p:grpSpPr>
          <a:xfrm>
            <a:off x="1026106" y="8880944"/>
            <a:ext cx="4438685" cy="2526397"/>
            <a:chOff x="1026106" y="8880944"/>
            <a:chExt cx="4438685" cy="2526397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ED7A7AD-F1D6-4D90-BE66-530B8CD0ED26}"/>
                </a:ext>
              </a:extLst>
            </p:cNvPr>
            <p:cNvSpPr/>
            <p:nvPr/>
          </p:nvSpPr>
          <p:spPr>
            <a:xfrm>
              <a:off x="1158256" y="8880944"/>
              <a:ext cx="147667" cy="2526397"/>
            </a:xfrm>
            <a:custGeom>
              <a:avLst/>
              <a:gdLst/>
              <a:ahLst/>
              <a:cxnLst/>
              <a:rect l="0" t="0" r="0" b="0"/>
              <a:pathLst>
                <a:path w="147667" h="2526397">
                  <a:moveTo>
                    <a:pt x="116603" y="0"/>
                  </a:moveTo>
                  <a:lnTo>
                    <a:pt x="116603" y="51532"/>
                  </a:lnTo>
                  <a:lnTo>
                    <a:pt x="116603" y="102985"/>
                  </a:lnTo>
                  <a:lnTo>
                    <a:pt x="116603" y="153739"/>
                  </a:lnTo>
                  <a:lnTo>
                    <a:pt x="116603" y="201599"/>
                  </a:lnTo>
                  <a:lnTo>
                    <a:pt x="116603" y="252727"/>
                  </a:lnTo>
                  <a:lnTo>
                    <a:pt x="120729" y="310295"/>
                  </a:lnTo>
                  <a:lnTo>
                    <a:pt x="125058" y="352976"/>
                  </a:lnTo>
                  <a:lnTo>
                    <a:pt x="128998" y="397858"/>
                  </a:lnTo>
                  <a:lnTo>
                    <a:pt x="130749" y="443717"/>
                  </a:lnTo>
                  <a:lnTo>
                    <a:pt x="133830" y="492313"/>
                  </a:lnTo>
                  <a:lnTo>
                    <a:pt x="137215" y="542702"/>
                  </a:lnTo>
                  <a:lnTo>
                    <a:pt x="138720" y="593888"/>
                  </a:lnTo>
                  <a:lnTo>
                    <a:pt x="141691" y="647733"/>
                  </a:lnTo>
                  <a:lnTo>
                    <a:pt x="145028" y="704197"/>
                  </a:lnTo>
                  <a:lnTo>
                    <a:pt x="146510" y="763841"/>
                  </a:lnTo>
                  <a:lnTo>
                    <a:pt x="147169" y="824898"/>
                  </a:lnTo>
                  <a:lnTo>
                    <a:pt x="147462" y="887448"/>
                  </a:lnTo>
                  <a:lnTo>
                    <a:pt x="147540" y="919848"/>
                  </a:lnTo>
                  <a:lnTo>
                    <a:pt x="147592" y="952676"/>
                  </a:lnTo>
                  <a:lnTo>
                    <a:pt x="147627" y="986654"/>
                  </a:lnTo>
                  <a:lnTo>
                    <a:pt x="147650" y="1021397"/>
                  </a:lnTo>
                  <a:lnTo>
                    <a:pt x="147666" y="1056652"/>
                  </a:lnTo>
                  <a:lnTo>
                    <a:pt x="146812" y="1092247"/>
                  </a:lnTo>
                  <a:lnTo>
                    <a:pt x="145380" y="1128071"/>
                  </a:lnTo>
                  <a:lnTo>
                    <a:pt x="143561" y="1164044"/>
                  </a:lnTo>
                  <a:lnTo>
                    <a:pt x="141485" y="1200982"/>
                  </a:lnTo>
                  <a:lnTo>
                    <a:pt x="139237" y="1238563"/>
                  </a:lnTo>
                  <a:lnTo>
                    <a:pt x="136874" y="1276574"/>
                  </a:lnTo>
                  <a:lnTo>
                    <a:pt x="134436" y="1314869"/>
                  </a:lnTo>
                  <a:lnTo>
                    <a:pt x="131946" y="1353355"/>
                  </a:lnTo>
                  <a:lnTo>
                    <a:pt x="129423" y="1391968"/>
                  </a:lnTo>
                  <a:lnTo>
                    <a:pt x="126877" y="1430667"/>
                  </a:lnTo>
                  <a:lnTo>
                    <a:pt x="124316" y="1469423"/>
                  </a:lnTo>
                  <a:lnTo>
                    <a:pt x="121745" y="1508215"/>
                  </a:lnTo>
                  <a:lnTo>
                    <a:pt x="118303" y="1547033"/>
                  </a:lnTo>
                  <a:lnTo>
                    <a:pt x="114281" y="1585867"/>
                  </a:lnTo>
                  <a:lnTo>
                    <a:pt x="109873" y="1624712"/>
                  </a:lnTo>
                  <a:lnTo>
                    <a:pt x="106070" y="1663564"/>
                  </a:lnTo>
                  <a:lnTo>
                    <a:pt x="102671" y="1702422"/>
                  </a:lnTo>
                  <a:lnTo>
                    <a:pt x="99541" y="1741283"/>
                  </a:lnTo>
                  <a:lnTo>
                    <a:pt x="95727" y="1780146"/>
                  </a:lnTo>
                  <a:lnTo>
                    <a:pt x="91457" y="1819012"/>
                  </a:lnTo>
                  <a:lnTo>
                    <a:pt x="86883" y="1857878"/>
                  </a:lnTo>
                  <a:lnTo>
                    <a:pt x="82106" y="1895880"/>
                  </a:lnTo>
                  <a:lnTo>
                    <a:pt x="77194" y="1933308"/>
                  </a:lnTo>
                  <a:lnTo>
                    <a:pt x="72192" y="1970351"/>
                  </a:lnTo>
                  <a:lnTo>
                    <a:pt x="67130" y="2007138"/>
                  </a:lnTo>
                  <a:lnTo>
                    <a:pt x="62028" y="2043756"/>
                  </a:lnTo>
                  <a:lnTo>
                    <a:pt x="56899" y="2080259"/>
                  </a:lnTo>
                  <a:lnTo>
                    <a:pt x="52616" y="2115824"/>
                  </a:lnTo>
                  <a:lnTo>
                    <a:pt x="48897" y="2150762"/>
                  </a:lnTo>
                  <a:lnTo>
                    <a:pt x="45553" y="2185281"/>
                  </a:lnTo>
                  <a:lnTo>
                    <a:pt x="41597" y="2219523"/>
                  </a:lnTo>
                  <a:lnTo>
                    <a:pt x="37232" y="2253579"/>
                  </a:lnTo>
                  <a:lnTo>
                    <a:pt x="32595" y="2287512"/>
                  </a:lnTo>
                  <a:lnTo>
                    <a:pt x="27776" y="2320499"/>
                  </a:lnTo>
                  <a:lnTo>
                    <a:pt x="22836" y="2352855"/>
                  </a:lnTo>
                  <a:lnTo>
                    <a:pt x="13604" y="2414718"/>
                  </a:lnTo>
                  <a:lnTo>
                    <a:pt x="6622" y="2471003"/>
                  </a:lnTo>
                  <a:lnTo>
                    <a:pt x="0" y="252639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7193642-4794-4D7A-81FE-F07D1370435E}"/>
                </a:ext>
              </a:extLst>
            </p:cNvPr>
            <p:cNvSpPr/>
            <p:nvPr/>
          </p:nvSpPr>
          <p:spPr>
            <a:xfrm>
              <a:off x="1026106" y="10490064"/>
              <a:ext cx="1018333" cy="162121"/>
            </a:xfrm>
            <a:custGeom>
              <a:avLst/>
              <a:gdLst/>
              <a:ahLst/>
              <a:cxnLst/>
              <a:rect l="0" t="0" r="0" b="0"/>
              <a:pathLst>
                <a:path w="1018333" h="162121">
                  <a:moveTo>
                    <a:pt x="0" y="124376"/>
                  </a:moveTo>
                  <a:lnTo>
                    <a:pt x="8253" y="136756"/>
                  </a:lnTo>
                  <a:lnTo>
                    <a:pt x="19215" y="145137"/>
                  </a:lnTo>
                  <a:lnTo>
                    <a:pt x="47365" y="157557"/>
                  </a:lnTo>
                  <a:lnTo>
                    <a:pt x="97360" y="162120"/>
                  </a:lnTo>
                  <a:lnTo>
                    <a:pt x="146218" y="162048"/>
                  </a:lnTo>
                  <a:lnTo>
                    <a:pt x="194763" y="156940"/>
                  </a:lnTo>
                  <a:lnTo>
                    <a:pt x="247919" y="149955"/>
                  </a:lnTo>
                  <a:lnTo>
                    <a:pt x="307911" y="141552"/>
                  </a:lnTo>
                  <a:lnTo>
                    <a:pt x="351917" y="133162"/>
                  </a:lnTo>
                  <a:lnTo>
                    <a:pt x="397386" y="123675"/>
                  </a:lnTo>
                  <a:lnTo>
                    <a:pt x="445234" y="113700"/>
                  </a:lnTo>
                  <a:lnTo>
                    <a:pt x="498170" y="103508"/>
                  </a:lnTo>
                  <a:lnTo>
                    <a:pt x="553367" y="90918"/>
                  </a:lnTo>
                  <a:lnTo>
                    <a:pt x="608705" y="77548"/>
                  </a:lnTo>
                  <a:lnTo>
                    <a:pt x="662091" y="65848"/>
                  </a:lnTo>
                  <a:lnTo>
                    <a:pt x="714609" y="54890"/>
                  </a:lnTo>
                  <a:lnTo>
                    <a:pt x="765877" y="44261"/>
                  </a:lnTo>
                  <a:lnTo>
                    <a:pt x="814575" y="33780"/>
                  </a:lnTo>
                  <a:lnTo>
                    <a:pt x="859827" y="25665"/>
                  </a:lnTo>
                  <a:lnTo>
                    <a:pt x="921847" y="16241"/>
                  </a:lnTo>
                  <a:lnTo>
                    <a:pt x="973909" y="7979"/>
                  </a:lnTo>
                  <a:lnTo>
                    <a:pt x="101833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15200F73-BD5F-4285-9071-09BFFA399AFD}"/>
                </a:ext>
              </a:extLst>
            </p:cNvPr>
            <p:cNvSpPr/>
            <p:nvPr/>
          </p:nvSpPr>
          <p:spPr>
            <a:xfrm>
              <a:off x="2032059" y="10404556"/>
              <a:ext cx="88809" cy="186564"/>
            </a:xfrm>
            <a:custGeom>
              <a:avLst/>
              <a:gdLst/>
              <a:ahLst/>
              <a:cxnLst/>
              <a:rect l="0" t="0" r="0" b="0"/>
              <a:pathLst>
                <a:path w="88809" h="186564">
                  <a:moveTo>
                    <a:pt x="12379" y="0"/>
                  </a:moveTo>
                  <a:lnTo>
                    <a:pt x="4125" y="8253"/>
                  </a:lnTo>
                  <a:lnTo>
                    <a:pt x="73" y="23821"/>
                  </a:lnTo>
                  <a:lnTo>
                    <a:pt x="0" y="43409"/>
                  </a:lnTo>
                  <a:lnTo>
                    <a:pt x="5725" y="60751"/>
                  </a:lnTo>
                  <a:lnTo>
                    <a:pt x="18635" y="74793"/>
                  </a:lnTo>
                  <a:lnTo>
                    <a:pt x="81171" y="120530"/>
                  </a:lnTo>
                  <a:lnTo>
                    <a:pt x="85879" y="128722"/>
                  </a:lnTo>
                  <a:lnTo>
                    <a:pt x="88808" y="149341"/>
                  </a:lnTo>
                  <a:lnTo>
                    <a:pt x="84927" y="165989"/>
                  </a:lnTo>
                  <a:lnTo>
                    <a:pt x="74567" y="18656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B47FAAF-83C1-478A-A327-5A83F98DB6A7}"/>
                </a:ext>
              </a:extLst>
            </p:cNvPr>
            <p:cNvSpPr/>
            <p:nvPr/>
          </p:nvSpPr>
          <p:spPr>
            <a:xfrm>
              <a:off x="2199428" y="10389839"/>
              <a:ext cx="157751" cy="282521"/>
            </a:xfrm>
            <a:custGeom>
              <a:avLst/>
              <a:gdLst/>
              <a:ahLst/>
              <a:cxnLst/>
              <a:rect l="0" t="0" r="0" b="0"/>
              <a:pathLst>
                <a:path w="157751" h="282521">
                  <a:moveTo>
                    <a:pt x="8254" y="30263"/>
                  </a:moveTo>
                  <a:lnTo>
                    <a:pt x="0" y="22009"/>
                  </a:lnTo>
                  <a:lnTo>
                    <a:pt x="160" y="17851"/>
                  </a:lnTo>
                  <a:lnTo>
                    <a:pt x="7248" y="8624"/>
                  </a:lnTo>
                  <a:lnTo>
                    <a:pt x="21338" y="3372"/>
                  </a:lnTo>
                  <a:lnTo>
                    <a:pt x="62662" y="0"/>
                  </a:lnTo>
                  <a:lnTo>
                    <a:pt x="95584" y="7669"/>
                  </a:lnTo>
                  <a:lnTo>
                    <a:pt x="123093" y="20881"/>
                  </a:lnTo>
                  <a:lnTo>
                    <a:pt x="135014" y="33003"/>
                  </a:lnTo>
                  <a:lnTo>
                    <a:pt x="139402" y="39863"/>
                  </a:lnTo>
                  <a:lnTo>
                    <a:pt x="140599" y="47891"/>
                  </a:lnTo>
                  <a:lnTo>
                    <a:pt x="137324" y="66026"/>
                  </a:lnTo>
                  <a:lnTo>
                    <a:pt x="121145" y="98748"/>
                  </a:lnTo>
                  <a:lnTo>
                    <a:pt x="105523" y="117158"/>
                  </a:lnTo>
                  <a:lnTo>
                    <a:pt x="74070" y="144116"/>
                  </a:lnTo>
                  <a:lnTo>
                    <a:pt x="71997" y="149352"/>
                  </a:lnTo>
                  <a:lnTo>
                    <a:pt x="72342" y="154569"/>
                  </a:lnTo>
                  <a:lnTo>
                    <a:pt x="74300" y="159775"/>
                  </a:lnTo>
                  <a:lnTo>
                    <a:pt x="85689" y="167862"/>
                  </a:lnTo>
                  <a:lnTo>
                    <a:pt x="140386" y="192316"/>
                  </a:lnTo>
                  <a:lnTo>
                    <a:pt x="151336" y="204207"/>
                  </a:lnTo>
                  <a:lnTo>
                    <a:pt x="155466" y="211005"/>
                  </a:lnTo>
                  <a:lnTo>
                    <a:pt x="157750" y="225468"/>
                  </a:lnTo>
                  <a:lnTo>
                    <a:pt x="157150" y="232953"/>
                  </a:lnTo>
                  <a:lnTo>
                    <a:pt x="151878" y="245875"/>
                  </a:lnTo>
                  <a:lnTo>
                    <a:pt x="142048" y="258241"/>
                  </a:lnTo>
                  <a:lnTo>
                    <a:pt x="126164" y="272375"/>
                  </a:lnTo>
                  <a:lnTo>
                    <a:pt x="107587" y="280383"/>
                  </a:lnTo>
                  <a:lnTo>
                    <a:pt x="97797" y="282520"/>
                  </a:lnTo>
                  <a:lnTo>
                    <a:pt x="80008" y="280285"/>
                  </a:lnTo>
                  <a:lnTo>
                    <a:pt x="54895" y="27124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C2A7723-7D84-4279-9231-5B4F553A7229}"/>
                </a:ext>
              </a:extLst>
            </p:cNvPr>
            <p:cNvSpPr/>
            <p:nvPr/>
          </p:nvSpPr>
          <p:spPr>
            <a:xfrm>
              <a:off x="2456435" y="10606667"/>
              <a:ext cx="46642" cy="18585"/>
            </a:xfrm>
            <a:custGeom>
              <a:avLst/>
              <a:gdLst/>
              <a:ahLst/>
              <a:cxnLst/>
              <a:rect l="0" t="0" r="0" b="0"/>
              <a:pathLst>
                <a:path w="46642" h="18585">
                  <a:moveTo>
                    <a:pt x="0" y="0"/>
                  </a:moveTo>
                  <a:lnTo>
                    <a:pt x="13275" y="11548"/>
                  </a:lnTo>
                  <a:lnTo>
                    <a:pt x="25766" y="17512"/>
                  </a:lnTo>
                  <a:lnTo>
                    <a:pt x="30997" y="18584"/>
                  </a:lnTo>
                  <a:lnTo>
                    <a:pt x="46641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3883FEE-60E7-40EC-BA21-3BDEBAA01EF3}"/>
                </a:ext>
              </a:extLst>
            </p:cNvPr>
            <p:cNvSpPr/>
            <p:nvPr/>
          </p:nvSpPr>
          <p:spPr>
            <a:xfrm>
              <a:off x="2837337" y="10350140"/>
              <a:ext cx="23322" cy="194340"/>
            </a:xfrm>
            <a:custGeom>
              <a:avLst/>
              <a:gdLst/>
              <a:ahLst/>
              <a:cxnLst/>
              <a:rect l="0" t="0" r="0" b="0"/>
              <a:pathLst>
                <a:path w="23322" h="194340">
                  <a:moveTo>
                    <a:pt x="0" y="0"/>
                  </a:moveTo>
                  <a:lnTo>
                    <a:pt x="8254" y="8253"/>
                  </a:lnTo>
                  <a:lnTo>
                    <a:pt x="12306" y="23822"/>
                  </a:lnTo>
                  <a:lnTo>
                    <a:pt x="15121" y="83144"/>
                  </a:lnTo>
                  <a:lnTo>
                    <a:pt x="17767" y="142368"/>
                  </a:lnTo>
                  <a:lnTo>
                    <a:pt x="23321" y="1943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0B362F6-7E7A-4C55-8335-5E2A1F50835C}"/>
                </a:ext>
              </a:extLst>
            </p:cNvPr>
            <p:cNvSpPr/>
            <p:nvPr/>
          </p:nvSpPr>
          <p:spPr>
            <a:xfrm>
              <a:off x="2799550" y="10327690"/>
              <a:ext cx="249665" cy="263430"/>
            </a:xfrm>
            <a:custGeom>
              <a:avLst/>
              <a:gdLst/>
              <a:ahLst/>
              <a:cxnLst/>
              <a:rect l="0" t="0" r="0" b="0"/>
              <a:pathLst>
                <a:path w="249665" h="263430">
                  <a:moveTo>
                    <a:pt x="6693" y="76866"/>
                  </a:moveTo>
                  <a:lnTo>
                    <a:pt x="1351" y="56520"/>
                  </a:lnTo>
                  <a:lnTo>
                    <a:pt x="0" y="36153"/>
                  </a:lnTo>
                  <a:lnTo>
                    <a:pt x="2231" y="28130"/>
                  </a:lnTo>
                  <a:lnTo>
                    <a:pt x="6310" y="21919"/>
                  </a:lnTo>
                  <a:lnTo>
                    <a:pt x="17751" y="12713"/>
                  </a:lnTo>
                  <a:lnTo>
                    <a:pt x="31474" y="5743"/>
                  </a:lnTo>
                  <a:lnTo>
                    <a:pt x="89835" y="0"/>
                  </a:lnTo>
                  <a:lnTo>
                    <a:pt x="129067" y="3428"/>
                  </a:lnTo>
                  <a:lnTo>
                    <a:pt x="175826" y="17205"/>
                  </a:lnTo>
                  <a:lnTo>
                    <a:pt x="200473" y="33277"/>
                  </a:lnTo>
                  <a:lnTo>
                    <a:pt x="227888" y="61922"/>
                  </a:lnTo>
                  <a:lnTo>
                    <a:pt x="249664" y="108013"/>
                  </a:lnTo>
                  <a:lnTo>
                    <a:pt x="248270" y="130440"/>
                  </a:lnTo>
                  <a:lnTo>
                    <a:pt x="233932" y="183537"/>
                  </a:lnTo>
                  <a:lnTo>
                    <a:pt x="219897" y="207513"/>
                  </a:lnTo>
                  <a:lnTo>
                    <a:pt x="182662" y="241477"/>
                  </a:lnTo>
                  <a:lnTo>
                    <a:pt x="142118" y="257745"/>
                  </a:lnTo>
                  <a:lnTo>
                    <a:pt x="107749" y="26342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05AF75B9-B052-4666-847A-C312060C80B2}"/>
                </a:ext>
              </a:extLst>
            </p:cNvPr>
            <p:cNvSpPr/>
            <p:nvPr/>
          </p:nvSpPr>
          <p:spPr>
            <a:xfrm>
              <a:off x="3136027" y="10415988"/>
              <a:ext cx="316112" cy="144039"/>
            </a:xfrm>
            <a:custGeom>
              <a:avLst/>
              <a:gdLst/>
              <a:ahLst/>
              <a:cxnLst/>
              <a:rect l="0" t="0" r="0" b="0"/>
              <a:pathLst>
                <a:path w="316112" h="144039">
                  <a:moveTo>
                    <a:pt x="4478" y="66302"/>
                  </a:moveTo>
                  <a:lnTo>
                    <a:pt x="35999" y="63999"/>
                  </a:lnTo>
                  <a:lnTo>
                    <a:pt x="50445" y="59232"/>
                  </a:lnTo>
                  <a:lnTo>
                    <a:pt x="62624" y="51356"/>
                  </a:lnTo>
                  <a:lnTo>
                    <a:pt x="79192" y="28957"/>
                  </a:lnTo>
                  <a:lnTo>
                    <a:pt x="81063" y="21539"/>
                  </a:lnTo>
                  <a:lnTo>
                    <a:pt x="80583" y="14868"/>
                  </a:lnTo>
                  <a:lnTo>
                    <a:pt x="78535" y="8692"/>
                  </a:lnTo>
                  <a:lnTo>
                    <a:pt x="73715" y="4574"/>
                  </a:lnTo>
                  <a:lnTo>
                    <a:pt x="59147" y="0"/>
                  </a:lnTo>
                  <a:lnTo>
                    <a:pt x="52152" y="509"/>
                  </a:lnTo>
                  <a:lnTo>
                    <a:pt x="39774" y="5678"/>
                  </a:lnTo>
                  <a:lnTo>
                    <a:pt x="18967" y="22428"/>
                  </a:lnTo>
                  <a:lnTo>
                    <a:pt x="8614" y="41045"/>
                  </a:lnTo>
                  <a:lnTo>
                    <a:pt x="233" y="73502"/>
                  </a:lnTo>
                  <a:lnTo>
                    <a:pt x="0" y="93687"/>
                  </a:lnTo>
                  <a:lnTo>
                    <a:pt x="5655" y="111294"/>
                  </a:lnTo>
                  <a:lnTo>
                    <a:pt x="11309" y="117890"/>
                  </a:lnTo>
                  <a:lnTo>
                    <a:pt x="26804" y="127522"/>
                  </a:lnTo>
                  <a:lnTo>
                    <a:pt x="47510" y="130075"/>
                  </a:lnTo>
                  <a:lnTo>
                    <a:pt x="87739" y="124676"/>
                  </a:lnTo>
                  <a:lnTo>
                    <a:pt x="130458" y="109087"/>
                  </a:lnTo>
                  <a:lnTo>
                    <a:pt x="169544" y="79147"/>
                  </a:lnTo>
                  <a:lnTo>
                    <a:pt x="185633" y="61951"/>
                  </a:lnTo>
                  <a:lnTo>
                    <a:pt x="199613" y="35742"/>
                  </a:lnTo>
                  <a:lnTo>
                    <a:pt x="203489" y="16156"/>
                  </a:lnTo>
                  <a:lnTo>
                    <a:pt x="205386" y="13005"/>
                  </a:lnTo>
                  <a:lnTo>
                    <a:pt x="207515" y="14361"/>
                  </a:lnTo>
                  <a:lnTo>
                    <a:pt x="209798" y="18718"/>
                  </a:lnTo>
                  <a:lnTo>
                    <a:pt x="229517" y="33106"/>
                  </a:lnTo>
                  <a:lnTo>
                    <a:pt x="286013" y="68922"/>
                  </a:lnTo>
                  <a:lnTo>
                    <a:pt x="306418" y="85314"/>
                  </a:lnTo>
                  <a:lnTo>
                    <a:pt x="315162" y="98937"/>
                  </a:lnTo>
                  <a:lnTo>
                    <a:pt x="316111" y="105333"/>
                  </a:lnTo>
                  <a:lnTo>
                    <a:pt x="315017" y="111324"/>
                  </a:lnTo>
                  <a:lnTo>
                    <a:pt x="309194" y="122589"/>
                  </a:lnTo>
                  <a:lnTo>
                    <a:pt x="300848" y="133353"/>
                  </a:lnTo>
                  <a:lnTo>
                    <a:pt x="286774" y="139289"/>
                  </a:lnTo>
                  <a:lnTo>
                    <a:pt x="261004" y="1440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3BED150-58C4-48EC-9200-4E90560ED410}"/>
                </a:ext>
              </a:extLst>
            </p:cNvPr>
            <p:cNvSpPr/>
            <p:nvPr/>
          </p:nvSpPr>
          <p:spPr>
            <a:xfrm>
              <a:off x="3489487" y="10388529"/>
              <a:ext cx="79043" cy="140404"/>
            </a:xfrm>
            <a:custGeom>
              <a:avLst/>
              <a:gdLst/>
              <a:ahLst/>
              <a:cxnLst/>
              <a:rect l="0" t="0" r="0" b="0"/>
              <a:pathLst>
                <a:path w="79043" h="140404">
                  <a:moveTo>
                    <a:pt x="70789" y="8253"/>
                  </a:moveTo>
                  <a:lnTo>
                    <a:pt x="79042" y="0"/>
                  </a:lnTo>
                  <a:lnTo>
                    <a:pt x="19244" y="59797"/>
                  </a:lnTo>
                  <a:lnTo>
                    <a:pt x="3501" y="83793"/>
                  </a:lnTo>
                  <a:lnTo>
                    <a:pt x="0" y="100559"/>
                  </a:lnTo>
                  <a:lnTo>
                    <a:pt x="275" y="108659"/>
                  </a:lnTo>
                  <a:lnTo>
                    <a:pt x="3914" y="115785"/>
                  </a:lnTo>
                  <a:lnTo>
                    <a:pt x="17170" y="128310"/>
                  </a:lnTo>
                  <a:lnTo>
                    <a:pt x="36881" y="135028"/>
                  </a:lnTo>
                  <a:lnTo>
                    <a:pt x="70789" y="14040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C9EFC2B-76C9-48DE-A7E3-4AC87747D5B4}"/>
                </a:ext>
              </a:extLst>
            </p:cNvPr>
            <p:cNvSpPr/>
            <p:nvPr/>
          </p:nvSpPr>
          <p:spPr>
            <a:xfrm>
              <a:off x="3664526" y="10385038"/>
              <a:ext cx="362162" cy="176895"/>
            </a:xfrm>
            <a:custGeom>
              <a:avLst/>
              <a:gdLst/>
              <a:ahLst/>
              <a:cxnLst/>
              <a:rect l="0" t="0" r="0" b="0"/>
              <a:pathLst>
                <a:path w="362162" h="176895">
                  <a:moveTo>
                    <a:pt x="43447" y="66158"/>
                  </a:moveTo>
                  <a:lnTo>
                    <a:pt x="31067" y="70285"/>
                  </a:lnTo>
                  <a:lnTo>
                    <a:pt x="30011" y="72365"/>
                  </a:lnTo>
                  <a:lnTo>
                    <a:pt x="31898" y="74614"/>
                  </a:lnTo>
                  <a:lnTo>
                    <a:pt x="35747" y="76978"/>
                  </a:lnTo>
                  <a:lnTo>
                    <a:pt x="40041" y="76826"/>
                  </a:lnTo>
                  <a:lnTo>
                    <a:pt x="49418" y="72052"/>
                  </a:lnTo>
                  <a:lnTo>
                    <a:pt x="57041" y="61868"/>
                  </a:lnTo>
                  <a:lnTo>
                    <a:pt x="60283" y="55524"/>
                  </a:lnTo>
                  <a:lnTo>
                    <a:pt x="61582" y="41567"/>
                  </a:lnTo>
                  <a:lnTo>
                    <a:pt x="60719" y="34217"/>
                  </a:lnTo>
                  <a:lnTo>
                    <a:pt x="56689" y="30181"/>
                  </a:lnTo>
                  <a:lnTo>
                    <a:pt x="50548" y="28354"/>
                  </a:lnTo>
                  <a:lnTo>
                    <a:pt x="42998" y="27999"/>
                  </a:lnTo>
                  <a:lnTo>
                    <a:pt x="36238" y="30355"/>
                  </a:lnTo>
                  <a:lnTo>
                    <a:pt x="24120" y="39880"/>
                  </a:lnTo>
                  <a:lnTo>
                    <a:pt x="7586" y="63938"/>
                  </a:lnTo>
                  <a:lnTo>
                    <a:pt x="0" y="97074"/>
                  </a:lnTo>
                  <a:lnTo>
                    <a:pt x="1879" y="134244"/>
                  </a:lnTo>
                  <a:lnTo>
                    <a:pt x="6233" y="144370"/>
                  </a:lnTo>
                  <a:lnTo>
                    <a:pt x="20285" y="160228"/>
                  </a:lnTo>
                  <a:lnTo>
                    <a:pt x="47620" y="174741"/>
                  </a:lnTo>
                  <a:lnTo>
                    <a:pt x="65167" y="176894"/>
                  </a:lnTo>
                  <a:lnTo>
                    <a:pt x="82467" y="174108"/>
                  </a:lnTo>
                  <a:lnTo>
                    <a:pt x="109903" y="162827"/>
                  </a:lnTo>
                  <a:lnTo>
                    <a:pt x="141109" y="138475"/>
                  </a:lnTo>
                  <a:lnTo>
                    <a:pt x="153094" y="118967"/>
                  </a:lnTo>
                  <a:lnTo>
                    <a:pt x="159134" y="66885"/>
                  </a:lnTo>
                  <a:lnTo>
                    <a:pt x="157915" y="45752"/>
                  </a:lnTo>
                  <a:lnTo>
                    <a:pt x="147517" y="16158"/>
                  </a:lnTo>
                  <a:lnTo>
                    <a:pt x="138357" y="1902"/>
                  </a:lnTo>
                  <a:lnTo>
                    <a:pt x="136087" y="0"/>
                  </a:lnTo>
                  <a:lnTo>
                    <a:pt x="135437" y="1323"/>
                  </a:lnTo>
                  <a:lnTo>
                    <a:pt x="140601" y="22065"/>
                  </a:lnTo>
                  <a:lnTo>
                    <a:pt x="165450" y="80270"/>
                  </a:lnTo>
                  <a:lnTo>
                    <a:pt x="174254" y="92872"/>
                  </a:lnTo>
                  <a:lnTo>
                    <a:pt x="178156" y="94331"/>
                  </a:lnTo>
                  <a:lnTo>
                    <a:pt x="181621" y="92714"/>
                  </a:lnTo>
                  <a:lnTo>
                    <a:pt x="187775" y="84007"/>
                  </a:lnTo>
                  <a:lnTo>
                    <a:pt x="203370" y="57304"/>
                  </a:lnTo>
                  <a:lnTo>
                    <a:pt x="217306" y="43220"/>
                  </a:lnTo>
                  <a:lnTo>
                    <a:pt x="244577" y="26445"/>
                  </a:lnTo>
                  <a:lnTo>
                    <a:pt x="264412" y="18853"/>
                  </a:lnTo>
                  <a:lnTo>
                    <a:pt x="287048" y="19509"/>
                  </a:lnTo>
                  <a:lnTo>
                    <a:pt x="319464" y="29591"/>
                  </a:lnTo>
                  <a:lnTo>
                    <a:pt x="362161" y="506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6A613C8-13F0-428F-AA69-BF814B5415A8}"/>
                </a:ext>
              </a:extLst>
            </p:cNvPr>
            <p:cNvSpPr/>
            <p:nvPr/>
          </p:nvSpPr>
          <p:spPr>
            <a:xfrm>
              <a:off x="4022146" y="10233627"/>
              <a:ext cx="229975" cy="248235"/>
            </a:xfrm>
            <a:custGeom>
              <a:avLst/>
              <a:gdLst/>
              <a:ahLst/>
              <a:cxnLst/>
              <a:rect l="0" t="0" r="0" b="0"/>
              <a:pathLst>
                <a:path w="229975" h="248235">
                  <a:moveTo>
                    <a:pt x="58956" y="194249"/>
                  </a:moveTo>
                  <a:lnTo>
                    <a:pt x="67209" y="181870"/>
                  </a:lnTo>
                  <a:lnTo>
                    <a:pt x="72342" y="157664"/>
                  </a:lnTo>
                  <a:lnTo>
                    <a:pt x="68936" y="143151"/>
                  </a:lnTo>
                  <a:lnTo>
                    <a:pt x="65609" y="136864"/>
                  </a:lnTo>
                  <a:lnTo>
                    <a:pt x="59937" y="133536"/>
                  </a:lnTo>
                  <a:lnTo>
                    <a:pt x="44421" y="132140"/>
                  </a:lnTo>
                  <a:lnTo>
                    <a:pt x="30615" y="136702"/>
                  </a:lnTo>
                  <a:lnTo>
                    <a:pt x="24515" y="140337"/>
                  </a:lnTo>
                  <a:lnTo>
                    <a:pt x="7676" y="161961"/>
                  </a:lnTo>
                  <a:lnTo>
                    <a:pt x="0" y="194374"/>
                  </a:lnTo>
                  <a:lnTo>
                    <a:pt x="2811" y="211866"/>
                  </a:lnTo>
                  <a:lnTo>
                    <a:pt x="5979" y="218950"/>
                  </a:lnTo>
                  <a:lnTo>
                    <a:pt x="17592" y="220217"/>
                  </a:lnTo>
                  <a:lnTo>
                    <a:pt x="55831" y="212412"/>
                  </a:lnTo>
                  <a:lnTo>
                    <a:pt x="69829" y="200312"/>
                  </a:lnTo>
                  <a:lnTo>
                    <a:pt x="85381" y="163834"/>
                  </a:lnTo>
                  <a:lnTo>
                    <a:pt x="90010" y="107119"/>
                  </a:lnTo>
                  <a:lnTo>
                    <a:pt x="82972" y="56885"/>
                  </a:lnTo>
                  <a:lnTo>
                    <a:pt x="65083" y="2636"/>
                  </a:lnTo>
                  <a:lnTo>
                    <a:pt x="63041" y="0"/>
                  </a:lnTo>
                  <a:lnTo>
                    <a:pt x="61679" y="1697"/>
                  </a:lnTo>
                  <a:lnTo>
                    <a:pt x="60771" y="6284"/>
                  </a:lnTo>
                  <a:lnTo>
                    <a:pt x="67651" y="67288"/>
                  </a:lnTo>
                  <a:lnTo>
                    <a:pt x="80670" y="129513"/>
                  </a:lnTo>
                  <a:lnTo>
                    <a:pt x="107604" y="185426"/>
                  </a:lnTo>
                  <a:lnTo>
                    <a:pt x="148288" y="242682"/>
                  </a:lnTo>
                  <a:lnTo>
                    <a:pt x="154787" y="246404"/>
                  </a:lnTo>
                  <a:lnTo>
                    <a:pt x="168918" y="248234"/>
                  </a:lnTo>
                  <a:lnTo>
                    <a:pt x="175450" y="244922"/>
                  </a:lnTo>
                  <a:lnTo>
                    <a:pt x="187315" y="232030"/>
                  </a:lnTo>
                  <a:lnTo>
                    <a:pt x="199580" y="209474"/>
                  </a:lnTo>
                  <a:lnTo>
                    <a:pt x="206983" y="177614"/>
                  </a:lnTo>
                  <a:lnTo>
                    <a:pt x="210328" y="176249"/>
                  </a:lnTo>
                  <a:lnTo>
                    <a:pt x="214285" y="177067"/>
                  </a:lnTo>
                  <a:lnTo>
                    <a:pt x="216924" y="181066"/>
                  </a:lnTo>
                  <a:lnTo>
                    <a:pt x="229974" y="23311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6B43028-9895-4BB3-808D-5BF19404DF35}"/>
                </a:ext>
              </a:extLst>
            </p:cNvPr>
            <p:cNvSpPr/>
            <p:nvPr/>
          </p:nvSpPr>
          <p:spPr>
            <a:xfrm>
              <a:off x="4224321" y="10241311"/>
              <a:ext cx="4479" cy="54416"/>
            </a:xfrm>
            <a:custGeom>
              <a:avLst/>
              <a:gdLst/>
              <a:ahLst/>
              <a:cxnLst/>
              <a:rect l="0" t="0" r="0" b="0"/>
              <a:pathLst>
                <a:path w="4479" h="54416">
                  <a:moveTo>
                    <a:pt x="4478" y="54415"/>
                  </a:moveTo>
                  <a:lnTo>
                    <a:pt x="0" y="12540"/>
                  </a:lnTo>
                  <a:lnTo>
                    <a:pt x="629" y="7497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E129849-DFD9-48F1-9B26-7AE6388DDA9A}"/>
                </a:ext>
              </a:extLst>
            </p:cNvPr>
            <p:cNvSpPr/>
            <p:nvPr/>
          </p:nvSpPr>
          <p:spPr>
            <a:xfrm>
              <a:off x="4350703" y="10335073"/>
              <a:ext cx="232164" cy="364877"/>
            </a:xfrm>
            <a:custGeom>
              <a:avLst/>
              <a:gdLst/>
              <a:ahLst/>
              <a:cxnLst/>
              <a:rect l="0" t="0" r="0" b="0"/>
              <a:pathLst>
                <a:path w="232164" h="364877">
                  <a:moveTo>
                    <a:pt x="49113" y="7294"/>
                  </a:moveTo>
                  <a:lnTo>
                    <a:pt x="44987" y="23801"/>
                  </a:lnTo>
                  <a:lnTo>
                    <a:pt x="36051" y="36512"/>
                  </a:lnTo>
                  <a:lnTo>
                    <a:pt x="25170" y="48782"/>
                  </a:lnTo>
                  <a:lnTo>
                    <a:pt x="11147" y="80077"/>
                  </a:lnTo>
                  <a:lnTo>
                    <a:pt x="59" y="115145"/>
                  </a:lnTo>
                  <a:lnTo>
                    <a:pt x="0" y="118925"/>
                  </a:lnTo>
                  <a:lnTo>
                    <a:pt x="1688" y="119718"/>
                  </a:lnTo>
                  <a:lnTo>
                    <a:pt x="4541" y="118520"/>
                  </a:lnTo>
                  <a:lnTo>
                    <a:pt x="10013" y="107976"/>
                  </a:lnTo>
                  <a:lnTo>
                    <a:pt x="28371" y="47220"/>
                  </a:lnTo>
                  <a:lnTo>
                    <a:pt x="32694" y="42549"/>
                  </a:lnTo>
                  <a:lnTo>
                    <a:pt x="38167" y="40298"/>
                  </a:lnTo>
                  <a:lnTo>
                    <a:pt x="44407" y="39661"/>
                  </a:lnTo>
                  <a:lnTo>
                    <a:pt x="50294" y="41828"/>
                  </a:lnTo>
                  <a:lnTo>
                    <a:pt x="77431" y="66832"/>
                  </a:lnTo>
                  <a:lnTo>
                    <a:pt x="112821" y="104673"/>
                  </a:lnTo>
                  <a:lnTo>
                    <a:pt x="139199" y="120984"/>
                  </a:lnTo>
                  <a:lnTo>
                    <a:pt x="163432" y="122313"/>
                  </a:lnTo>
                  <a:lnTo>
                    <a:pt x="188022" y="117147"/>
                  </a:lnTo>
                  <a:lnTo>
                    <a:pt x="204708" y="109093"/>
                  </a:lnTo>
                  <a:lnTo>
                    <a:pt x="217884" y="92845"/>
                  </a:lnTo>
                  <a:lnTo>
                    <a:pt x="227769" y="72092"/>
                  </a:lnTo>
                  <a:lnTo>
                    <a:pt x="232163" y="51351"/>
                  </a:lnTo>
                  <a:lnTo>
                    <a:pt x="229510" y="30618"/>
                  </a:lnTo>
                  <a:lnTo>
                    <a:pt x="226384" y="20252"/>
                  </a:lnTo>
                  <a:lnTo>
                    <a:pt x="216000" y="6431"/>
                  </a:lnTo>
                  <a:lnTo>
                    <a:pt x="209604" y="1536"/>
                  </a:lnTo>
                  <a:lnTo>
                    <a:pt x="201884" y="0"/>
                  </a:lnTo>
                  <a:lnTo>
                    <a:pt x="184094" y="2901"/>
                  </a:lnTo>
                  <a:lnTo>
                    <a:pt x="164671" y="19161"/>
                  </a:lnTo>
                  <a:lnTo>
                    <a:pt x="154655" y="30752"/>
                  </a:lnTo>
                  <a:lnTo>
                    <a:pt x="145829" y="59755"/>
                  </a:lnTo>
                  <a:lnTo>
                    <a:pt x="145649" y="88479"/>
                  </a:lnTo>
                  <a:lnTo>
                    <a:pt x="155260" y="115226"/>
                  </a:lnTo>
                  <a:lnTo>
                    <a:pt x="194317" y="174149"/>
                  </a:lnTo>
                  <a:lnTo>
                    <a:pt x="214104" y="197002"/>
                  </a:lnTo>
                  <a:lnTo>
                    <a:pt x="224296" y="219837"/>
                  </a:lnTo>
                  <a:lnTo>
                    <a:pt x="231058" y="253188"/>
                  </a:lnTo>
                  <a:lnTo>
                    <a:pt x="224363" y="307697"/>
                  </a:lnTo>
                  <a:lnTo>
                    <a:pt x="208555" y="340147"/>
                  </a:lnTo>
                  <a:lnTo>
                    <a:pt x="189037" y="36487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BFCB987-2C67-4E9F-9B12-87EFCDD12982}"/>
                </a:ext>
              </a:extLst>
            </p:cNvPr>
            <p:cNvSpPr/>
            <p:nvPr/>
          </p:nvSpPr>
          <p:spPr>
            <a:xfrm>
              <a:off x="4868238" y="10334114"/>
              <a:ext cx="224335" cy="151820"/>
            </a:xfrm>
            <a:custGeom>
              <a:avLst/>
              <a:gdLst/>
              <a:ahLst/>
              <a:cxnLst/>
              <a:rect l="0" t="0" r="0" b="0"/>
              <a:pathLst>
                <a:path w="224335" h="151820">
                  <a:moveTo>
                    <a:pt x="52405" y="8253"/>
                  </a:moveTo>
                  <a:lnTo>
                    <a:pt x="68912" y="0"/>
                  </a:lnTo>
                  <a:lnTo>
                    <a:pt x="71183" y="159"/>
                  </a:lnTo>
                  <a:lnTo>
                    <a:pt x="70106" y="2857"/>
                  </a:lnTo>
                  <a:lnTo>
                    <a:pt x="21645" y="61769"/>
                  </a:lnTo>
                  <a:lnTo>
                    <a:pt x="11958" y="73496"/>
                  </a:lnTo>
                  <a:lnTo>
                    <a:pt x="4774" y="87346"/>
                  </a:lnTo>
                  <a:lnTo>
                    <a:pt x="0" y="117964"/>
                  </a:lnTo>
                  <a:lnTo>
                    <a:pt x="3490" y="135037"/>
                  </a:lnTo>
                  <a:lnTo>
                    <a:pt x="6840" y="142008"/>
                  </a:lnTo>
                  <a:lnTo>
                    <a:pt x="12527" y="146656"/>
                  </a:lnTo>
                  <a:lnTo>
                    <a:pt x="28059" y="151819"/>
                  </a:lnTo>
                  <a:lnTo>
                    <a:pt x="60354" y="146473"/>
                  </a:lnTo>
                  <a:lnTo>
                    <a:pt x="114275" y="115834"/>
                  </a:lnTo>
                  <a:lnTo>
                    <a:pt x="140986" y="93393"/>
                  </a:lnTo>
                  <a:lnTo>
                    <a:pt x="150508" y="82370"/>
                  </a:lnTo>
                  <a:lnTo>
                    <a:pt x="150629" y="81849"/>
                  </a:lnTo>
                  <a:lnTo>
                    <a:pt x="148981" y="83228"/>
                  </a:lnTo>
                  <a:lnTo>
                    <a:pt x="149455" y="91671"/>
                  </a:lnTo>
                  <a:lnTo>
                    <a:pt x="156796" y="118205"/>
                  </a:lnTo>
                  <a:lnTo>
                    <a:pt x="161730" y="123013"/>
                  </a:lnTo>
                  <a:lnTo>
                    <a:pt x="176426" y="128355"/>
                  </a:lnTo>
                  <a:lnTo>
                    <a:pt x="183454" y="128052"/>
                  </a:lnTo>
                  <a:lnTo>
                    <a:pt x="195870" y="123109"/>
                  </a:lnTo>
                  <a:lnTo>
                    <a:pt x="212571" y="106488"/>
                  </a:lnTo>
                  <a:lnTo>
                    <a:pt x="224334" y="81025"/>
                  </a:lnTo>
                  <a:lnTo>
                    <a:pt x="223540" y="63916"/>
                  </a:lnTo>
                  <a:lnTo>
                    <a:pt x="220910" y="55727"/>
                  </a:lnTo>
                  <a:lnTo>
                    <a:pt x="208774" y="42021"/>
                  </a:lnTo>
                  <a:lnTo>
                    <a:pt x="200701" y="35948"/>
                  </a:lnTo>
                  <a:lnTo>
                    <a:pt x="180215" y="31502"/>
                  </a:lnTo>
                  <a:lnTo>
                    <a:pt x="159305" y="33269"/>
                  </a:lnTo>
                  <a:lnTo>
                    <a:pt x="136095" y="44840"/>
                  </a:lnTo>
                  <a:lnTo>
                    <a:pt x="105084" y="69223"/>
                  </a:lnTo>
                  <a:lnTo>
                    <a:pt x="91272" y="8598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7F445BE-E572-4F9F-A587-83B0836A6968}"/>
                </a:ext>
              </a:extLst>
            </p:cNvPr>
            <p:cNvSpPr/>
            <p:nvPr/>
          </p:nvSpPr>
          <p:spPr>
            <a:xfrm>
              <a:off x="5091661" y="10255259"/>
              <a:ext cx="31094" cy="157071"/>
            </a:xfrm>
            <a:custGeom>
              <a:avLst/>
              <a:gdLst/>
              <a:ahLst/>
              <a:cxnLst/>
              <a:rect l="0" t="0" r="0" b="0"/>
              <a:pathLst>
                <a:path w="31094" h="157071">
                  <a:moveTo>
                    <a:pt x="0" y="48241"/>
                  </a:moveTo>
                  <a:lnTo>
                    <a:pt x="5342" y="0"/>
                  </a:lnTo>
                  <a:lnTo>
                    <a:pt x="6153" y="534"/>
                  </a:lnTo>
                  <a:lnTo>
                    <a:pt x="13766" y="52195"/>
                  </a:lnTo>
                  <a:lnTo>
                    <a:pt x="23479" y="108906"/>
                  </a:lnTo>
                  <a:lnTo>
                    <a:pt x="31093" y="15707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9A6583B-EF97-4336-A930-1F00DE99E22C}"/>
                </a:ext>
              </a:extLst>
            </p:cNvPr>
            <p:cNvSpPr/>
            <p:nvPr/>
          </p:nvSpPr>
          <p:spPr>
            <a:xfrm>
              <a:off x="5184943" y="10324040"/>
              <a:ext cx="90807" cy="105444"/>
            </a:xfrm>
            <a:custGeom>
              <a:avLst/>
              <a:gdLst/>
              <a:ahLst/>
              <a:cxnLst/>
              <a:rect l="0" t="0" r="0" b="0"/>
              <a:pathLst>
                <a:path w="90807" h="105444">
                  <a:moveTo>
                    <a:pt x="0" y="41647"/>
                  </a:moveTo>
                  <a:lnTo>
                    <a:pt x="18585" y="0"/>
                  </a:lnTo>
                  <a:lnTo>
                    <a:pt x="15716" y="59962"/>
                  </a:lnTo>
                  <a:lnTo>
                    <a:pt x="20228" y="78291"/>
                  </a:lnTo>
                  <a:lnTo>
                    <a:pt x="23850" y="86806"/>
                  </a:lnTo>
                  <a:lnTo>
                    <a:pt x="37087" y="98570"/>
                  </a:lnTo>
                  <a:lnTo>
                    <a:pt x="45454" y="102917"/>
                  </a:lnTo>
                  <a:lnTo>
                    <a:pt x="61660" y="105443"/>
                  </a:lnTo>
                  <a:lnTo>
                    <a:pt x="69610" y="104907"/>
                  </a:lnTo>
                  <a:lnTo>
                    <a:pt x="75773" y="101959"/>
                  </a:lnTo>
                  <a:lnTo>
                    <a:pt x="84924" y="91774"/>
                  </a:lnTo>
                  <a:lnTo>
                    <a:pt x="89568" y="76307"/>
                  </a:lnTo>
                  <a:lnTo>
                    <a:pt x="90806" y="67344"/>
                  </a:lnTo>
                  <a:lnTo>
                    <a:pt x="87575" y="50477"/>
                  </a:lnTo>
                  <a:lnTo>
                    <a:pt x="84295" y="42351"/>
                  </a:lnTo>
                  <a:lnTo>
                    <a:pt x="71437" y="28717"/>
                  </a:lnTo>
                  <a:lnTo>
                    <a:pt x="54206" y="18626"/>
                  </a:lnTo>
                  <a:lnTo>
                    <a:pt x="0" y="1055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5943F8D-4BF5-4E0B-ACFD-E3DD3C9FA10D}"/>
                </a:ext>
              </a:extLst>
            </p:cNvPr>
            <p:cNvSpPr/>
            <p:nvPr/>
          </p:nvSpPr>
          <p:spPr>
            <a:xfrm>
              <a:off x="5371686" y="10319287"/>
              <a:ext cx="93105" cy="131910"/>
            </a:xfrm>
            <a:custGeom>
              <a:avLst/>
              <a:gdLst/>
              <a:ahLst/>
              <a:cxnLst/>
              <a:rect l="0" t="0" r="0" b="0"/>
              <a:pathLst>
                <a:path w="93105" h="131910">
                  <a:moveTo>
                    <a:pt x="30916" y="7533"/>
                  </a:moveTo>
                  <a:lnTo>
                    <a:pt x="18535" y="11660"/>
                  </a:lnTo>
                  <a:lnTo>
                    <a:pt x="10154" y="20595"/>
                  </a:lnTo>
                  <a:lnTo>
                    <a:pt x="4413" y="34069"/>
                  </a:lnTo>
                  <a:lnTo>
                    <a:pt x="225" y="84050"/>
                  </a:lnTo>
                  <a:lnTo>
                    <a:pt x="0" y="78392"/>
                  </a:lnTo>
                  <a:lnTo>
                    <a:pt x="6926" y="46611"/>
                  </a:lnTo>
                  <a:lnTo>
                    <a:pt x="20161" y="18920"/>
                  </a:lnTo>
                  <a:lnTo>
                    <a:pt x="33045" y="5108"/>
                  </a:lnTo>
                  <a:lnTo>
                    <a:pt x="41837" y="1598"/>
                  </a:lnTo>
                  <a:lnTo>
                    <a:pt x="63121" y="0"/>
                  </a:lnTo>
                  <a:lnTo>
                    <a:pt x="71387" y="4239"/>
                  </a:lnTo>
                  <a:lnTo>
                    <a:pt x="82876" y="20464"/>
                  </a:lnTo>
                  <a:lnTo>
                    <a:pt x="91083" y="72276"/>
                  </a:lnTo>
                  <a:lnTo>
                    <a:pt x="93104" y="13190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23A35DC-EF04-4DD8-B387-5FB825062C1D}"/>
              </a:ext>
            </a:extLst>
          </p:cNvPr>
          <p:cNvGrpSpPr/>
          <p:nvPr/>
        </p:nvGrpSpPr>
        <p:grpSpPr>
          <a:xfrm>
            <a:off x="2829564" y="10965888"/>
            <a:ext cx="1337048" cy="486478"/>
            <a:chOff x="2829564" y="10965888"/>
            <a:chExt cx="1337048" cy="486478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9185E13-D891-4D7A-AA88-5F4A6A9E46D6}"/>
                </a:ext>
              </a:extLst>
            </p:cNvPr>
            <p:cNvSpPr/>
            <p:nvPr/>
          </p:nvSpPr>
          <p:spPr>
            <a:xfrm>
              <a:off x="2829564" y="10965888"/>
              <a:ext cx="1337048" cy="177154"/>
            </a:xfrm>
            <a:custGeom>
              <a:avLst/>
              <a:gdLst/>
              <a:ahLst/>
              <a:cxnLst/>
              <a:rect l="0" t="0" r="0" b="0"/>
              <a:pathLst>
                <a:path w="1337048" h="177154">
                  <a:moveTo>
                    <a:pt x="0" y="177153"/>
                  </a:moveTo>
                  <a:lnTo>
                    <a:pt x="58999" y="132695"/>
                  </a:lnTo>
                  <a:lnTo>
                    <a:pt x="113048" y="118706"/>
                  </a:lnTo>
                  <a:lnTo>
                    <a:pt x="158959" y="118007"/>
                  </a:lnTo>
                  <a:lnTo>
                    <a:pt x="215662" y="124626"/>
                  </a:lnTo>
                  <a:lnTo>
                    <a:pt x="274882" y="135941"/>
                  </a:lnTo>
                  <a:lnTo>
                    <a:pt x="332513" y="141501"/>
                  </a:lnTo>
                  <a:lnTo>
                    <a:pt x="392605" y="136981"/>
                  </a:lnTo>
                  <a:lnTo>
                    <a:pt x="445517" y="116701"/>
                  </a:lnTo>
                  <a:lnTo>
                    <a:pt x="505940" y="91531"/>
                  </a:lnTo>
                  <a:lnTo>
                    <a:pt x="557234" y="75019"/>
                  </a:lnTo>
                  <a:lnTo>
                    <a:pt x="608952" y="64303"/>
                  </a:lnTo>
                  <a:lnTo>
                    <a:pt x="669582" y="61043"/>
                  </a:lnTo>
                  <a:lnTo>
                    <a:pt x="722736" y="62917"/>
                  </a:lnTo>
                  <a:lnTo>
                    <a:pt x="780077" y="67612"/>
                  </a:lnTo>
                  <a:lnTo>
                    <a:pt x="834034" y="64102"/>
                  </a:lnTo>
                  <a:lnTo>
                    <a:pt x="869547" y="54182"/>
                  </a:lnTo>
                  <a:lnTo>
                    <a:pt x="931138" y="27613"/>
                  </a:lnTo>
                  <a:lnTo>
                    <a:pt x="993832" y="3891"/>
                  </a:lnTo>
                  <a:lnTo>
                    <a:pt x="1022110" y="0"/>
                  </a:lnTo>
                  <a:lnTo>
                    <a:pt x="1056410" y="4891"/>
                  </a:lnTo>
                  <a:lnTo>
                    <a:pt x="1088138" y="16477"/>
                  </a:lnTo>
                  <a:lnTo>
                    <a:pt x="1137224" y="36772"/>
                  </a:lnTo>
                  <a:lnTo>
                    <a:pt x="1176846" y="43376"/>
                  </a:lnTo>
                  <a:lnTo>
                    <a:pt x="1238621" y="38167"/>
                  </a:lnTo>
                  <a:lnTo>
                    <a:pt x="1296563" y="37352"/>
                  </a:lnTo>
                  <a:lnTo>
                    <a:pt x="1337047" y="37229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9B6F7A1-CC7C-4A75-9D47-F4651079C360}"/>
                </a:ext>
              </a:extLst>
            </p:cNvPr>
            <p:cNvSpPr/>
            <p:nvPr/>
          </p:nvSpPr>
          <p:spPr>
            <a:xfrm>
              <a:off x="2910946" y="11329605"/>
              <a:ext cx="1146836" cy="122761"/>
            </a:xfrm>
            <a:custGeom>
              <a:avLst/>
              <a:gdLst/>
              <a:ahLst/>
              <a:cxnLst/>
              <a:rect l="0" t="0" r="0" b="0"/>
              <a:pathLst>
                <a:path w="1146836" h="122761">
                  <a:moveTo>
                    <a:pt x="4127" y="0"/>
                  </a:moveTo>
                  <a:lnTo>
                    <a:pt x="0" y="12379"/>
                  </a:lnTo>
                  <a:lnTo>
                    <a:pt x="1560" y="36586"/>
                  </a:lnTo>
                  <a:lnTo>
                    <a:pt x="11620" y="61512"/>
                  </a:lnTo>
                  <a:lnTo>
                    <a:pt x="25308" y="75131"/>
                  </a:lnTo>
                  <a:lnTo>
                    <a:pt x="33794" y="81181"/>
                  </a:lnTo>
                  <a:lnTo>
                    <a:pt x="54741" y="87904"/>
                  </a:lnTo>
                  <a:lnTo>
                    <a:pt x="116070" y="97053"/>
                  </a:lnTo>
                  <a:lnTo>
                    <a:pt x="176269" y="93950"/>
                  </a:lnTo>
                  <a:lnTo>
                    <a:pt x="229366" y="87218"/>
                  </a:lnTo>
                  <a:lnTo>
                    <a:pt x="258293" y="88318"/>
                  </a:lnTo>
                  <a:lnTo>
                    <a:pt x="274287" y="92804"/>
                  </a:lnTo>
                  <a:lnTo>
                    <a:pt x="318287" y="113401"/>
                  </a:lnTo>
                  <a:lnTo>
                    <a:pt x="378223" y="122760"/>
                  </a:lnTo>
                  <a:lnTo>
                    <a:pt x="435306" y="115709"/>
                  </a:lnTo>
                  <a:lnTo>
                    <a:pt x="491875" y="94825"/>
                  </a:lnTo>
                  <a:lnTo>
                    <a:pt x="552284" y="72667"/>
                  </a:lnTo>
                  <a:lnTo>
                    <a:pt x="605179" y="78775"/>
                  </a:lnTo>
                  <a:lnTo>
                    <a:pt x="666932" y="84623"/>
                  </a:lnTo>
                  <a:lnTo>
                    <a:pt x="725598" y="81265"/>
                  </a:lnTo>
                  <a:lnTo>
                    <a:pt x="787098" y="69744"/>
                  </a:lnTo>
                  <a:lnTo>
                    <a:pt x="808161" y="66409"/>
                  </a:lnTo>
                  <a:lnTo>
                    <a:pt x="864169" y="75742"/>
                  </a:lnTo>
                  <a:lnTo>
                    <a:pt x="909611" y="84053"/>
                  </a:lnTo>
                  <a:lnTo>
                    <a:pt x="970738" y="74562"/>
                  </a:lnTo>
                  <a:lnTo>
                    <a:pt x="1029088" y="43713"/>
                  </a:lnTo>
                  <a:lnTo>
                    <a:pt x="1091684" y="19133"/>
                  </a:lnTo>
                  <a:lnTo>
                    <a:pt x="1146835" y="7774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AB619ED-A0A6-497E-A303-AEEFDC25A45F}"/>
              </a:ext>
            </a:extLst>
          </p:cNvPr>
          <p:cNvGrpSpPr/>
          <p:nvPr/>
        </p:nvGrpSpPr>
        <p:grpSpPr>
          <a:xfrm>
            <a:off x="4034461" y="11004763"/>
            <a:ext cx="556826" cy="1047781"/>
            <a:chOff x="4034461" y="11004763"/>
            <a:chExt cx="556826" cy="1047781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9271E36-C347-42C3-A8E9-03F0C6622E03}"/>
                </a:ext>
              </a:extLst>
            </p:cNvPr>
            <p:cNvSpPr/>
            <p:nvPr/>
          </p:nvSpPr>
          <p:spPr>
            <a:xfrm>
              <a:off x="4034461" y="11345152"/>
              <a:ext cx="15548" cy="15548"/>
            </a:xfrm>
            <a:custGeom>
              <a:avLst/>
              <a:gdLst/>
              <a:ahLst/>
              <a:cxnLst/>
              <a:rect l="0" t="0" r="0" b="0"/>
              <a:pathLst>
                <a:path w="15548" h="15548">
                  <a:moveTo>
                    <a:pt x="0" y="15547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8E8B5185-E00B-4184-B41F-29BB82CAADCB}"/>
                </a:ext>
              </a:extLst>
            </p:cNvPr>
            <p:cNvSpPr/>
            <p:nvPr/>
          </p:nvSpPr>
          <p:spPr>
            <a:xfrm>
              <a:off x="4045245" y="11345152"/>
              <a:ext cx="129140" cy="707392"/>
            </a:xfrm>
            <a:custGeom>
              <a:avLst/>
              <a:gdLst/>
              <a:ahLst/>
              <a:cxnLst/>
              <a:rect l="0" t="0" r="0" b="0"/>
              <a:pathLst>
                <a:path w="129140" h="707392">
                  <a:moveTo>
                    <a:pt x="28084" y="0"/>
                  </a:moveTo>
                  <a:lnTo>
                    <a:pt x="16535" y="19481"/>
                  </a:lnTo>
                  <a:lnTo>
                    <a:pt x="568" y="75716"/>
                  </a:lnTo>
                  <a:lnTo>
                    <a:pt x="0" y="121323"/>
                  </a:lnTo>
                  <a:lnTo>
                    <a:pt x="11205" y="177204"/>
                  </a:lnTo>
                  <a:lnTo>
                    <a:pt x="28844" y="213251"/>
                  </a:lnTo>
                  <a:lnTo>
                    <a:pt x="48963" y="237518"/>
                  </a:lnTo>
                  <a:lnTo>
                    <a:pt x="51504" y="243854"/>
                  </a:lnTo>
                  <a:lnTo>
                    <a:pt x="52024" y="257805"/>
                  </a:lnTo>
                  <a:lnTo>
                    <a:pt x="38181" y="318932"/>
                  </a:lnTo>
                  <a:lnTo>
                    <a:pt x="29584" y="372444"/>
                  </a:lnTo>
                  <a:lnTo>
                    <a:pt x="36737" y="418657"/>
                  </a:lnTo>
                  <a:lnTo>
                    <a:pt x="42294" y="433958"/>
                  </a:lnTo>
                  <a:lnTo>
                    <a:pt x="60739" y="467426"/>
                  </a:lnTo>
                  <a:lnTo>
                    <a:pt x="61887" y="482411"/>
                  </a:lnTo>
                  <a:lnTo>
                    <a:pt x="48516" y="540526"/>
                  </a:lnTo>
                  <a:lnTo>
                    <a:pt x="45078" y="570520"/>
                  </a:lnTo>
                  <a:lnTo>
                    <a:pt x="48880" y="588690"/>
                  </a:lnTo>
                  <a:lnTo>
                    <a:pt x="52313" y="597163"/>
                  </a:lnTo>
                  <a:lnTo>
                    <a:pt x="58056" y="602812"/>
                  </a:lnTo>
                  <a:lnTo>
                    <a:pt x="99400" y="625527"/>
                  </a:lnTo>
                  <a:lnTo>
                    <a:pt x="110452" y="635307"/>
                  </a:lnTo>
                  <a:lnTo>
                    <a:pt x="116515" y="650017"/>
                  </a:lnTo>
                  <a:lnTo>
                    <a:pt x="129139" y="70739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7FE8395-AABD-47F8-B7E4-5CA1BFE96AB1}"/>
                </a:ext>
              </a:extLst>
            </p:cNvPr>
            <p:cNvSpPr/>
            <p:nvPr/>
          </p:nvSpPr>
          <p:spPr>
            <a:xfrm>
              <a:off x="4182158" y="11004763"/>
              <a:ext cx="409129" cy="1024460"/>
            </a:xfrm>
            <a:custGeom>
              <a:avLst/>
              <a:gdLst/>
              <a:ahLst/>
              <a:cxnLst/>
              <a:rect l="0" t="0" r="0" b="0"/>
              <a:pathLst>
                <a:path w="409129" h="1024460">
                  <a:moveTo>
                    <a:pt x="0" y="44995"/>
                  </a:moveTo>
                  <a:lnTo>
                    <a:pt x="27382" y="19340"/>
                  </a:lnTo>
                  <a:lnTo>
                    <a:pt x="62723" y="3911"/>
                  </a:lnTo>
                  <a:lnTo>
                    <a:pt x="89794" y="0"/>
                  </a:lnTo>
                  <a:lnTo>
                    <a:pt x="153003" y="9317"/>
                  </a:lnTo>
                  <a:lnTo>
                    <a:pt x="182187" y="20796"/>
                  </a:lnTo>
                  <a:lnTo>
                    <a:pt x="204461" y="39265"/>
                  </a:lnTo>
                  <a:lnTo>
                    <a:pt x="226600" y="68719"/>
                  </a:lnTo>
                  <a:lnTo>
                    <a:pt x="243042" y="111362"/>
                  </a:lnTo>
                  <a:lnTo>
                    <a:pt x="243911" y="128906"/>
                  </a:lnTo>
                  <a:lnTo>
                    <a:pt x="241237" y="191613"/>
                  </a:lnTo>
                  <a:lnTo>
                    <a:pt x="241151" y="202337"/>
                  </a:lnTo>
                  <a:lnTo>
                    <a:pt x="243685" y="211215"/>
                  </a:lnTo>
                  <a:lnTo>
                    <a:pt x="264066" y="237873"/>
                  </a:lnTo>
                  <a:lnTo>
                    <a:pt x="276288" y="249049"/>
                  </a:lnTo>
                  <a:lnTo>
                    <a:pt x="337718" y="291132"/>
                  </a:lnTo>
                  <a:lnTo>
                    <a:pt x="350353" y="310822"/>
                  </a:lnTo>
                  <a:lnTo>
                    <a:pt x="352066" y="327824"/>
                  </a:lnTo>
                  <a:lnTo>
                    <a:pt x="341551" y="384989"/>
                  </a:lnTo>
                  <a:lnTo>
                    <a:pt x="330743" y="431836"/>
                  </a:lnTo>
                  <a:lnTo>
                    <a:pt x="334562" y="462399"/>
                  </a:lnTo>
                  <a:lnTo>
                    <a:pt x="346251" y="491607"/>
                  </a:lnTo>
                  <a:lnTo>
                    <a:pt x="379455" y="550462"/>
                  </a:lnTo>
                  <a:lnTo>
                    <a:pt x="390071" y="573652"/>
                  </a:lnTo>
                  <a:lnTo>
                    <a:pt x="394560" y="601060"/>
                  </a:lnTo>
                  <a:lnTo>
                    <a:pt x="385464" y="661831"/>
                  </a:lnTo>
                  <a:lnTo>
                    <a:pt x="370483" y="719768"/>
                  </a:lnTo>
                  <a:lnTo>
                    <a:pt x="361890" y="752950"/>
                  </a:lnTo>
                  <a:lnTo>
                    <a:pt x="363239" y="771926"/>
                  </a:lnTo>
                  <a:lnTo>
                    <a:pt x="372982" y="797907"/>
                  </a:lnTo>
                  <a:lnTo>
                    <a:pt x="405230" y="848051"/>
                  </a:lnTo>
                  <a:lnTo>
                    <a:pt x="409128" y="880731"/>
                  </a:lnTo>
                  <a:lnTo>
                    <a:pt x="399425" y="939549"/>
                  </a:lnTo>
                  <a:lnTo>
                    <a:pt x="396842" y="999310"/>
                  </a:lnTo>
                  <a:lnTo>
                    <a:pt x="396450" y="10244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4F56EF2-E33C-495D-BCAB-122E847223F2}"/>
              </a:ext>
            </a:extLst>
          </p:cNvPr>
          <p:cNvGrpSpPr/>
          <p:nvPr/>
        </p:nvGrpSpPr>
        <p:grpSpPr>
          <a:xfrm>
            <a:off x="3785538" y="12052543"/>
            <a:ext cx="775718" cy="559695"/>
            <a:chOff x="3785538" y="12052543"/>
            <a:chExt cx="775718" cy="559695"/>
          </a:xfrm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25D2DFB-0FBF-4B63-A7CB-EACF8926937F}"/>
                </a:ext>
              </a:extLst>
            </p:cNvPr>
            <p:cNvSpPr/>
            <p:nvPr/>
          </p:nvSpPr>
          <p:spPr>
            <a:xfrm>
              <a:off x="3785538" y="12068090"/>
              <a:ext cx="375348" cy="458639"/>
            </a:xfrm>
            <a:custGeom>
              <a:avLst/>
              <a:gdLst/>
              <a:ahLst/>
              <a:cxnLst/>
              <a:rect l="0" t="0" r="0" b="0"/>
              <a:pathLst>
                <a:path w="375348" h="458639">
                  <a:moveTo>
                    <a:pt x="365526" y="0"/>
                  </a:moveTo>
                  <a:lnTo>
                    <a:pt x="373779" y="8254"/>
                  </a:lnTo>
                  <a:lnTo>
                    <a:pt x="375347" y="13277"/>
                  </a:lnTo>
                  <a:lnTo>
                    <a:pt x="373426" y="33589"/>
                  </a:lnTo>
                  <a:lnTo>
                    <a:pt x="366523" y="59378"/>
                  </a:lnTo>
                  <a:lnTo>
                    <a:pt x="346849" y="86746"/>
                  </a:lnTo>
                  <a:lnTo>
                    <a:pt x="299507" y="129176"/>
                  </a:lnTo>
                  <a:lnTo>
                    <a:pt x="278882" y="140866"/>
                  </a:lnTo>
                  <a:lnTo>
                    <a:pt x="222456" y="155351"/>
                  </a:lnTo>
                  <a:lnTo>
                    <a:pt x="181874" y="172964"/>
                  </a:lnTo>
                  <a:lnTo>
                    <a:pt x="123782" y="211534"/>
                  </a:lnTo>
                  <a:lnTo>
                    <a:pt x="87064" y="236827"/>
                  </a:lnTo>
                  <a:lnTo>
                    <a:pt x="42774" y="291461"/>
                  </a:lnTo>
                  <a:lnTo>
                    <a:pt x="13849" y="343557"/>
                  </a:lnTo>
                  <a:lnTo>
                    <a:pt x="0" y="406883"/>
                  </a:lnTo>
                  <a:lnTo>
                    <a:pt x="170" y="458638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5E48BF6-30C1-4765-8943-1F6D58FD0F2D}"/>
                </a:ext>
              </a:extLst>
            </p:cNvPr>
            <p:cNvSpPr/>
            <p:nvPr/>
          </p:nvSpPr>
          <p:spPr>
            <a:xfrm>
              <a:off x="4213252" y="12052543"/>
              <a:ext cx="348004" cy="559695"/>
            </a:xfrm>
            <a:custGeom>
              <a:avLst/>
              <a:gdLst/>
              <a:ahLst/>
              <a:cxnLst/>
              <a:rect l="0" t="0" r="0" b="0"/>
              <a:pathLst>
                <a:path w="348004" h="559695">
                  <a:moveTo>
                    <a:pt x="326488" y="0"/>
                  </a:moveTo>
                  <a:lnTo>
                    <a:pt x="339934" y="55704"/>
                  </a:lnTo>
                  <a:lnTo>
                    <a:pt x="348003" y="119019"/>
                  </a:lnTo>
                  <a:lnTo>
                    <a:pt x="346971" y="151581"/>
                  </a:lnTo>
                  <a:lnTo>
                    <a:pt x="333024" y="199873"/>
                  </a:lnTo>
                  <a:lnTo>
                    <a:pt x="304145" y="258357"/>
                  </a:lnTo>
                  <a:lnTo>
                    <a:pt x="269100" y="312539"/>
                  </a:lnTo>
                  <a:lnTo>
                    <a:pt x="215358" y="374225"/>
                  </a:lnTo>
                  <a:lnTo>
                    <a:pt x="168484" y="421202"/>
                  </a:lnTo>
                  <a:lnTo>
                    <a:pt x="108750" y="474899"/>
                  </a:lnTo>
                  <a:lnTo>
                    <a:pt x="57559" y="514608"/>
                  </a:lnTo>
                  <a:lnTo>
                    <a:pt x="0" y="559694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251FFEE-569F-4506-9097-1E5F9CA1C8D3}"/>
              </a:ext>
            </a:extLst>
          </p:cNvPr>
          <p:cNvGrpSpPr/>
          <p:nvPr/>
        </p:nvGrpSpPr>
        <p:grpSpPr>
          <a:xfrm>
            <a:off x="790934" y="10620270"/>
            <a:ext cx="5024906" cy="3630238"/>
            <a:chOff x="790934" y="10620270"/>
            <a:chExt cx="5024906" cy="3630238"/>
          </a:xfrm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4F2E371-68F4-4AC3-BD52-5220A2E6ADD7}"/>
                </a:ext>
              </a:extLst>
            </p:cNvPr>
            <p:cNvSpPr/>
            <p:nvPr/>
          </p:nvSpPr>
          <p:spPr>
            <a:xfrm>
              <a:off x="1088294" y="10620270"/>
              <a:ext cx="146617" cy="3630238"/>
            </a:xfrm>
            <a:custGeom>
              <a:avLst/>
              <a:gdLst/>
              <a:ahLst/>
              <a:cxnLst/>
              <a:rect l="0" t="0" r="0" b="0"/>
              <a:pathLst>
                <a:path w="146617" h="3630238">
                  <a:moveTo>
                    <a:pt x="139923" y="0"/>
                  </a:moveTo>
                  <a:lnTo>
                    <a:pt x="146616" y="43280"/>
                  </a:lnTo>
                  <a:lnTo>
                    <a:pt x="140909" y="97115"/>
                  </a:lnTo>
                  <a:lnTo>
                    <a:pt x="140053" y="154013"/>
                  </a:lnTo>
                  <a:lnTo>
                    <a:pt x="139949" y="204894"/>
                  </a:lnTo>
                  <a:lnTo>
                    <a:pt x="139065" y="260372"/>
                  </a:lnTo>
                  <a:lnTo>
                    <a:pt x="134583" y="310258"/>
                  </a:lnTo>
                  <a:lnTo>
                    <a:pt x="132871" y="363332"/>
                  </a:lnTo>
                  <a:lnTo>
                    <a:pt x="132363" y="419075"/>
                  </a:lnTo>
                  <a:lnTo>
                    <a:pt x="132245" y="461784"/>
                  </a:lnTo>
                  <a:lnTo>
                    <a:pt x="129889" y="506677"/>
                  </a:lnTo>
                  <a:lnTo>
                    <a:pt x="126826" y="553405"/>
                  </a:lnTo>
                  <a:lnTo>
                    <a:pt x="125465" y="602964"/>
                  </a:lnTo>
                  <a:lnTo>
                    <a:pt x="124860" y="653781"/>
                  </a:lnTo>
                  <a:lnTo>
                    <a:pt x="123728" y="706885"/>
                  </a:lnTo>
                  <a:lnTo>
                    <a:pt x="120345" y="765036"/>
                  </a:lnTo>
                  <a:lnTo>
                    <a:pt x="115963" y="825430"/>
                  </a:lnTo>
                  <a:lnTo>
                    <a:pt x="112000" y="887684"/>
                  </a:lnTo>
                  <a:lnTo>
                    <a:pt x="110943" y="920005"/>
                  </a:lnTo>
                  <a:lnTo>
                    <a:pt x="110238" y="952782"/>
                  </a:lnTo>
                  <a:lnTo>
                    <a:pt x="108905" y="985860"/>
                  </a:lnTo>
                  <a:lnTo>
                    <a:pt x="107152" y="1019140"/>
                  </a:lnTo>
                  <a:lnTo>
                    <a:pt x="105120" y="1052557"/>
                  </a:lnTo>
                  <a:lnTo>
                    <a:pt x="103765" y="1087790"/>
                  </a:lnTo>
                  <a:lnTo>
                    <a:pt x="102862" y="1124234"/>
                  </a:lnTo>
                  <a:lnTo>
                    <a:pt x="102260" y="1161486"/>
                  </a:lnTo>
                  <a:lnTo>
                    <a:pt x="101858" y="1199278"/>
                  </a:lnTo>
                  <a:lnTo>
                    <a:pt x="101591" y="1237428"/>
                  </a:lnTo>
                  <a:lnTo>
                    <a:pt x="101413" y="1275816"/>
                  </a:lnTo>
                  <a:lnTo>
                    <a:pt x="100430" y="1314365"/>
                  </a:lnTo>
                  <a:lnTo>
                    <a:pt x="98911" y="1353020"/>
                  </a:lnTo>
                  <a:lnTo>
                    <a:pt x="97035" y="1391746"/>
                  </a:lnTo>
                  <a:lnTo>
                    <a:pt x="95784" y="1431382"/>
                  </a:lnTo>
                  <a:lnTo>
                    <a:pt x="94950" y="1471627"/>
                  </a:lnTo>
                  <a:lnTo>
                    <a:pt x="94394" y="1512276"/>
                  </a:lnTo>
                  <a:lnTo>
                    <a:pt x="93160" y="1553195"/>
                  </a:lnTo>
                  <a:lnTo>
                    <a:pt x="91473" y="1594293"/>
                  </a:lnTo>
                  <a:lnTo>
                    <a:pt x="89485" y="1635512"/>
                  </a:lnTo>
                  <a:lnTo>
                    <a:pt x="88159" y="1677674"/>
                  </a:lnTo>
                  <a:lnTo>
                    <a:pt x="87276" y="1720466"/>
                  </a:lnTo>
                  <a:lnTo>
                    <a:pt x="86687" y="1763677"/>
                  </a:lnTo>
                  <a:lnTo>
                    <a:pt x="86294" y="1807168"/>
                  </a:lnTo>
                  <a:lnTo>
                    <a:pt x="86032" y="1850846"/>
                  </a:lnTo>
                  <a:lnTo>
                    <a:pt x="85858" y="1894647"/>
                  </a:lnTo>
                  <a:lnTo>
                    <a:pt x="84878" y="1938532"/>
                  </a:lnTo>
                  <a:lnTo>
                    <a:pt x="83360" y="1982471"/>
                  </a:lnTo>
                  <a:lnTo>
                    <a:pt x="81485" y="2026448"/>
                  </a:lnTo>
                  <a:lnTo>
                    <a:pt x="80235" y="2071311"/>
                  </a:lnTo>
                  <a:lnTo>
                    <a:pt x="79402" y="2116769"/>
                  </a:lnTo>
                  <a:lnTo>
                    <a:pt x="78846" y="2162620"/>
                  </a:lnTo>
                  <a:lnTo>
                    <a:pt x="77612" y="2208736"/>
                  </a:lnTo>
                  <a:lnTo>
                    <a:pt x="75926" y="2255026"/>
                  </a:lnTo>
                  <a:lnTo>
                    <a:pt x="73938" y="2301434"/>
                  </a:lnTo>
                  <a:lnTo>
                    <a:pt x="72612" y="2347920"/>
                  </a:lnTo>
                  <a:lnTo>
                    <a:pt x="71729" y="2394455"/>
                  </a:lnTo>
                  <a:lnTo>
                    <a:pt x="71140" y="2441027"/>
                  </a:lnTo>
                  <a:lnTo>
                    <a:pt x="69883" y="2486758"/>
                  </a:lnTo>
                  <a:lnTo>
                    <a:pt x="68182" y="2531929"/>
                  </a:lnTo>
                  <a:lnTo>
                    <a:pt x="66184" y="2576726"/>
                  </a:lnTo>
                  <a:lnTo>
                    <a:pt x="63988" y="2622139"/>
                  </a:lnTo>
                  <a:lnTo>
                    <a:pt x="61661" y="2667959"/>
                  </a:lnTo>
                  <a:lnTo>
                    <a:pt x="59245" y="2714054"/>
                  </a:lnTo>
                  <a:lnTo>
                    <a:pt x="56771" y="2759467"/>
                  </a:lnTo>
                  <a:lnTo>
                    <a:pt x="54258" y="2804427"/>
                  </a:lnTo>
                  <a:lnTo>
                    <a:pt x="51719" y="2849083"/>
                  </a:lnTo>
                  <a:lnTo>
                    <a:pt x="49163" y="2893536"/>
                  </a:lnTo>
                  <a:lnTo>
                    <a:pt x="46595" y="2937854"/>
                  </a:lnTo>
                  <a:lnTo>
                    <a:pt x="44019" y="2982084"/>
                  </a:lnTo>
                  <a:lnTo>
                    <a:pt x="41438" y="3039209"/>
                  </a:lnTo>
                  <a:lnTo>
                    <a:pt x="38854" y="3104934"/>
                  </a:lnTo>
                  <a:lnTo>
                    <a:pt x="36267" y="3176387"/>
                  </a:lnTo>
                  <a:lnTo>
                    <a:pt x="33679" y="3236115"/>
                  </a:lnTo>
                  <a:lnTo>
                    <a:pt x="31090" y="3288027"/>
                  </a:lnTo>
                  <a:lnTo>
                    <a:pt x="28500" y="3334726"/>
                  </a:lnTo>
                  <a:lnTo>
                    <a:pt x="25910" y="3377952"/>
                  </a:lnTo>
                  <a:lnTo>
                    <a:pt x="23319" y="3418862"/>
                  </a:lnTo>
                  <a:lnTo>
                    <a:pt x="20728" y="3458227"/>
                  </a:lnTo>
                  <a:lnTo>
                    <a:pt x="17274" y="3494834"/>
                  </a:lnTo>
                  <a:lnTo>
                    <a:pt x="13243" y="3529604"/>
                  </a:lnTo>
                  <a:lnTo>
                    <a:pt x="5886" y="3585511"/>
                  </a:lnTo>
                  <a:lnTo>
                    <a:pt x="0" y="363023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CB7933B-BC32-4709-A9AE-3B3C5E6FBBF8}"/>
                </a:ext>
              </a:extLst>
            </p:cNvPr>
            <p:cNvSpPr/>
            <p:nvPr/>
          </p:nvSpPr>
          <p:spPr>
            <a:xfrm>
              <a:off x="790934" y="13753002"/>
              <a:ext cx="888149" cy="149822"/>
            </a:xfrm>
            <a:custGeom>
              <a:avLst/>
              <a:gdLst/>
              <a:ahLst/>
              <a:cxnLst/>
              <a:rect l="0" t="0" r="0" b="0"/>
              <a:pathLst>
                <a:path w="888149" h="149822">
                  <a:moveTo>
                    <a:pt x="17513" y="108829"/>
                  </a:moveTo>
                  <a:lnTo>
                    <a:pt x="5964" y="122106"/>
                  </a:lnTo>
                  <a:lnTo>
                    <a:pt x="0" y="134595"/>
                  </a:lnTo>
                  <a:lnTo>
                    <a:pt x="2383" y="139826"/>
                  </a:lnTo>
                  <a:lnTo>
                    <a:pt x="16547" y="147942"/>
                  </a:lnTo>
                  <a:lnTo>
                    <a:pt x="34934" y="149821"/>
                  </a:lnTo>
                  <a:lnTo>
                    <a:pt x="97542" y="141770"/>
                  </a:lnTo>
                  <a:lnTo>
                    <a:pt x="145160" y="134521"/>
                  </a:lnTo>
                  <a:lnTo>
                    <a:pt x="207350" y="126041"/>
                  </a:lnTo>
                  <a:lnTo>
                    <a:pt x="252173" y="117630"/>
                  </a:lnTo>
                  <a:lnTo>
                    <a:pt x="300310" y="108133"/>
                  </a:lnTo>
                  <a:lnTo>
                    <a:pt x="350494" y="98156"/>
                  </a:lnTo>
                  <a:lnTo>
                    <a:pt x="401589" y="87962"/>
                  </a:lnTo>
                  <a:lnTo>
                    <a:pt x="453089" y="79977"/>
                  </a:lnTo>
                  <a:lnTo>
                    <a:pt x="504769" y="72684"/>
                  </a:lnTo>
                  <a:lnTo>
                    <a:pt x="556529" y="63686"/>
                  </a:lnTo>
                  <a:lnTo>
                    <a:pt x="589333" y="58006"/>
                  </a:lnTo>
                  <a:lnTo>
                    <a:pt x="626750" y="51627"/>
                  </a:lnTo>
                  <a:lnTo>
                    <a:pt x="667241" y="44782"/>
                  </a:lnTo>
                  <a:lnTo>
                    <a:pt x="728355" y="34876"/>
                  </a:lnTo>
                  <a:lnTo>
                    <a:pt x="773942" y="27593"/>
                  </a:lnTo>
                  <a:lnTo>
                    <a:pt x="836094" y="15878"/>
                  </a:lnTo>
                  <a:lnTo>
                    <a:pt x="885550" y="2332"/>
                  </a:lnTo>
                  <a:lnTo>
                    <a:pt x="88814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3BD18CF-7717-4DB0-A564-D663793FC5FD}"/>
                </a:ext>
              </a:extLst>
            </p:cNvPr>
            <p:cNvSpPr/>
            <p:nvPr/>
          </p:nvSpPr>
          <p:spPr>
            <a:xfrm>
              <a:off x="1570253" y="13693981"/>
              <a:ext cx="113562" cy="237813"/>
            </a:xfrm>
            <a:custGeom>
              <a:avLst/>
              <a:gdLst/>
              <a:ahLst/>
              <a:cxnLst/>
              <a:rect l="0" t="0" r="0" b="0"/>
              <a:pathLst>
                <a:path w="113562" h="237813">
                  <a:moveTo>
                    <a:pt x="0" y="12379"/>
                  </a:moveTo>
                  <a:lnTo>
                    <a:pt x="0" y="12381"/>
                  </a:lnTo>
                  <a:lnTo>
                    <a:pt x="12380" y="0"/>
                  </a:lnTo>
                  <a:lnTo>
                    <a:pt x="22936" y="4126"/>
                  </a:lnTo>
                  <a:lnTo>
                    <a:pt x="80314" y="50482"/>
                  </a:lnTo>
                  <a:lnTo>
                    <a:pt x="92410" y="58511"/>
                  </a:lnTo>
                  <a:lnTo>
                    <a:pt x="108154" y="81251"/>
                  </a:lnTo>
                  <a:lnTo>
                    <a:pt x="113561" y="94571"/>
                  </a:lnTo>
                  <a:lnTo>
                    <a:pt x="112659" y="120886"/>
                  </a:lnTo>
                  <a:lnTo>
                    <a:pt x="103622" y="145252"/>
                  </a:lnTo>
                  <a:lnTo>
                    <a:pt x="54109" y="208609"/>
                  </a:lnTo>
                  <a:lnTo>
                    <a:pt x="31094" y="2378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6ABFFF7-B83C-4F69-BDE7-E03CFE80E959}"/>
                </a:ext>
              </a:extLst>
            </p:cNvPr>
            <p:cNvSpPr/>
            <p:nvPr/>
          </p:nvSpPr>
          <p:spPr>
            <a:xfrm>
              <a:off x="2028323" y="13634048"/>
              <a:ext cx="350377" cy="303408"/>
            </a:xfrm>
            <a:custGeom>
              <a:avLst/>
              <a:gdLst/>
              <a:ahLst/>
              <a:cxnLst/>
              <a:rect l="0" t="0" r="0" b="0"/>
              <a:pathLst>
                <a:path w="350377" h="303408">
                  <a:moveTo>
                    <a:pt x="311509" y="289972"/>
                  </a:moveTo>
                  <a:lnTo>
                    <a:pt x="315635" y="302353"/>
                  </a:lnTo>
                  <a:lnTo>
                    <a:pt x="315123" y="303407"/>
                  </a:lnTo>
                  <a:lnTo>
                    <a:pt x="309948" y="297671"/>
                  </a:lnTo>
                  <a:lnTo>
                    <a:pt x="278515" y="239116"/>
                  </a:lnTo>
                  <a:lnTo>
                    <a:pt x="249753" y="184256"/>
                  </a:lnTo>
                  <a:lnTo>
                    <a:pt x="224417" y="126317"/>
                  </a:lnTo>
                  <a:lnTo>
                    <a:pt x="197070" y="66806"/>
                  </a:lnTo>
                  <a:lnTo>
                    <a:pt x="172768" y="6132"/>
                  </a:lnTo>
                  <a:lnTo>
                    <a:pt x="168055" y="1416"/>
                  </a:lnTo>
                  <a:lnTo>
                    <a:pt x="163186" y="0"/>
                  </a:lnTo>
                  <a:lnTo>
                    <a:pt x="158212" y="783"/>
                  </a:lnTo>
                  <a:lnTo>
                    <a:pt x="148079" y="13172"/>
                  </a:lnTo>
                  <a:lnTo>
                    <a:pt x="123372" y="64565"/>
                  </a:lnTo>
                  <a:lnTo>
                    <a:pt x="94325" y="125366"/>
                  </a:lnTo>
                  <a:lnTo>
                    <a:pt x="56645" y="186491"/>
                  </a:lnTo>
                  <a:lnTo>
                    <a:pt x="18803" y="243190"/>
                  </a:lnTo>
                  <a:lnTo>
                    <a:pt x="3187" y="262482"/>
                  </a:lnTo>
                  <a:lnTo>
                    <a:pt x="587" y="269917"/>
                  </a:lnTo>
                  <a:lnTo>
                    <a:pt x="0" y="287392"/>
                  </a:lnTo>
                  <a:lnTo>
                    <a:pt x="4508" y="292570"/>
                  </a:lnTo>
                  <a:lnTo>
                    <a:pt x="11832" y="295159"/>
                  </a:lnTo>
                  <a:lnTo>
                    <a:pt x="34077" y="294868"/>
                  </a:lnTo>
                  <a:lnTo>
                    <a:pt x="82857" y="285856"/>
                  </a:lnTo>
                  <a:lnTo>
                    <a:pt x="139343" y="272333"/>
                  </a:lnTo>
                  <a:lnTo>
                    <a:pt x="192088" y="257410"/>
                  </a:lnTo>
                  <a:lnTo>
                    <a:pt x="250911" y="245782"/>
                  </a:lnTo>
                  <a:lnTo>
                    <a:pt x="305585" y="243817"/>
                  </a:lnTo>
                  <a:lnTo>
                    <a:pt x="350376" y="24333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EC5AF02-E109-4BC3-9201-F0D2ABBA3CAE}"/>
                </a:ext>
              </a:extLst>
            </p:cNvPr>
            <p:cNvSpPr/>
            <p:nvPr/>
          </p:nvSpPr>
          <p:spPr>
            <a:xfrm>
              <a:off x="2541943" y="13939566"/>
              <a:ext cx="31096" cy="1"/>
            </a:xfrm>
            <a:custGeom>
              <a:avLst/>
              <a:gdLst/>
              <a:ahLst/>
              <a:cxnLst/>
              <a:rect l="0" t="0" r="0" b="0"/>
              <a:pathLst>
                <a:path w="31096" h="1">
                  <a:moveTo>
                    <a:pt x="0" y="0"/>
                  </a:moveTo>
                  <a:lnTo>
                    <a:pt x="3109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EB5CC47-D593-41A1-95E5-C00A8DB0DE0D}"/>
                </a:ext>
              </a:extLst>
            </p:cNvPr>
            <p:cNvSpPr/>
            <p:nvPr/>
          </p:nvSpPr>
          <p:spPr>
            <a:xfrm>
              <a:off x="2814017" y="13517753"/>
              <a:ext cx="270032" cy="457497"/>
            </a:xfrm>
            <a:custGeom>
              <a:avLst/>
              <a:gdLst/>
              <a:ahLst/>
              <a:cxnLst/>
              <a:rect l="0" t="0" r="0" b="0"/>
              <a:pathLst>
                <a:path w="270032" h="457497">
                  <a:moveTo>
                    <a:pt x="0" y="320757"/>
                  </a:moveTo>
                  <a:lnTo>
                    <a:pt x="61685" y="266703"/>
                  </a:lnTo>
                  <a:lnTo>
                    <a:pt x="118413" y="203961"/>
                  </a:lnTo>
                  <a:lnTo>
                    <a:pt x="160304" y="143035"/>
                  </a:lnTo>
                  <a:lnTo>
                    <a:pt x="180897" y="84601"/>
                  </a:lnTo>
                  <a:lnTo>
                    <a:pt x="180759" y="37254"/>
                  </a:lnTo>
                  <a:lnTo>
                    <a:pt x="176648" y="23788"/>
                  </a:lnTo>
                  <a:lnTo>
                    <a:pt x="162868" y="4222"/>
                  </a:lnTo>
                  <a:lnTo>
                    <a:pt x="153492" y="40"/>
                  </a:lnTo>
                  <a:lnTo>
                    <a:pt x="131558" y="0"/>
                  </a:lnTo>
                  <a:lnTo>
                    <a:pt x="103184" y="5564"/>
                  </a:lnTo>
                  <a:lnTo>
                    <a:pt x="88758" y="14836"/>
                  </a:lnTo>
                  <a:lnTo>
                    <a:pt x="49422" y="57834"/>
                  </a:lnTo>
                  <a:lnTo>
                    <a:pt x="43559" y="77223"/>
                  </a:lnTo>
                  <a:lnTo>
                    <a:pt x="42680" y="100236"/>
                  </a:lnTo>
                  <a:lnTo>
                    <a:pt x="48047" y="124859"/>
                  </a:lnTo>
                  <a:lnTo>
                    <a:pt x="58494" y="140985"/>
                  </a:lnTo>
                  <a:lnTo>
                    <a:pt x="109068" y="178185"/>
                  </a:lnTo>
                  <a:lnTo>
                    <a:pt x="166682" y="205166"/>
                  </a:lnTo>
                  <a:lnTo>
                    <a:pt x="223505" y="245542"/>
                  </a:lnTo>
                  <a:lnTo>
                    <a:pt x="253340" y="282222"/>
                  </a:lnTo>
                  <a:lnTo>
                    <a:pt x="265179" y="305310"/>
                  </a:lnTo>
                  <a:lnTo>
                    <a:pt x="270031" y="340941"/>
                  </a:lnTo>
                  <a:lnTo>
                    <a:pt x="266559" y="362550"/>
                  </a:lnTo>
                  <a:lnTo>
                    <a:pt x="254892" y="386980"/>
                  </a:lnTo>
                  <a:lnTo>
                    <a:pt x="222986" y="427639"/>
                  </a:lnTo>
                  <a:lnTo>
                    <a:pt x="196780" y="444558"/>
                  </a:lnTo>
                  <a:lnTo>
                    <a:pt x="173830" y="453515"/>
                  </a:lnTo>
                  <a:lnTo>
                    <a:pt x="149235" y="457496"/>
                  </a:lnTo>
                  <a:lnTo>
                    <a:pt x="128515" y="454659"/>
                  </a:lnTo>
                  <a:lnTo>
                    <a:pt x="119362" y="451484"/>
                  </a:lnTo>
                  <a:lnTo>
                    <a:pt x="113260" y="443320"/>
                  </a:lnTo>
                  <a:lnTo>
                    <a:pt x="106480" y="418128"/>
                  </a:lnTo>
                  <a:lnTo>
                    <a:pt x="110376" y="393689"/>
                  </a:lnTo>
                  <a:lnTo>
                    <a:pt x="124834" y="365113"/>
                  </a:lnTo>
                  <a:lnTo>
                    <a:pt x="151212" y="334437"/>
                  </a:lnTo>
                  <a:lnTo>
                    <a:pt x="164806" y="323669"/>
                  </a:lnTo>
                  <a:lnTo>
                    <a:pt x="217659" y="30521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3B98126-486A-4240-B6AF-93E7AA42C5A9}"/>
                </a:ext>
              </a:extLst>
            </p:cNvPr>
            <p:cNvSpPr/>
            <p:nvPr/>
          </p:nvSpPr>
          <p:spPr>
            <a:xfrm>
              <a:off x="3211188" y="13776322"/>
              <a:ext cx="7053" cy="132151"/>
            </a:xfrm>
            <a:custGeom>
              <a:avLst/>
              <a:gdLst/>
              <a:ahLst/>
              <a:cxnLst/>
              <a:rect l="0" t="0" r="0" b="0"/>
              <a:pathLst>
                <a:path w="7053" h="132151">
                  <a:moveTo>
                    <a:pt x="7052" y="0"/>
                  </a:moveTo>
                  <a:lnTo>
                    <a:pt x="0" y="60956"/>
                  </a:lnTo>
                  <a:lnTo>
                    <a:pt x="5474" y="124107"/>
                  </a:lnTo>
                  <a:lnTo>
                    <a:pt x="7052" y="1321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5F1E674B-0A77-4088-8888-6FD72E1563B2}"/>
                </a:ext>
              </a:extLst>
            </p:cNvPr>
            <p:cNvSpPr/>
            <p:nvPr/>
          </p:nvSpPr>
          <p:spPr>
            <a:xfrm>
              <a:off x="3162712" y="13605304"/>
              <a:ext cx="51019" cy="54448"/>
            </a:xfrm>
            <a:custGeom>
              <a:avLst/>
              <a:gdLst/>
              <a:ahLst/>
              <a:cxnLst/>
              <a:rect l="0" t="0" r="0" b="0"/>
              <a:pathLst>
                <a:path w="51019" h="54448">
                  <a:moveTo>
                    <a:pt x="24434" y="38868"/>
                  </a:moveTo>
                  <a:lnTo>
                    <a:pt x="13615" y="6409"/>
                  </a:lnTo>
                  <a:lnTo>
                    <a:pt x="10311" y="4273"/>
                  </a:lnTo>
                  <a:lnTo>
                    <a:pt x="6382" y="5442"/>
                  </a:lnTo>
                  <a:lnTo>
                    <a:pt x="2035" y="8811"/>
                  </a:lnTo>
                  <a:lnTo>
                    <a:pt x="0" y="14511"/>
                  </a:lnTo>
                  <a:lnTo>
                    <a:pt x="43" y="30059"/>
                  </a:lnTo>
                  <a:lnTo>
                    <a:pt x="5244" y="43878"/>
                  </a:lnTo>
                  <a:lnTo>
                    <a:pt x="9050" y="49982"/>
                  </a:lnTo>
                  <a:lnTo>
                    <a:pt x="15042" y="53186"/>
                  </a:lnTo>
                  <a:lnTo>
                    <a:pt x="30913" y="54447"/>
                  </a:lnTo>
                  <a:lnTo>
                    <a:pt x="38254" y="51845"/>
                  </a:lnTo>
                  <a:lnTo>
                    <a:pt x="51018" y="42044"/>
                  </a:lnTo>
                  <a:lnTo>
                    <a:pt x="50794" y="34941"/>
                  </a:lnTo>
                  <a:lnTo>
                    <a:pt x="2443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13EBDB2-5081-4BBC-8702-5D37672C6DE4}"/>
                </a:ext>
              </a:extLst>
            </p:cNvPr>
            <p:cNvSpPr/>
            <p:nvPr/>
          </p:nvSpPr>
          <p:spPr>
            <a:xfrm>
              <a:off x="3224769" y="13778675"/>
              <a:ext cx="223064" cy="379634"/>
            </a:xfrm>
            <a:custGeom>
              <a:avLst/>
              <a:gdLst/>
              <a:ahLst/>
              <a:cxnLst/>
              <a:rect l="0" t="0" r="0" b="0"/>
              <a:pathLst>
                <a:path w="223064" h="379634">
                  <a:moveTo>
                    <a:pt x="78980" y="44289"/>
                  </a:moveTo>
                  <a:lnTo>
                    <a:pt x="90529" y="57564"/>
                  </a:lnTo>
                  <a:lnTo>
                    <a:pt x="109087" y="97459"/>
                  </a:lnTo>
                  <a:lnTo>
                    <a:pt x="120864" y="106212"/>
                  </a:lnTo>
                  <a:lnTo>
                    <a:pt x="142062" y="115996"/>
                  </a:lnTo>
                  <a:lnTo>
                    <a:pt x="159416" y="117041"/>
                  </a:lnTo>
                  <a:lnTo>
                    <a:pt x="177781" y="113762"/>
                  </a:lnTo>
                  <a:lnTo>
                    <a:pt x="201825" y="102206"/>
                  </a:lnTo>
                  <a:lnTo>
                    <a:pt x="214480" y="92774"/>
                  </a:lnTo>
                  <a:lnTo>
                    <a:pt x="221256" y="78217"/>
                  </a:lnTo>
                  <a:lnTo>
                    <a:pt x="223063" y="69498"/>
                  </a:lnTo>
                  <a:lnTo>
                    <a:pt x="220465" y="50600"/>
                  </a:lnTo>
                  <a:lnTo>
                    <a:pt x="213551" y="32409"/>
                  </a:lnTo>
                  <a:lnTo>
                    <a:pt x="204721" y="18568"/>
                  </a:lnTo>
                  <a:lnTo>
                    <a:pt x="190431" y="8962"/>
                  </a:lnTo>
                  <a:lnTo>
                    <a:pt x="171700" y="2678"/>
                  </a:lnTo>
                  <a:lnTo>
                    <a:pt x="138602" y="0"/>
                  </a:lnTo>
                  <a:lnTo>
                    <a:pt x="120162" y="2437"/>
                  </a:lnTo>
                  <a:lnTo>
                    <a:pt x="105633" y="8702"/>
                  </a:lnTo>
                  <a:lnTo>
                    <a:pt x="71486" y="33493"/>
                  </a:lnTo>
                  <a:lnTo>
                    <a:pt x="50757" y="66756"/>
                  </a:lnTo>
                  <a:lnTo>
                    <a:pt x="44843" y="83640"/>
                  </a:lnTo>
                  <a:lnTo>
                    <a:pt x="42215" y="102661"/>
                  </a:lnTo>
                  <a:lnTo>
                    <a:pt x="47957" y="120328"/>
                  </a:lnTo>
                  <a:lnTo>
                    <a:pt x="80877" y="166012"/>
                  </a:lnTo>
                  <a:lnTo>
                    <a:pt x="138108" y="215074"/>
                  </a:lnTo>
                  <a:lnTo>
                    <a:pt x="169354" y="248658"/>
                  </a:lnTo>
                  <a:lnTo>
                    <a:pt x="179608" y="268134"/>
                  </a:lnTo>
                  <a:lnTo>
                    <a:pt x="184164" y="288305"/>
                  </a:lnTo>
                  <a:lnTo>
                    <a:pt x="181583" y="308788"/>
                  </a:lnTo>
                  <a:lnTo>
                    <a:pt x="173814" y="328543"/>
                  </a:lnTo>
                  <a:lnTo>
                    <a:pt x="161723" y="345959"/>
                  </a:lnTo>
                  <a:lnTo>
                    <a:pt x="147712" y="357732"/>
                  </a:lnTo>
                  <a:lnTo>
                    <a:pt x="109352" y="376453"/>
                  </a:lnTo>
                  <a:lnTo>
                    <a:pt x="85281" y="379633"/>
                  </a:lnTo>
                  <a:lnTo>
                    <a:pt x="42892" y="374638"/>
                  </a:lnTo>
                  <a:lnTo>
                    <a:pt x="17616" y="359540"/>
                  </a:lnTo>
                  <a:lnTo>
                    <a:pt x="6218" y="336704"/>
                  </a:lnTo>
                  <a:lnTo>
                    <a:pt x="0" y="309854"/>
                  </a:lnTo>
                  <a:lnTo>
                    <a:pt x="116" y="289286"/>
                  </a:lnTo>
                  <a:lnTo>
                    <a:pt x="12259" y="266900"/>
                  </a:lnTo>
                  <a:lnTo>
                    <a:pt x="63433" y="20753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2BA55DC-646F-435F-9781-2A5B38633CC6}"/>
                </a:ext>
              </a:extLst>
            </p:cNvPr>
            <p:cNvSpPr/>
            <p:nvPr/>
          </p:nvSpPr>
          <p:spPr>
            <a:xfrm>
              <a:off x="3507167" y="13776106"/>
              <a:ext cx="270768" cy="101274"/>
            </a:xfrm>
            <a:custGeom>
              <a:avLst/>
              <a:gdLst/>
              <a:ahLst/>
              <a:cxnLst/>
              <a:rect l="0" t="0" r="0" b="0"/>
              <a:pathLst>
                <a:path w="270768" h="101274">
                  <a:moveTo>
                    <a:pt x="6467" y="7991"/>
                  </a:moveTo>
                  <a:lnTo>
                    <a:pt x="10594" y="20371"/>
                  </a:lnTo>
                  <a:lnTo>
                    <a:pt x="10316" y="33360"/>
                  </a:lnTo>
                  <a:lnTo>
                    <a:pt x="0" y="94100"/>
                  </a:lnTo>
                  <a:lnTo>
                    <a:pt x="2155" y="97354"/>
                  </a:lnTo>
                  <a:lnTo>
                    <a:pt x="6184" y="95205"/>
                  </a:lnTo>
                  <a:lnTo>
                    <a:pt x="53547" y="35682"/>
                  </a:lnTo>
                  <a:lnTo>
                    <a:pt x="76559" y="13412"/>
                  </a:lnTo>
                  <a:lnTo>
                    <a:pt x="99788" y="0"/>
                  </a:lnTo>
                  <a:lnTo>
                    <a:pt x="105822" y="935"/>
                  </a:lnTo>
                  <a:lnTo>
                    <a:pt x="110708" y="5014"/>
                  </a:lnTo>
                  <a:lnTo>
                    <a:pt x="114829" y="11189"/>
                  </a:lnTo>
                  <a:lnTo>
                    <a:pt x="120628" y="36384"/>
                  </a:lnTo>
                  <a:lnTo>
                    <a:pt x="122347" y="65731"/>
                  </a:lnTo>
                  <a:lnTo>
                    <a:pt x="125179" y="71532"/>
                  </a:lnTo>
                  <a:lnTo>
                    <a:pt x="129659" y="74535"/>
                  </a:lnTo>
                  <a:lnTo>
                    <a:pt x="135236" y="75675"/>
                  </a:lnTo>
                  <a:lnTo>
                    <a:pt x="140682" y="74706"/>
                  </a:lnTo>
                  <a:lnTo>
                    <a:pt x="151339" y="69024"/>
                  </a:lnTo>
                  <a:lnTo>
                    <a:pt x="202620" y="18880"/>
                  </a:lnTo>
                  <a:lnTo>
                    <a:pt x="209789" y="15251"/>
                  </a:lnTo>
                  <a:lnTo>
                    <a:pt x="217159" y="14558"/>
                  </a:lnTo>
                  <a:lnTo>
                    <a:pt x="232258" y="18395"/>
                  </a:lnTo>
                  <a:lnTo>
                    <a:pt x="242999" y="28160"/>
                  </a:lnTo>
                  <a:lnTo>
                    <a:pt x="253903" y="50531"/>
                  </a:lnTo>
                  <a:lnTo>
                    <a:pt x="270767" y="1012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FA73FF5-E0C5-47DC-BE0F-2A3CA725E48D}"/>
                </a:ext>
              </a:extLst>
            </p:cNvPr>
            <p:cNvSpPr/>
            <p:nvPr/>
          </p:nvSpPr>
          <p:spPr>
            <a:xfrm>
              <a:off x="3838422" y="13767392"/>
              <a:ext cx="112033" cy="107671"/>
            </a:xfrm>
            <a:custGeom>
              <a:avLst/>
              <a:gdLst/>
              <a:ahLst/>
              <a:cxnLst/>
              <a:rect l="0" t="0" r="0" b="0"/>
              <a:pathLst>
                <a:path w="112033" h="107671">
                  <a:moveTo>
                    <a:pt x="17248" y="24478"/>
                  </a:moveTo>
                  <a:lnTo>
                    <a:pt x="21374" y="12097"/>
                  </a:lnTo>
                  <a:lnTo>
                    <a:pt x="19999" y="10178"/>
                  </a:lnTo>
                  <a:lnTo>
                    <a:pt x="16491" y="10626"/>
                  </a:lnTo>
                  <a:lnTo>
                    <a:pt x="11560" y="12652"/>
                  </a:lnTo>
                  <a:lnTo>
                    <a:pt x="3780" y="24118"/>
                  </a:lnTo>
                  <a:lnTo>
                    <a:pt x="496" y="32012"/>
                  </a:lnTo>
                  <a:lnTo>
                    <a:pt x="0" y="63754"/>
                  </a:lnTo>
                  <a:lnTo>
                    <a:pt x="5551" y="81088"/>
                  </a:lnTo>
                  <a:lnTo>
                    <a:pt x="9450" y="88130"/>
                  </a:lnTo>
                  <a:lnTo>
                    <a:pt x="22995" y="98258"/>
                  </a:lnTo>
                  <a:lnTo>
                    <a:pt x="41395" y="104774"/>
                  </a:lnTo>
                  <a:lnTo>
                    <a:pt x="63968" y="107670"/>
                  </a:lnTo>
                  <a:lnTo>
                    <a:pt x="83790" y="102048"/>
                  </a:lnTo>
                  <a:lnTo>
                    <a:pt x="92704" y="96921"/>
                  </a:lnTo>
                  <a:lnTo>
                    <a:pt x="104911" y="82011"/>
                  </a:lnTo>
                  <a:lnTo>
                    <a:pt x="109375" y="73197"/>
                  </a:lnTo>
                  <a:lnTo>
                    <a:pt x="112032" y="54194"/>
                  </a:lnTo>
                  <a:lnTo>
                    <a:pt x="111531" y="44287"/>
                  </a:lnTo>
                  <a:lnTo>
                    <a:pt x="101762" y="26372"/>
                  </a:lnTo>
                  <a:lnTo>
                    <a:pt x="94320" y="17968"/>
                  </a:lnTo>
                  <a:lnTo>
                    <a:pt x="74535" y="6324"/>
                  </a:lnTo>
                  <a:lnTo>
                    <a:pt x="53937" y="0"/>
                  </a:lnTo>
                  <a:lnTo>
                    <a:pt x="25021" y="115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D824BF2-FDA4-46B6-BAEB-08EEC95769F8}"/>
                </a:ext>
              </a:extLst>
            </p:cNvPr>
            <p:cNvSpPr/>
            <p:nvPr/>
          </p:nvSpPr>
          <p:spPr>
            <a:xfrm>
              <a:off x="4042234" y="13702235"/>
              <a:ext cx="35747" cy="151824"/>
            </a:xfrm>
            <a:custGeom>
              <a:avLst/>
              <a:gdLst/>
              <a:ahLst/>
              <a:cxnLst/>
              <a:rect l="0" t="0" r="0" b="0"/>
              <a:pathLst>
                <a:path w="35747" h="151824">
                  <a:moveTo>
                    <a:pt x="0" y="4125"/>
                  </a:moveTo>
                  <a:lnTo>
                    <a:pt x="0" y="4127"/>
                  </a:lnTo>
                  <a:lnTo>
                    <a:pt x="12381" y="0"/>
                  </a:lnTo>
                  <a:lnTo>
                    <a:pt x="17755" y="512"/>
                  </a:lnTo>
                  <a:lnTo>
                    <a:pt x="28333" y="5688"/>
                  </a:lnTo>
                  <a:lnTo>
                    <a:pt x="31844" y="11213"/>
                  </a:lnTo>
                  <a:lnTo>
                    <a:pt x="35746" y="26566"/>
                  </a:lnTo>
                  <a:lnTo>
                    <a:pt x="30001" y="83111"/>
                  </a:lnTo>
                  <a:lnTo>
                    <a:pt x="17755" y="142038"/>
                  </a:lnTo>
                  <a:lnTo>
                    <a:pt x="15547" y="15182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540A983-29BF-46ED-8D3C-08B37A7386EE}"/>
                </a:ext>
              </a:extLst>
            </p:cNvPr>
            <p:cNvSpPr/>
            <p:nvPr/>
          </p:nvSpPr>
          <p:spPr>
            <a:xfrm>
              <a:off x="4001138" y="13589150"/>
              <a:ext cx="10003" cy="16155"/>
            </a:xfrm>
            <a:custGeom>
              <a:avLst/>
              <a:gdLst/>
              <a:ahLst/>
              <a:cxnLst/>
              <a:rect l="0" t="0" r="0" b="0"/>
              <a:pathLst>
                <a:path w="10003" h="16155">
                  <a:moveTo>
                    <a:pt x="10002" y="16154"/>
                  </a:moveTo>
                  <a:lnTo>
                    <a:pt x="181" y="991"/>
                  </a:lnTo>
                  <a:lnTo>
                    <a:pt x="0" y="0"/>
                  </a:lnTo>
                  <a:lnTo>
                    <a:pt x="2228" y="6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C4BEE3-205E-46D8-95C4-EF6067E2D261}"/>
                </a:ext>
              </a:extLst>
            </p:cNvPr>
            <p:cNvSpPr/>
            <p:nvPr/>
          </p:nvSpPr>
          <p:spPr>
            <a:xfrm>
              <a:off x="4178293" y="13507845"/>
              <a:ext cx="151563" cy="317210"/>
            </a:xfrm>
            <a:custGeom>
              <a:avLst/>
              <a:gdLst/>
              <a:ahLst/>
              <a:cxnLst/>
              <a:rect l="0" t="0" r="0" b="0"/>
              <a:pathLst>
                <a:path w="151563" h="317210">
                  <a:moveTo>
                    <a:pt x="89374" y="221836"/>
                  </a:moveTo>
                  <a:lnTo>
                    <a:pt x="97627" y="209456"/>
                  </a:lnTo>
                  <a:lnTo>
                    <a:pt x="99376" y="196467"/>
                  </a:lnTo>
                  <a:lnTo>
                    <a:pt x="98633" y="189376"/>
                  </a:lnTo>
                  <a:lnTo>
                    <a:pt x="95547" y="185513"/>
                  </a:lnTo>
                  <a:lnTo>
                    <a:pt x="90898" y="183803"/>
                  </a:lnTo>
                  <a:lnTo>
                    <a:pt x="85208" y="183525"/>
                  </a:lnTo>
                  <a:lnTo>
                    <a:pt x="60692" y="195514"/>
                  </a:lnTo>
                  <a:lnTo>
                    <a:pt x="23183" y="228986"/>
                  </a:lnTo>
                  <a:lnTo>
                    <a:pt x="9284" y="248622"/>
                  </a:lnTo>
                  <a:lnTo>
                    <a:pt x="0" y="279103"/>
                  </a:lnTo>
                  <a:lnTo>
                    <a:pt x="1289" y="287652"/>
                  </a:lnTo>
                  <a:lnTo>
                    <a:pt x="9629" y="301760"/>
                  </a:lnTo>
                  <a:lnTo>
                    <a:pt x="24277" y="311485"/>
                  </a:lnTo>
                  <a:lnTo>
                    <a:pt x="33020" y="315288"/>
                  </a:lnTo>
                  <a:lnTo>
                    <a:pt x="51948" y="317209"/>
                  </a:lnTo>
                  <a:lnTo>
                    <a:pt x="70148" y="314319"/>
                  </a:lnTo>
                  <a:lnTo>
                    <a:pt x="83996" y="307278"/>
                  </a:lnTo>
                  <a:lnTo>
                    <a:pt x="101504" y="285349"/>
                  </a:lnTo>
                  <a:lnTo>
                    <a:pt x="122531" y="233374"/>
                  </a:lnTo>
                  <a:lnTo>
                    <a:pt x="133642" y="171264"/>
                  </a:lnTo>
                  <a:lnTo>
                    <a:pt x="135311" y="118753"/>
                  </a:lnTo>
                  <a:lnTo>
                    <a:pt x="136786" y="56054"/>
                  </a:lnTo>
                  <a:lnTo>
                    <a:pt x="142695" y="4388"/>
                  </a:lnTo>
                  <a:lnTo>
                    <a:pt x="142196" y="0"/>
                  </a:lnTo>
                  <a:lnTo>
                    <a:pt x="140999" y="529"/>
                  </a:lnTo>
                  <a:lnTo>
                    <a:pt x="139338" y="4336"/>
                  </a:lnTo>
                  <a:lnTo>
                    <a:pt x="136209" y="64542"/>
                  </a:lnTo>
                  <a:lnTo>
                    <a:pt x="136040" y="123954"/>
                  </a:lnTo>
                  <a:lnTo>
                    <a:pt x="141362" y="177389"/>
                  </a:lnTo>
                  <a:lnTo>
                    <a:pt x="147595" y="238387"/>
                  </a:lnTo>
                  <a:lnTo>
                    <a:pt x="151562" y="26070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E6C5385-278E-4E01-B965-0F8F5666212D}"/>
                </a:ext>
              </a:extLst>
            </p:cNvPr>
            <p:cNvSpPr/>
            <p:nvPr/>
          </p:nvSpPr>
          <p:spPr>
            <a:xfrm>
              <a:off x="4762832" y="13644172"/>
              <a:ext cx="449420" cy="182666"/>
            </a:xfrm>
            <a:custGeom>
              <a:avLst/>
              <a:gdLst/>
              <a:ahLst/>
              <a:cxnLst/>
              <a:rect l="0" t="0" r="0" b="0"/>
              <a:pathLst>
                <a:path w="449420" h="182666">
                  <a:moveTo>
                    <a:pt x="80075" y="0"/>
                  </a:moveTo>
                  <a:lnTo>
                    <a:pt x="67695" y="4127"/>
                  </a:lnTo>
                  <a:lnTo>
                    <a:pt x="57011" y="13063"/>
                  </a:lnTo>
                  <a:lnTo>
                    <a:pt x="13801" y="66627"/>
                  </a:lnTo>
                  <a:lnTo>
                    <a:pt x="1609" y="100549"/>
                  </a:lnTo>
                  <a:lnTo>
                    <a:pt x="0" y="120696"/>
                  </a:lnTo>
                  <a:lnTo>
                    <a:pt x="780" y="129696"/>
                  </a:lnTo>
                  <a:lnTo>
                    <a:pt x="8557" y="146608"/>
                  </a:lnTo>
                  <a:lnTo>
                    <a:pt x="27502" y="168391"/>
                  </a:lnTo>
                  <a:lnTo>
                    <a:pt x="34662" y="174450"/>
                  </a:lnTo>
                  <a:lnTo>
                    <a:pt x="54134" y="181179"/>
                  </a:lnTo>
                  <a:lnTo>
                    <a:pt x="91679" y="182665"/>
                  </a:lnTo>
                  <a:lnTo>
                    <a:pt x="150794" y="175431"/>
                  </a:lnTo>
                  <a:lnTo>
                    <a:pt x="195484" y="158613"/>
                  </a:lnTo>
                  <a:lnTo>
                    <a:pt x="256305" y="122402"/>
                  </a:lnTo>
                  <a:lnTo>
                    <a:pt x="269533" y="111695"/>
                  </a:lnTo>
                  <a:lnTo>
                    <a:pt x="272023" y="110742"/>
                  </a:lnTo>
                  <a:lnTo>
                    <a:pt x="271957" y="112695"/>
                  </a:lnTo>
                  <a:lnTo>
                    <a:pt x="270184" y="116588"/>
                  </a:lnTo>
                  <a:lnTo>
                    <a:pt x="271817" y="138574"/>
                  </a:lnTo>
                  <a:lnTo>
                    <a:pt x="275274" y="145072"/>
                  </a:lnTo>
                  <a:lnTo>
                    <a:pt x="286024" y="154593"/>
                  </a:lnTo>
                  <a:lnTo>
                    <a:pt x="314898" y="164808"/>
                  </a:lnTo>
                  <a:lnTo>
                    <a:pt x="363345" y="168927"/>
                  </a:lnTo>
                  <a:lnTo>
                    <a:pt x="399901" y="163585"/>
                  </a:lnTo>
                  <a:lnTo>
                    <a:pt x="427046" y="151445"/>
                  </a:lnTo>
                  <a:lnTo>
                    <a:pt x="440427" y="141878"/>
                  </a:lnTo>
                  <a:lnTo>
                    <a:pt x="447526" y="127260"/>
                  </a:lnTo>
                  <a:lnTo>
                    <a:pt x="449419" y="118524"/>
                  </a:lnTo>
                  <a:lnTo>
                    <a:pt x="446916" y="101910"/>
                  </a:lnTo>
                  <a:lnTo>
                    <a:pt x="427106" y="66004"/>
                  </a:lnTo>
                  <a:lnTo>
                    <a:pt x="413102" y="52944"/>
                  </a:lnTo>
                  <a:lnTo>
                    <a:pt x="396514" y="44259"/>
                  </a:lnTo>
                  <a:lnTo>
                    <a:pt x="374745" y="37523"/>
                  </a:lnTo>
                  <a:lnTo>
                    <a:pt x="321968" y="38570"/>
                  </a:lnTo>
                  <a:lnTo>
                    <a:pt x="292535" y="45594"/>
                  </a:lnTo>
                  <a:lnTo>
                    <a:pt x="251093" y="6996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C339CD0-C77D-4C9D-865F-C0F337BD9B76}"/>
                </a:ext>
              </a:extLst>
            </p:cNvPr>
            <p:cNvSpPr/>
            <p:nvPr/>
          </p:nvSpPr>
          <p:spPr>
            <a:xfrm>
              <a:off x="5231584" y="13449835"/>
              <a:ext cx="38869" cy="287621"/>
            </a:xfrm>
            <a:custGeom>
              <a:avLst/>
              <a:gdLst/>
              <a:ahLst/>
              <a:cxnLst/>
              <a:rect l="0" t="0" r="0" b="0"/>
              <a:pathLst>
                <a:path w="38869" h="287621">
                  <a:moveTo>
                    <a:pt x="0" y="0"/>
                  </a:moveTo>
                  <a:lnTo>
                    <a:pt x="12380" y="4127"/>
                  </a:lnTo>
                  <a:lnTo>
                    <a:pt x="16027" y="9660"/>
                  </a:lnTo>
                  <a:lnTo>
                    <a:pt x="21159" y="38946"/>
                  </a:lnTo>
                  <a:lnTo>
                    <a:pt x="22894" y="97137"/>
                  </a:lnTo>
                  <a:lnTo>
                    <a:pt x="23194" y="146535"/>
                  </a:lnTo>
                  <a:lnTo>
                    <a:pt x="23296" y="201402"/>
                  </a:lnTo>
                  <a:lnTo>
                    <a:pt x="31773" y="259942"/>
                  </a:lnTo>
                  <a:lnTo>
                    <a:pt x="38868" y="2876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C5C4318-E593-427A-BFD4-63A4A8EA01A8}"/>
                </a:ext>
              </a:extLst>
            </p:cNvPr>
            <p:cNvSpPr/>
            <p:nvPr/>
          </p:nvSpPr>
          <p:spPr>
            <a:xfrm>
              <a:off x="5406830" y="13605304"/>
              <a:ext cx="83690" cy="120740"/>
            </a:xfrm>
            <a:custGeom>
              <a:avLst/>
              <a:gdLst/>
              <a:ahLst/>
              <a:cxnLst/>
              <a:rect l="0" t="0" r="0" b="0"/>
              <a:pathLst>
                <a:path w="83690" h="120740">
                  <a:moveTo>
                    <a:pt x="19092" y="0"/>
                  </a:moveTo>
                  <a:lnTo>
                    <a:pt x="3343" y="55706"/>
                  </a:lnTo>
                  <a:lnTo>
                    <a:pt x="0" y="74855"/>
                  </a:lnTo>
                  <a:lnTo>
                    <a:pt x="1394" y="92003"/>
                  </a:lnTo>
                  <a:lnTo>
                    <a:pt x="7195" y="105958"/>
                  </a:lnTo>
                  <a:lnTo>
                    <a:pt x="11161" y="112097"/>
                  </a:lnTo>
                  <a:lnTo>
                    <a:pt x="17259" y="116190"/>
                  </a:lnTo>
                  <a:lnTo>
                    <a:pt x="33249" y="120739"/>
                  </a:lnTo>
                  <a:lnTo>
                    <a:pt x="40622" y="120224"/>
                  </a:lnTo>
                  <a:lnTo>
                    <a:pt x="53421" y="115048"/>
                  </a:lnTo>
                  <a:lnTo>
                    <a:pt x="70338" y="98292"/>
                  </a:lnTo>
                  <a:lnTo>
                    <a:pt x="82165" y="76917"/>
                  </a:lnTo>
                  <a:lnTo>
                    <a:pt x="83689" y="59522"/>
                  </a:lnTo>
                  <a:lnTo>
                    <a:pt x="80623" y="41137"/>
                  </a:lnTo>
                  <a:lnTo>
                    <a:pt x="73503" y="24332"/>
                  </a:lnTo>
                  <a:lnTo>
                    <a:pt x="59973" y="12832"/>
                  </a:lnTo>
                  <a:lnTo>
                    <a:pt x="3463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E7B8149-F614-4DAA-9A48-677082B62A7F}"/>
                </a:ext>
              </a:extLst>
            </p:cNvPr>
            <p:cNvSpPr/>
            <p:nvPr/>
          </p:nvSpPr>
          <p:spPr>
            <a:xfrm>
              <a:off x="5604713" y="13600779"/>
              <a:ext cx="211127" cy="142988"/>
            </a:xfrm>
            <a:custGeom>
              <a:avLst/>
              <a:gdLst/>
              <a:ahLst/>
              <a:cxnLst/>
              <a:rect l="0" t="0" r="0" b="0"/>
              <a:pathLst>
                <a:path w="211127" h="142988">
                  <a:moveTo>
                    <a:pt x="0" y="20073"/>
                  </a:moveTo>
                  <a:lnTo>
                    <a:pt x="8254" y="32452"/>
                  </a:lnTo>
                  <a:lnTo>
                    <a:pt x="13387" y="56659"/>
                  </a:lnTo>
                  <a:lnTo>
                    <a:pt x="9232" y="119427"/>
                  </a:lnTo>
                  <a:lnTo>
                    <a:pt x="12165" y="139663"/>
                  </a:lnTo>
                  <a:lnTo>
                    <a:pt x="15020" y="142987"/>
                  </a:lnTo>
                  <a:lnTo>
                    <a:pt x="18651" y="141747"/>
                  </a:lnTo>
                  <a:lnTo>
                    <a:pt x="26427" y="132020"/>
                  </a:lnTo>
                  <a:lnTo>
                    <a:pt x="53566" y="76561"/>
                  </a:lnTo>
                  <a:lnTo>
                    <a:pt x="79999" y="37533"/>
                  </a:lnTo>
                  <a:lnTo>
                    <a:pt x="111580" y="13190"/>
                  </a:lnTo>
                  <a:lnTo>
                    <a:pt x="130781" y="4059"/>
                  </a:lnTo>
                  <a:lnTo>
                    <a:pt x="150832" y="0"/>
                  </a:lnTo>
                  <a:lnTo>
                    <a:pt x="171259" y="2802"/>
                  </a:lnTo>
                  <a:lnTo>
                    <a:pt x="181544" y="5969"/>
                  </a:lnTo>
                  <a:lnTo>
                    <a:pt x="195274" y="16396"/>
                  </a:lnTo>
                  <a:lnTo>
                    <a:pt x="204255" y="30532"/>
                  </a:lnTo>
                  <a:lnTo>
                    <a:pt x="211126" y="48329"/>
                  </a:lnTo>
                  <a:lnTo>
                    <a:pt x="209886" y="978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FFAC3A9-AFBD-43A1-AF85-AA9E909BA1E4}"/>
              </a:ext>
            </a:extLst>
          </p:cNvPr>
          <p:cNvGrpSpPr/>
          <p:nvPr/>
        </p:nvGrpSpPr>
        <p:grpSpPr>
          <a:xfrm>
            <a:off x="4636529" y="13924020"/>
            <a:ext cx="612061" cy="637430"/>
            <a:chOff x="4636529" y="13924020"/>
            <a:chExt cx="612061" cy="637430"/>
          </a:xfrm>
        </p:grpSpPr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27BAB0-F43D-4415-9C8D-73B7DB6C1D51}"/>
                </a:ext>
              </a:extLst>
            </p:cNvPr>
            <p:cNvSpPr/>
            <p:nvPr/>
          </p:nvSpPr>
          <p:spPr>
            <a:xfrm>
              <a:off x="4636529" y="13924020"/>
              <a:ext cx="97550" cy="637430"/>
            </a:xfrm>
            <a:custGeom>
              <a:avLst/>
              <a:gdLst/>
              <a:ahLst/>
              <a:cxnLst/>
              <a:rect l="0" t="0" r="0" b="0"/>
              <a:pathLst>
                <a:path w="97550" h="637430">
                  <a:moveTo>
                    <a:pt x="97549" y="0"/>
                  </a:moveTo>
                  <a:lnTo>
                    <a:pt x="50183" y="58185"/>
                  </a:lnTo>
                  <a:lnTo>
                    <a:pt x="8330" y="119298"/>
                  </a:lnTo>
                  <a:lnTo>
                    <a:pt x="0" y="150319"/>
                  </a:lnTo>
                  <a:lnTo>
                    <a:pt x="2659" y="168728"/>
                  </a:lnTo>
                  <a:lnTo>
                    <a:pt x="13867" y="191357"/>
                  </a:lnTo>
                  <a:lnTo>
                    <a:pt x="30432" y="209003"/>
                  </a:lnTo>
                  <a:lnTo>
                    <a:pt x="55117" y="230440"/>
                  </a:lnTo>
                  <a:lnTo>
                    <a:pt x="61415" y="245509"/>
                  </a:lnTo>
                  <a:lnTo>
                    <a:pt x="63352" y="262858"/>
                  </a:lnTo>
                  <a:lnTo>
                    <a:pt x="61333" y="279206"/>
                  </a:lnTo>
                  <a:lnTo>
                    <a:pt x="33182" y="340429"/>
                  </a:lnTo>
                  <a:lnTo>
                    <a:pt x="22711" y="381098"/>
                  </a:lnTo>
                  <a:lnTo>
                    <a:pt x="22975" y="409753"/>
                  </a:lnTo>
                  <a:lnTo>
                    <a:pt x="34930" y="446774"/>
                  </a:lnTo>
                  <a:lnTo>
                    <a:pt x="67445" y="498850"/>
                  </a:lnTo>
                  <a:lnTo>
                    <a:pt x="71213" y="517395"/>
                  </a:lnTo>
                  <a:lnTo>
                    <a:pt x="69208" y="543129"/>
                  </a:lnTo>
                  <a:lnTo>
                    <a:pt x="57178" y="581245"/>
                  </a:lnTo>
                  <a:lnTo>
                    <a:pt x="57438" y="601518"/>
                  </a:lnTo>
                  <a:lnTo>
                    <a:pt x="65038" y="617437"/>
                  </a:lnTo>
                  <a:lnTo>
                    <a:pt x="82002" y="637429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7E608D6-1E2E-4E50-A25B-9645D0F20284}"/>
                </a:ext>
              </a:extLst>
            </p:cNvPr>
            <p:cNvSpPr/>
            <p:nvPr/>
          </p:nvSpPr>
          <p:spPr>
            <a:xfrm>
              <a:off x="5076113" y="13999291"/>
              <a:ext cx="172477" cy="539663"/>
            </a:xfrm>
            <a:custGeom>
              <a:avLst/>
              <a:gdLst/>
              <a:ahLst/>
              <a:cxnLst/>
              <a:rect l="0" t="0" r="0" b="0"/>
              <a:pathLst>
                <a:path w="172477" h="539663">
                  <a:moveTo>
                    <a:pt x="0" y="41331"/>
                  </a:moveTo>
                  <a:lnTo>
                    <a:pt x="7070" y="23577"/>
                  </a:lnTo>
                  <a:lnTo>
                    <a:pt x="14947" y="12998"/>
                  </a:lnTo>
                  <a:lnTo>
                    <a:pt x="28813" y="4842"/>
                  </a:lnTo>
                  <a:lnTo>
                    <a:pt x="37347" y="1458"/>
                  </a:lnTo>
                  <a:lnTo>
                    <a:pt x="56042" y="0"/>
                  </a:lnTo>
                  <a:lnTo>
                    <a:pt x="92068" y="6104"/>
                  </a:lnTo>
                  <a:lnTo>
                    <a:pt x="112117" y="17266"/>
                  </a:lnTo>
                  <a:lnTo>
                    <a:pt x="121231" y="28909"/>
                  </a:lnTo>
                  <a:lnTo>
                    <a:pt x="124871" y="35640"/>
                  </a:lnTo>
                  <a:lnTo>
                    <a:pt x="129994" y="65750"/>
                  </a:lnTo>
                  <a:lnTo>
                    <a:pt x="123258" y="97895"/>
                  </a:lnTo>
                  <a:lnTo>
                    <a:pt x="88855" y="153794"/>
                  </a:lnTo>
                  <a:lnTo>
                    <a:pt x="64591" y="200864"/>
                  </a:lnTo>
                  <a:lnTo>
                    <a:pt x="61199" y="212466"/>
                  </a:lnTo>
                  <a:lnTo>
                    <a:pt x="62037" y="236873"/>
                  </a:lnTo>
                  <a:lnTo>
                    <a:pt x="69031" y="261253"/>
                  </a:lnTo>
                  <a:lnTo>
                    <a:pt x="103225" y="319899"/>
                  </a:lnTo>
                  <a:lnTo>
                    <a:pt x="117342" y="344984"/>
                  </a:lnTo>
                  <a:lnTo>
                    <a:pt x="121250" y="364004"/>
                  </a:lnTo>
                  <a:lnTo>
                    <a:pt x="118381" y="381668"/>
                  </a:lnTo>
                  <a:lnTo>
                    <a:pt x="97362" y="438315"/>
                  </a:lnTo>
                  <a:lnTo>
                    <a:pt x="95960" y="457885"/>
                  </a:lnTo>
                  <a:lnTo>
                    <a:pt x="98216" y="475219"/>
                  </a:lnTo>
                  <a:lnTo>
                    <a:pt x="106704" y="489257"/>
                  </a:lnTo>
                  <a:lnTo>
                    <a:pt x="119113" y="500391"/>
                  </a:lnTo>
                  <a:lnTo>
                    <a:pt x="159928" y="525736"/>
                  </a:lnTo>
                  <a:lnTo>
                    <a:pt x="172476" y="539662"/>
                  </a:lnTo>
                </a:path>
              </a:pathLst>
            </a:custGeom>
            <a:ln w="12700" cap="flat" cmpd="sng" algn="ctr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F536961-0B56-4BE9-8776-37F65071A71F}"/>
              </a:ext>
            </a:extLst>
          </p:cNvPr>
          <p:cNvGrpSpPr/>
          <p:nvPr/>
        </p:nvGrpSpPr>
        <p:grpSpPr>
          <a:xfrm>
            <a:off x="4036931" y="14512865"/>
            <a:ext cx="1214411" cy="839542"/>
            <a:chOff x="4036931" y="14512865"/>
            <a:chExt cx="1214411" cy="839542"/>
          </a:xfrm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FEAF1C7-C9B9-4893-801D-B2FDD5736830}"/>
                </a:ext>
              </a:extLst>
            </p:cNvPr>
            <p:cNvSpPr/>
            <p:nvPr/>
          </p:nvSpPr>
          <p:spPr>
            <a:xfrm>
              <a:off x="4695211" y="14559505"/>
              <a:ext cx="23321" cy="93284"/>
            </a:xfrm>
            <a:custGeom>
              <a:avLst/>
              <a:gdLst/>
              <a:ahLst/>
              <a:cxnLst/>
              <a:rect l="0" t="0" r="0" b="0"/>
              <a:pathLst>
                <a:path w="23321" h="93284">
                  <a:moveTo>
                    <a:pt x="23320" y="0"/>
                  </a:moveTo>
                  <a:lnTo>
                    <a:pt x="17168" y="27671"/>
                  </a:lnTo>
                  <a:lnTo>
                    <a:pt x="7773" y="77735"/>
                  </a:lnTo>
                  <a:lnTo>
                    <a:pt x="0" y="932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2D31141-730F-4146-8A8D-14AEF0968645}"/>
                </a:ext>
              </a:extLst>
            </p:cNvPr>
            <p:cNvSpPr/>
            <p:nvPr/>
          </p:nvSpPr>
          <p:spPr>
            <a:xfrm>
              <a:off x="4073329" y="14629467"/>
              <a:ext cx="614109" cy="443093"/>
            </a:xfrm>
            <a:custGeom>
              <a:avLst/>
              <a:gdLst/>
              <a:ahLst/>
              <a:cxnLst/>
              <a:rect l="0" t="0" r="0" b="0"/>
              <a:pathLst>
                <a:path w="614109" h="443093">
                  <a:moveTo>
                    <a:pt x="614108" y="0"/>
                  </a:moveTo>
                  <a:lnTo>
                    <a:pt x="607038" y="17755"/>
                  </a:lnTo>
                  <a:lnTo>
                    <a:pt x="559616" y="76108"/>
                  </a:lnTo>
                  <a:lnTo>
                    <a:pt x="548430" y="86514"/>
                  </a:lnTo>
                  <a:lnTo>
                    <a:pt x="489596" y="117951"/>
                  </a:lnTo>
                  <a:lnTo>
                    <a:pt x="427538" y="139875"/>
                  </a:lnTo>
                  <a:lnTo>
                    <a:pt x="366435" y="162185"/>
                  </a:lnTo>
                  <a:lnTo>
                    <a:pt x="303087" y="183761"/>
                  </a:lnTo>
                  <a:lnTo>
                    <a:pt x="241505" y="204403"/>
                  </a:lnTo>
                  <a:lnTo>
                    <a:pt x="182468" y="231829"/>
                  </a:lnTo>
                  <a:lnTo>
                    <a:pt x="129906" y="261816"/>
                  </a:lnTo>
                  <a:lnTo>
                    <a:pt x="69995" y="321019"/>
                  </a:lnTo>
                  <a:lnTo>
                    <a:pt x="28504" y="380994"/>
                  </a:lnTo>
                  <a:lnTo>
                    <a:pt x="10076" y="414319"/>
                  </a:lnTo>
                  <a:lnTo>
                    <a:pt x="0" y="44309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7586CB7-7954-493B-9ED7-A45631DE3A64}"/>
                </a:ext>
              </a:extLst>
            </p:cNvPr>
            <p:cNvSpPr/>
            <p:nvPr/>
          </p:nvSpPr>
          <p:spPr>
            <a:xfrm>
              <a:off x="4570834" y="14512865"/>
              <a:ext cx="680508" cy="839542"/>
            </a:xfrm>
            <a:custGeom>
              <a:avLst/>
              <a:gdLst/>
              <a:ahLst/>
              <a:cxnLst/>
              <a:rect l="0" t="0" r="0" b="0"/>
              <a:pathLst>
                <a:path w="680508" h="839542">
                  <a:moveTo>
                    <a:pt x="629656" y="0"/>
                  </a:moveTo>
                  <a:lnTo>
                    <a:pt x="642035" y="4126"/>
                  </a:lnTo>
                  <a:lnTo>
                    <a:pt x="652720" y="13062"/>
                  </a:lnTo>
                  <a:lnTo>
                    <a:pt x="657988" y="19073"/>
                  </a:lnTo>
                  <a:lnTo>
                    <a:pt x="663841" y="34965"/>
                  </a:lnTo>
                  <a:lnTo>
                    <a:pt x="674265" y="95924"/>
                  </a:lnTo>
                  <a:lnTo>
                    <a:pt x="680507" y="151341"/>
                  </a:lnTo>
                  <a:lnTo>
                    <a:pt x="675917" y="212432"/>
                  </a:lnTo>
                  <a:lnTo>
                    <a:pt x="665541" y="255837"/>
                  </a:lnTo>
                  <a:lnTo>
                    <a:pt x="629439" y="318687"/>
                  </a:lnTo>
                  <a:lnTo>
                    <a:pt x="583009" y="381381"/>
                  </a:lnTo>
                  <a:lnTo>
                    <a:pt x="550896" y="418971"/>
                  </a:lnTo>
                  <a:lnTo>
                    <a:pt x="492259" y="470380"/>
                  </a:lnTo>
                  <a:lnTo>
                    <a:pt x="434602" y="506934"/>
                  </a:lnTo>
                  <a:lnTo>
                    <a:pt x="371315" y="534545"/>
                  </a:lnTo>
                  <a:lnTo>
                    <a:pt x="310782" y="557913"/>
                  </a:lnTo>
                  <a:lnTo>
                    <a:pt x="273578" y="573833"/>
                  </a:lnTo>
                  <a:lnTo>
                    <a:pt x="214745" y="610539"/>
                  </a:lnTo>
                  <a:lnTo>
                    <a:pt x="155755" y="653079"/>
                  </a:lnTo>
                  <a:lnTo>
                    <a:pt x="97912" y="703871"/>
                  </a:lnTo>
                  <a:lnTo>
                    <a:pt x="54138" y="759814"/>
                  </a:lnTo>
                  <a:lnTo>
                    <a:pt x="10743" y="821042"/>
                  </a:lnTo>
                  <a:lnTo>
                    <a:pt x="0" y="8395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BD34D3E-56D0-4256-855E-7C23AD35C10F}"/>
                </a:ext>
              </a:extLst>
            </p:cNvPr>
            <p:cNvSpPr/>
            <p:nvPr/>
          </p:nvSpPr>
          <p:spPr>
            <a:xfrm>
              <a:off x="4036931" y="15018144"/>
              <a:ext cx="90813" cy="334263"/>
            </a:xfrm>
            <a:custGeom>
              <a:avLst/>
              <a:gdLst/>
              <a:ahLst/>
              <a:cxnLst/>
              <a:rect l="0" t="0" r="0" b="0"/>
              <a:pathLst>
                <a:path w="90813" h="334263">
                  <a:moveTo>
                    <a:pt x="44171" y="0"/>
                  </a:moveTo>
                  <a:lnTo>
                    <a:pt x="22532" y="25764"/>
                  </a:lnTo>
                  <a:lnTo>
                    <a:pt x="3088" y="70175"/>
                  </a:lnTo>
                  <a:lnTo>
                    <a:pt x="0" y="110940"/>
                  </a:lnTo>
                  <a:lnTo>
                    <a:pt x="355" y="161593"/>
                  </a:lnTo>
                  <a:lnTo>
                    <a:pt x="12355" y="224690"/>
                  </a:lnTo>
                  <a:lnTo>
                    <a:pt x="32144" y="280773"/>
                  </a:lnTo>
                  <a:lnTo>
                    <a:pt x="47901" y="302961"/>
                  </a:lnTo>
                  <a:lnTo>
                    <a:pt x="90812" y="33426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A267DB8-AA39-447A-A6F3-23C8E927C6CF}"/>
              </a:ext>
            </a:extLst>
          </p:cNvPr>
          <p:cNvGrpSpPr/>
          <p:nvPr/>
        </p:nvGrpSpPr>
        <p:grpSpPr>
          <a:xfrm>
            <a:off x="141568" y="15785771"/>
            <a:ext cx="2622437" cy="769971"/>
            <a:chOff x="141568" y="15785771"/>
            <a:chExt cx="2622437" cy="769971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636CA90-F153-4B44-8E96-8E1780038D0E}"/>
                </a:ext>
              </a:extLst>
            </p:cNvPr>
            <p:cNvSpPr/>
            <p:nvPr/>
          </p:nvSpPr>
          <p:spPr>
            <a:xfrm>
              <a:off x="349809" y="15982060"/>
              <a:ext cx="77736" cy="295396"/>
            </a:xfrm>
            <a:custGeom>
              <a:avLst/>
              <a:gdLst/>
              <a:ahLst/>
              <a:cxnLst/>
              <a:rect l="0" t="0" r="0" b="0"/>
              <a:pathLst>
                <a:path w="77736" h="295396">
                  <a:moveTo>
                    <a:pt x="0" y="0"/>
                  </a:moveTo>
                  <a:lnTo>
                    <a:pt x="11548" y="13277"/>
                  </a:lnTo>
                  <a:lnTo>
                    <a:pt x="25726" y="47365"/>
                  </a:lnTo>
                  <a:lnTo>
                    <a:pt x="35376" y="100112"/>
                  </a:lnTo>
                  <a:lnTo>
                    <a:pt x="42534" y="157256"/>
                  </a:lnTo>
                  <a:lnTo>
                    <a:pt x="50407" y="220180"/>
                  </a:lnTo>
                  <a:lnTo>
                    <a:pt x="67439" y="277813"/>
                  </a:lnTo>
                  <a:lnTo>
                    <a:pt x="77735" y="29539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56F059D-816E-431A-83BA-349BD0CA9C31}"/>
                </a:ext>
              </a:extLst>
            </p:cNvPr>
            <p:cNvSpPr/>
            <p:nvPr/>
          </p:nvSpPr>
          <p:spPr>
            <a:xfrm>
              <a:off x="466412" y="15966514"/>
              <a:ext cx="54415" cy="225434"/>
            </a:xfrm>
            <a:custGeom>
              <a:avLst/>
              <a:gdLst/>
              <a:ahLst/>
              <a:cxnLst/>
              <a:rect l="0" t="0" r="0" b="0"/>
              <a:pathLst>
                <a:path w="54415" h="225434">
                  <a:moveTo>
                    <a:pt x="0" y="0"/>
                  </a:moveTo>
                  <a:lnTo>
                    <a:pt x="0" y="1"/>
                  </a:lnTo>
                  <a:lnTo>
                    <a:pt x="17512" y="32461"/>
                  </a:lnTo>
                  <a:lnTo>
                    <a:pt x="23037" y="81941"/>
                  </a:lnTo>
                  <a:lnTo>
                    <a:pt x="29186" y="130708"/>
                  </a:lnTo>
                  <a:lnTo>
                    <a:pt x="39002" y="187145"/>
                  </a:lnTo>
                  <a:lnTo>
                    <a:pt x="46681" y="210922"/>
                  </a:lnTo>
                  <a:lnTo>
                    <a:pt x="54414" y="225433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AC2064A-B5D4-45E3-9642-396E43B2E123}"/>
                </a:ext>
              </a:extLst>
            </p:cNvPr>
            <p:cNvSpPr/>
            <p:nvPr/>
          </p:nvSpPr>
          <p:spPr>
            <a:xfrm>
              <a:off x="536373" y="15921121"/>
              <a:ext cx="85510" cy="247505"/>
            </a:xfrm>
            <a:custGeom>
              <a:avLst/>
              <a:gdLst/>
              <a:ahLst/>
              <a:cxnLst/>
              <a:rect l="0" t="0" r="0" b="0"/>
              <a:pathLst>
                <a:path w="85510" h="247505">
                  <a:moveTo>
                    <a:pt x="0" y="14299"/>
                  </a:moveTo>
                  <a:lnTo>
                    <a:pt x="0" y="14300"/>
                  </a:lnTo>
                  <a:lnTo>
                    <a:pt x="8254" y="1918"/>
                  </a:lnTo>
                  <a:lnTo>
                    <a:pt x="12412" y="0"/>
                  </a:lnTo>
                  <a:lnTo>
                    <a:pt x="16912" y="445"/>
                  </a:lnTo>
                  <a:lnTo>
                    <a:pt x="21640" y="2473"/>
                  </a:lnTo>
                  <a:lnTo>
                    <a:pt x="36546" y="34209"/>
                  </a:lnTo>
                  <a:lnTo>
                    <a:pt x="47615" y="91243"/>
                  </a:lnTo>
                  <a:lnTo>
                    <a:pt x="59971" y="148000"/>
                  </a:lnTo>
                  <a:lnTo>
                    <a:pt x="70450" y="204923"/>
                  </a:lnTo>
                  <a:lnTo>
                    <a:pt x="77880" y="231721"/>
                  </a:lnTo>
                  <a:lnTo>
                    <a:pt x="85509" y="247504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E603CB-282E-409B-9711-248D244A15B5}"/>
                </a:ext>
              </a:extLst>
            </p:cNvPr>
            <p:cNvSpPr/>
            <p:nvPr/>
          </p:nvSpPr>
          <p:spPr>
            <a:xfrm>
              <a:off x="141568" y="15817380"/>
              <a:ext cx="645080" cy="738362"/>
            </a:xfrm>
            <a:custGeom>
              <a:avLst/>
              <a:gdLst/>
              <a:ahLst/>
              <a:cxnLst/>
              <a:rect l="0" t="0" r="0" b="0"/>
              <a:pathLst>
                <a:path w="645080" h="738362">
                  <a:moveTo>
                    <a:pt x="99411" y="63626"/>
                  </a:moveTo>
                  <a:lnTo>
                    <a:pt x="99411" y="63624"/>
                  </a:lnTo>
                  <a:lnTo>
                    <a:pt x="87031" y="67751"/>
                  </a:lnTo>
                  <a:lnTo>
                    <a:pt x="66952" y="82699"/>
                  </a:lnTo>
                  <a:lnTo>
                    <a:pt x="48719" y="103537"/>
                  </a:lnTo>
                  <a:lnTo>
                    <a:pt x="27978" y="154563"/>
                  </a:lnTo>
                  <a:lnTo>
                    <a:pt x="12556" y="212393"/>
                  </a:lnTo>
                  <a:lnTo>
                    <a:pt x="3907" y="266534"/>
                  </a:lnTo>
                  <a:lnTo>
                    <a:pt x="0" y="326337"/>
                  </a:lnTo>
                  <a:lnTo>
                    <a:pt x="1390" y="369540"/>
                  </a:lnTo>
                  <a:lnTo>
                    <a:pt x="4886" y="414656"/>
                  </a:lnTo>
                  <a:lnTo>
                    <a:pt x="9320" y="460619"/>
                  </a:lnTo>
                  <a:lnTo>
                    <a:pt x="16472" y="504655"/>
                  </a:lnTo>
                  <a:lnTo>
                    <a:pt x="25409" y="547258"/>
                  </a:lnTo>
                  <a:lnTo>
                    <a:pt x="41880" y="608365"/>
                  </a:lnTo>
                  <a:lnTo>
                    <a:pt x="77522" y="671710"/>
                  </a:lnTo>
                  <a:lnTo>
                    <a:pt x="109912" y="704740"/>
                  </a:lnTo>
                  <a:lnTo>
                    <a:pt x="149164" y="728635"/>
                  </a:lnTo>
                  <a:lnTo>
                    <a:pt x="178529" y="738361"/>
                  </a:lnTo>
                  <a:lnTo>
                    <a:pt x="225061" y="738116"/>
                  </a:lnTo>
                  <a:lnTo>
                    <a:pt x="276756" y="726623"/>
                  </a:lnTo>
                  <a:lnTo>
                    <a:pt x="330365" y="706326"/>
                  </a:lnTo>
                  <a:lnTo>
                    <a:pt x="384541" y="677089"/>
                  </a:lnTo>
                  <a:lnTo>
                    <a:pt x="438021" y="636372"/>
                  </a:lnTo>
                  <a:lnTo>
                    <a:pt x="487073" y="591485"/>
                  </a:lnTo>
                  <a:lnTo>
                    <a:pt x="547772" y="529892"/>
                  </a:lnTo>
                  <a:lnTo>
                    <a:pt x="586098" y="481048"/>
                  </a:lnTo>
                  <a:lnTo>
                    <a:pt x="617032" y="428284"/>
                  </a:lnTo>
                  <a:lnTo>
                    <a:pt x="638002" y="374360"/>
                  </a:lnTo>
                  <a:lnTo>
                    <a:pt x="645079" y="320089"/>
                  </a:lnTo>
                  <a:lnTo>
                    <a:pt x="641706" y="265720"/>
                  </a:lnTo>
                  <a:lnTo>
                    <a:pt x="634961" y="230316"/>
                  </a:lnTo>
                  <a:lnTo>
                    <a:pt x="611740" y="181250"/>
                  </a:lnTo>
                  <a:lnTo>
                    <a:pt x="570638" y="120545"/>
                  </a:lnTo>
                  <a:lnTo>
                    <a:pt x="512935" y="66711"/>
                  </a:lnTo>
                  <a:lnTo>
                    <a:pt x="465220" y="35750"/>
                  </a:lnTo>
                  <a:lnTo>
                    <a:pt x="414133" y="14291"/>
                  </a:lnTo>
                  <a:lnTo>
                    <a:pt x="360705" y="1118"/>
                  </a:lnTo>
                  <a:lnTo>
                    <a:pt x="310709" y="0"/>
                  </a:lnTo>
                  <a:lnTo>
                    <a:pt x="247387" y="14427"/>
                  </a:lnTo>
                  <a:lnTo>
                    <a:pt x="201414" y="35806"/>
                  </a:lnTo>
                  <a:lnTo>
                    <a:pt x="160920" y="69587"/>
                  </a:lnTo>
                  <a:lnTo>
                    <a:pt x="128385" y="112031"/>
                  </a:lnTo>
                  <a:lnTo>
                    <a:pt x="99411" y="17245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C67B24D-FD72-4A51-B7EC-01A635C13295}"/>
                </a:ext>
              </a:extLst>
            </p:cNvPr>
            <p:cNvSpPr/>
            <p:nvPr/>
          </p:nvSpPr>
          <p:spPr>
            <a:xfrm>
              <a:off x="1002785" y="15974287"/>
              <a:ext cx="7766" cy="287622"/>
            </a:xfrm>
            <a:custGeom>
              <a:avLst/>
              <a:gdLst/>
              <a:ahLst/>
              <a:cxnLst/>
              <a:rect l="0" t="0" r="0" b="0"/>
              <a:pathLst>
                <a:path w="7766" h="287622">
                  <a:moveTo>
                    <a:pt x="0" y="0"/>
                  </a:moveTo>
                  <a:lnTo>
                    <a:pt x="7053" y="60091"/>
                  </a:lnTo>
                  <a:lnTo>
                    <a:pt x="7710" y="122692"/>
                  </a:lnTo>
                  <a:lnTo>
                    <a:pt x="7765" y="184435"/>
                  </a:lnTo>
                  <a:lnTo>
                    <a:pt x="1620" y="244965"/>
                  </a:lnTo>
                  <a:lnTo>
                    <a:pt x="0" y="287621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D16741A7-8319-4783-AF1D-5EEBD5685414}"/>
                </a:ext>
              </a:extLst>
            </p:cNvPr>
            <p:cNvSpPr/>
            <p:nvPr/>
          </p:nvSpPr>
          <p:spPr>
            <a:xfrm>
              <a:off x="948370" y="15916890"/>
              <a:ext cx="295395" cy="259510"/>
            </a:xfrm>
            <a:custGeom>
              <a:avLst/>
              <a:gdLst/>
              <a:ahLst/>
              <a:cxnLst/>
              <a:rect l="0" t="0" r="0" b="0"/>
              <a:pathLst>
                <a:path w="295395" h="259510">
                  <a:moveTo>
                    <a:pt x="0" y="88491"/>
                  </a:moveTo>
                  <a:lnTo>
                    <a:pt x="0" y="71985"/>
                  </a:lnTo>
                  <a:lnTo>
                    <a:pt x="16507" y="20452"/>
                  </a:lnTo>
                  <a:lnTo>
                    <a:pt x="46418" y="8583"/>
                  </a:lnTo>
                  <a:lnTo>
                    <a:pt x="91406" y="2396"/>
                  </a:lnTo>
                  <a:lnTo>
                    <a:pt x="146446" y="0"/>
                  </a:lnTo>
                  <a:lnTo>
                    <a:pt x="181412" y="3585"/>
                  </a:lnTo>
                  <a:lnTo>
                    <a:pt x="202995" y="11158"/>
                  </a:lnTo>
                  <a:lnTo>
                    <a:pt x="215657" y="21390"/>
                  </a:lnTo>
                  <a:lnTo>
                    <a:pt x="222370" y="30800"/>
                  </a:lnTo>
                  <a:lnTo>
                    <a:pt x="225118" y="39665"/>
                  </a:lnTo>
                  <a:lnTo>
                    <a:pt x="225223" y="48168"/>
                  </a:lnTo>
                  <a:lnTo>
                    <a:pt x="220733" y="62221"/>
                  </a:lnTo>
                  <a:lnTo>
                    <a:pt x="193560" y="96036"/>
                  </a:lnTo>
                  <a:lnTo>
                    <a:pt x="146233" y="144331"/>
                  </a:lnTo>
                  <a:lnTo>
                    <a:pt x="138409" y="161391"/>
                  </a:lnTo>
                  <a:lnTo>
                    <a:pt x="136323" y="170776"/>
                  </a:lnTo>
                  <a:lnTo>
                    <a:pt x="136659" y="178760"/>
                  </a:lnTo>
                  <a:lnTo>
                    <a:pt x="141640" y="192238"/>
                  </a:lnTo>
                  <a:lnTo>
                    <a:pt x="158283" y="213665"/>
                  </a:lnTo>
                  <a:lnTo>
                    <a:pt x="179625" y="228173"/>
                  </a:lnTo>
                  <a:lnTo>
                    <a:pt x="238892" y="252999"/>
                  </a:lnTo>
                  <a:lnTo>
                    <a:pt x="295394" y="259509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8F8E6A7-3F23-466B-97D2-F4B176168957}"/>
                </a:ext>
              </a:extLst>
            </p:cNvPr>
            <p:cNvSpPr/>
            <p:nvPr/>
          </p:nvSpPr>
          <p:spPr>
            <a:xfrm>
              <a:off x="1314760" y="15883950"/>
              <a:ext cx="216626" cy="336383"/>
            </a:xfrm>
            <a:custGeom>
              <a:avLst/>
              <a:gdLst/>
              <a:ahLst/>
              <a:cxnLst/>
              <a:rect l="0" t="0" r="0" b="0"/>
              <a:pathLst>
                <a:path w="216626" h="336383">
                  <a:moveTo>
                    <a:pt x="131116" y="35923"/>
                  </a:moveTo>
                  <a:lnTo>
                    <a:pt x="135243" y="23543"/>
                  </a:lnTo>
                  <a:lnTo>
                    <a:pt x="133867" y="18169"/>
                  </a:lnTo>
                  <a:lnTo>
                    <a:pt x="125429" y="7590"/>
                  </a:lnTo>
                  <a:lnTo>
                    <a:pt x="110738" y="1738"/>
                  </a:lnTo>
                  <a:lnTo>
                    <a:pt x="92693" y="0"/>
                  </a:lnTo>
                  <a:lnTo>
                    <a:pt x="63973" y="4742"/>
                  </a:lnTo>
                  <a:lnTo>
                    <a:pt x="39533" y="16703"/>
                  </a:lnTo>
                  <a:lnTo>
                    <a:pt x="26785" y="26229"/>
                  </a:lnTo>
                  <a:lnTo>
                    <a:pt x="14023" y="45431"/>
                  </a:lnTo>
                  <a:lnTo>
                    <a:pt x="644" y="75783"/>
                  </a:lnTo>
                  <a:lnTo>
                    <a:pt x="0" y="97402"/>
                  </a:lnTo>
                  <a:lnTo>
                    <a:pt x="6335" y="117662"/>
                  </a:lnTo>
                  <a:lnTo>
                    <a:pt x="17789" y="135303"/>
                  </a:lnTo>
                  <a:lnTo>
                    <a:pt x="42931" y="155676"/>
                  </a:lnTo>
                  <a:lnTo>
                    <a:pt x="72262" y="168526"/>
                  </a:lnTo>
                  <a:lnTo>
                    <a:pt x="107942" y="176127"/>
                  </a:lnTo>
                  <a:lnTo>
                    <a:pt x="109621" y="179488"/>
                  </a:lnTo>
                  <a:lnTo>
                    <a:pt x="109012" y="183457"/>
                  </a:lnTo>
                  <a:lnTo>
                    <a:pt x="99123" y="192473"/>
                  </a:lnTo>
                  <a:lnTo>
                    <a:pt x="68750" y="212336"/>
                  </a:lnTo>
                  <a:lnTo>
                    <a:pt x="55605" y="231797"/>
                  </a:lnTo>
                  <a:lnTo>
                    <a:pt x="46596" y="256855"/>
                  </a:lnTo>
                  <a:lnTo>
                    <a:pt x="45471" y="282389"/>
                  </a:lnTo>
                  <a:lnTo>
                    <a:pt x="53820" y="312789"/>
                  </a:lnTo>
                  <a:lnTo>
                    <a:pt x="60583" y="319828"/>
                  </a:lnTo>
                  <a:lnTo>
                    <a:pt x="79615" y="329953"/>
                  </a:lnTo>
                  <a:lnTo>
                    <a:pt x="114609" y="336382"/>
                  </a:lnTo>
                  <a:lnTo>
                    <a:pt x="172962" y="309401"/>
                  </a:lnTo>
                  <a:lnTo>
                    <a:pt x="216625" y="28467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DC38773-B583-4CDD-8D7C-EA0177D8BF05}"/>
                </a:ext>
              </a:extLst>
            </p:cNvPr>
            <p:cNvSpPr/>
            <p:nvPr/>
          </p:nvSpPr>
          <p:spPr>
            <a:xfrm>
              <a:off x="1595811" y="15911619"/>
              <a:ext cx="184328" cy="247196"/>
            </a:xfrm>
            <a:custGeom>
              <a:avLst/>
              <a:gdLst/>
              <a:ahLst/>
              <a:cxnLst/>
              <a:rect l="0" t="0" r="0" b="0"/>
              <a:pathLst>
                <a:path w="184328" h="247196">
                  <a:moveTo>
                    <a:pt x="59950" y="8254"/>
                  </a:moveTo>
                  <a:lnTo>
                    <a:pt x="51697" y="0"/>
                  </a:lnTo>
                  <a:lnTo>
                    <a:pt x="46675" y="160"/>
                  </a:lnTo>
                  <a:lnTo>
                    <a:pt x="34184" y="7247"/>
                  </a:lnTo>
                  <a:lnTo>
                    <a:pt x="16711" y="29930"/>
                  </a:lnTo>
                  <a:lnTo>
                    <a:pt x="4720" y="62660"/>
                  </a:lnTo>
                  <a:lnTo>
                    <a:pt x="0" y="107933"/>
                  </a:lnTo>
                  <a:lnTo>
                    <a:pt x="5239" y="147481"/>
                  </a:lnTo>
                  <a:lnTo>
                    <a:pt x="26908" y="193705"/>
                  </a:lnTo>
                  <a:lnTo>
                    <a:pt x="47985" y="219485"/>
                  </a:lnTo>
                  <a:lnTo>
                    <a:pt x="68785" y="235045"/>
                  </a:lnTo>
                  <a:lnTo>
                    <a:pt x="83743" y="242352"/>
                  </a:lnTo>
                  <a:lnTo>
                    <a:pt x="119111" y="247195"/>
                  </a:lnTo>
                  <a:lnTo>
                    <a:pt x="172753" y="236660"/>
                  </a:lnTo>
                  <a:lnTo>
                    <a:pt x="184327" y="233685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C2DC65E-4F5A-4484-BFA2-48175DD203A1}"/>
                </a:ext>
              </a:extLst>
            </p:cNvPr>
            <p:cNvSpPr/>
            <p:nvPr/>
          </p:nvSpPr>
          <p:spPr>
            <a:xfrm>
              <a:off x="1903554" y="15811044"/>
              <a:ext cx="195299" cy="46642"/>
            </a:xfrm>
            <a:custGeom>
              <a:avLst/>
              <a:gdLst/>
              <a:ahLst/>
              <a:cxnLst/>
              <a:rect l="0" t="0" r="0" b="0"/>
              <a:pathLst>
                <a:path w="195299" h="46642">
                  <a:moveTo>
                    <a:pt x="16507" y="46641"/>
                  </a:moveTo>
                  <a:lnTo>
                    <a:pt x="0" y="46641"/>
                  </a:lnTo>
                  <a:lnTo>
                    <a:pt x="320" y="45777"/>
                  </a:lnTo>
                  <a:lnTo>
                    <a:pt x="57889" y="33383"/>
                  </a:lnTo>
                  <a:lnTo>
                    <a:pt x="113703" y="20689"/>
                  </a:lnTo>
                  <a:lnTo>
                    <a:pt x="175083" y="5178"/>
                  </a:lnTo>
                  <a:lnTo>
                    <a:pt x="195298" y="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269FF71-F503-4FEF-B9D1-2F5D1EC0F1A9}"/>
                </a:ext>
              </a:extLst>
            </p:cNvPr>
            <p:cNvSpPr/>
            <p:nvPr/>
          </p:nvSpPr>
          <p:spPr>
            <a:xfrm>
              <a:off x="1998081" y="15834364"/>
              <a:ext cx="23037" cy="279847"/>
            </a:xfrm>
            <a:custGeom>
              <a:avLst/>
              <a:gdLst/>
              <a:ahLst/>
              <a:cxnLst/>
              <a:rect l="0" t="0" r="0" b="0"/>
              <a:pathLst>
                <a:path w="23037" h="279847">
                  <a:moveTo>
                    <a:pt x="23036" y="0"/>
                  </a:moveTo>
                  <a:lnTo>
                    <a:pt x="10656" y="4127"/>
                  </a:lnTo>
                  <a:lnTo>
                    <a:pt x="7009" y="9661"/>
                  </a:lnTo>
                  <a:lnTo>
                    <a:pt x="1877" y="38948"/>
                  </a:lnTo>
                  <a:lnTo>
                    <a:pt x="0" y="101612"/>
                  </a:lnTo>
                  <a:lnTo>
                    <a:pt x="1499" y="153341"/>
                  </a:lnTo>
                  <a:lnTo>
                    <a:pt x="7994" y="206924"/>
                  </a:lnTo>
                  <a:lnTo>
                    <a:pt x="12032" y="243407"/>
                  </a:lnTo>
                  <a:lnTo>
                    <a:pt x="15263" y="279846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758F2E5-3934-4468-AE6E-30FBD4AB136D}"/>
                </a:ext>
              </a:extLst>
            </p:cNvPr>
            <p:cNvSpPr/>
            <p:nvPr/>
          </p:nvSpPr>
          <p:spPr>
            <a:xfrm>
              <a:off x="2199908" y="15810564"/>
              <a:ext cx="178247" cy="246153"/>
            </a:xfrm>
            <a:custGeom>
              <a:avLst/>
              <a:gdLst/>
              <a:ahLst/>
              <a:cxnLst/>
              <a:rect l="0" t="0" r="0" b="0"/>
              <a:pathLst>
                <a:path w="178247" h="246153">
                  <a:moveTo>
                    <a:pt x="0" y="8253"/>
                  </a:moveTo>
                  <a:lnTo>
                    <a:pt x="0" y="8252"/>
                  </a:lnTo>
                  <a:lnTo>
                    <a:pt x="8254" y="0"/>
                  </a:lnTo>
                  <a:lnTo>
                    <a:pt x="10685" y="1021"/>
                  </a:lnTo>
                  <a:lnTo>
                    <a:pt x="13386" y="11373"/>
                  </a:lnTo>
                  <a:lnTo>
                    <a:pt x="15358" y="70113"/>
                  </a:lnTo>
                  <a:lnTo>
                    <a:pt x="16374" y="123735"/>
                  </a:lnTo>
                  <a:lnTo>
                    <a:pt x="26362" y="182705"/>
                  </a:lnTo>
                  <a:lnTo>
                    <a:pt x="42072" y="218678"/>
                  </a:lnTo>
                  <a:lnTo>
                    <a:pt x="55839" y="233635"/>
                  </a:lnTo>
                  <a:lnTo>
                    <a:pt x="63138" y="238835"/>
                  </a:lnTo>
                  <a:lnTo>
                    <a:pt x="80461" y="244611"/>
                  </a:lnTo>
                  <a:lnTo>
                    <a:pt x="89917" y="246152"/>
                  </a:lnTo>
                  <a:lnTo>
                    <a:pt x="109637" y="243256"/>
                  </a:lnTo>
                  <a:lnTo>
                    <a:pt x="119733" y="240064"/>
                  </a:lnTo>
                  <a:lnTo>
                    <a:pt x="137860" y="227308"/>
                  </a:lnTo>
                  <a:lnTo>
                    <a:pt x="158026" y="203006"/>
                  </a:lnTo>
                  <a:lnTo>
                    <a:pt x="166107" y="184638"/>
                  </a:lnTo>
                  <a:lnTo>
                    <a:pt x="176030" y="130618"/>
                  </a:lnTo>
                  <a:lnTo>
                    <a:pt x="178246" y="74170"/>
                  </a:lnTo>
                  <a:lnTo>
                    <a:pt x="170263" y="21467"/>
                  </a:lnTo>
                  <a:lnTo>
                    <a:pt x="163244" y="480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DB39AC4-02D9-4181-B461-016AA45538FA}"/>
                </a:ext>
              </a:extLst>
            </p:cNvPr>
            <p:cNvSpPr/>
            <p:nvPr/>
          </p:nvSpPr>
          <p:spPr>
            <a:xfrm>
              <a:off x="2526396" y="15785771"/>
              <a:ext cx="237609" cy="289573"/>
            </a:xfrm>
            <a:custGeom>
              <a:avLst/>
              <a:gdLst/>
              <a:ahLst/>
              <a:cxnLst/>
              <a:rect l="0" t="0" r="0" b="0"/>
              <a:pathLst>
                <a:path w="237609" h="289573">
                  <a:moveTo>
                    <a:pt x="0" y="33046"/>
                  </a:moveTo>
                  <a:lnTo>
                    <a:pt x="0" y="33045"/>
                  </a:lnTo>
                  <a:lnTo>
                    <a:pt x="8254" y="41299"/>
                  </a:lnTo>
                  <a:lnTo>
                    <a:pt x="12306" y="56868"/>
                  </a:lnTo>
                  <a:lnTo>
                    <a:pt x="12284" y="117551"/>
                  </a:lnTo>
                  <a:lnTo>
                    <a:pt x="9778" y="177706"/>
                  </a:lnTo>
                  <a:lnTo>
                    <a:pt x="8170" y="226047"/>
                  </a:lnTo>
                  <a:lnTo>
                    <a:pt x="5231" y="165888"/>
                  </a:lnTo>
                  <a:lnTo>
                    <a:pt x="9742" y="105061"/>
                  </a:lnTo>
                  <a:lnTo>
                    <a:pt x="14695" y="84919"/>
                  </a:lnTo>
                  <a:lnTo>
                    <a:pt x="22654" y="70208"/>
                  </a:lnTo>
                  <a:lnTo>
                    <a:pt x="28922" y="66458"/>
                  </a:lnTo>
                  <a:lnTo>
                    <a:pt x="45101" y="64593"/>
                  </a:lnTo>
                  <a:lnTo>
                    <a:pt x="52524" y="67033"/>
                  </a:lnTo>
                  <a:lnTo>
                    <a:pt x="113358" y="116234"/>
                  </a:lnTo>
                  <a:lnTo>
                    <a:pt x="122214" y="119598"/>
                  </a:lnTo>
                  <a:lnTo>
                    <a:pt x="129844" y="120112"/>
                  </a:lnTo>
                  <a:lnTo>
                    <a:pt x="142930" y="116080"/>
                  </a:lnTo>
                  <a:lnTo>
                    <a:pt x="160008" y="104099"/>
                  </a:lnTo>
                  <a:lnTo>
                    <a:pt x="184998" y="63553"/>
                  </a:lnTo>
                  <a:lnTo>
                    <a:pt x="207915" y="1614"/>
                  </a:lnTo>
                  <a:lnTo>
                    <a:pt x="212026" y="0"/>
                  </a:lnTo>
                  <a:lnTo>
                    <a:pt x="216495" y="650"/>
                  </a:lnTo>
                  <a:lnTo>
                    <a:pt x="219474" y="4540"/>
                  </a:lnTo>
                  <a:lnTo>
                    <a:pt x="228775" y="65751"/>
                  </a:lnTo>
                  <a:lnTo>
                    <a:pt x="231893" y="120853"/>
                  </a:lnTo>
                  <a:lnTo>
                    <a:pt x="232817" y="179600"/>
                  </a:lnTo>
                  <a:lnTo>
                    <a:pt x="237608" y="241009"/>
                  </a:lnTo>
                  <a:lnTo>
                    <a:pt x="233206" y="289572"/>
                  </a:lnTo>
                </a:path>
              </a:pathLst>
            </a:custGeom>
            <a:ln w="127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CD6491A-9016-4299-9C8A-05CB694BFC4E}"/>
              </a:ext>
            </a:extLst>
          </p:cNvPr>
          <p:cNvGrpSpPr/>
          <p:nvPr/>
        </p:nvGrpSpPr>
        <p:grpSpPr>
          <a:xfrm>
            <a:off x="1169281" y="16277455"/>
            <a:ext cx="4755746" cy="862863"/>
            <a:chOff x="1169281" y="16277455"/>
            <a:chExt cx="4755746" cy="862863"/>
          </a:xfrm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4A51ABE-ADBB-40ED-8A67-B17FCE4C4B1B}"/>
                </a:ext>
              </a:extLst>
            </p:cNvPr>
            <p:cNvSpPr/>
            <p:nvPr/>
          </p:nvSpPr>
          <p:spPr>
            <a:xfrm>
              <a:off x="1190097" y="16324097"/>
              <a:ext cx="185818" cy="284317"/>
            </a:xfrm>
            <a:custGeom>
              <a:avLst/>
              <a:gdLst/>
              <a:ahLst/>
              <a:cxnLst/>
              <a:rect l="0" t="0" r="0" b="0"/>
              <a:pathLst>
                <a:path w="185818" h="284317">
                  <a:moveTo>
                    <a:pt x="45894" y="0"/>
                  </a:moveTo>
                  <a:lnTo>
                    <a:pt x="30947" y="54099"/>
                  </a:lnTo>
                  <a:lnTo>
                    <a:pt x="16801" y="99618"/>
                  </a:lnTo>
                  <a:lnTo>
                    <a:pt x="6764" y="143025"/>
                  </a:lnTo>
                  <a:lnTo>
                    <a:pt x="0" y="188807"/>
                  </a:lnTo>
                  <a:lnTo>
                    <a:pt x="5904" y="236267"/>
                  </a:lnTo>
                  <a:lnTo>
                    <a:pt x="14013" y="255009"/>
                  </a:lnTo>
                  <a:lnTo>
                    <a:pt x="32588" y="269095"/>
                  </a:lnTo>
                  <a:lnTo>
                    <a:pt x="56391" y="279387"/>
                  </a:lnTo>
                  <a:lnTo>
                    <a:pt x="89216" y="284316"/>
                  </a:lnTo>
                  <a:lnTo>
                    <a:pt x="138169" y="278682"/>
                  </a:lnTo>
                  <a:lnTo>
                    <a:pt x="185817" y="2720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5D6623F-0898-423A-92CE-3969AE80D8E5}"/>
                </a:ext>
              </a:extLst>
            </p:cNvPr>
            <p:cNvSpPr/>
            <p:nvPr/>
          </p:nvSpPr>
          <p:spPr>
            <a:xfrm>
              <a:off x="1484744" y="16518434"/>
              <a:ext cx="39524" cy="101058"/>
            </a:xfrm>
            <a:custGeom>
              <a:avLst/>
              <a:gdLst/>
              <a:ahLst/>
              <a:cxnLst/>
              <a:rect l="0" t="0" r="0" b="0"/>
              <a:pathLst>
                <a:path w="39524" h="101058">
                  <a:moveTo>
                    <a:pt x="0" y="0"/>
                  </a:moveTo>
                  <a:lnTo>
                    <a:pt x="36546" y="36548"/>
                  </a:lnTo>
                  <a:lnTo>
                    <a:pt x="39047" y="44231"/>
                  </a:lnTo>
                  <a:lnTo>
                    <a:pt x="39523" y="64284"/>
                  </a:lnTo>
                  <a:lnTo>
                    <a:pt x="34552" y="80681"/>
                  </a:lnTo>
                  <a:lnTo>
                    <a:pt x="23320" y="1010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E4DF91B-CC4E-48BC-8E1A-0939A28884EA}"/>
                </a:ext>
              </a:extLst>
            </p:cNvPr>
            <p:cNvSpPr/>
            <p:nvPr/>
          </p:nvSpPr>
          <p:spPr>
            <a:xfrm>
              <a:off x="1742955" y="16515773"/>
              <a:ext cx="248469" cy="230699"/>
            </a:xfrm>
            <a:custGeom>
              <a:avLst/>
              <a:gdLst/>
              <a:ahLst/>
              <a:cxnLst/>
              <a:rect l="0" t="0" r="0" b="0"/>
              <a:pathLst>
                <a:path w="248469" h="230699">
                  <a:moveTo>
                    <a:pt x="37183" y="18208"/>
                  </a:moveTo>
                  <a:lnTo>
                    <a:pt x="24803" y="22335"/>
                  </a:lnTo>
                  <a:lnTo>
                    <a:pt x="16421" y="31270"/>
                  </a:lnTo>
                  <a:lnTo>
                    <a:pt x="4003" y="58121"/>
                  </a:lnTo>
                  <a:lnTo>
                    <a:pt x="0" y="84832"/>
                  </a:lnTo>
                  <a:lnTo>
                    <a:pt x="7068" y="114629"/>
                  </a:lnTo>
                  <a:lnTo>
                    <a:pt x="12787" y="122219"/>
                  </a:lnTo>
                  <a:lnTo>
                    <a:pt x="28356" y="132957"/>
                  </a:lnTo>
                  <a:lnTo>
                    <a:pt x="46791" y="136003"/>
                  </a:lnTo>
                  <a:lnTo>
                    <a:pt x="65638" y="133614"/>
                  </a:lnTo>
                  <a:lnTo>
                    <a:pt x="82651" y="126794"/>
                  </a:lnTo>
                  <a:lnTo>
                    <a:pt x="94243" y="113396"/>
                  </a:lnTo>
                  <a:lnTo>
                    <a:pt x="98544" y="104988"/>
                  </a:lnTo>
                  <a:lnTo>
                    <a:pt x="101018" y="84128"/>
                  </a:lnTo>
                  <a:lnTo>
                    <a:pt x="98376" y="63054"/>
                  </a:lnTo>
                  <a:lnTo>
                    <a:pt x="91443" y="47931"/>
                  </a:lnTo>
                  <a:lnTo>
                    <a:pt x="80300" y="37753"/>
                  </a:lnTo>
                  <a:lnTo>
                    <a:pt x="73702" y="33828"/>
                  </a:lnTo>
                  <a:lnTo>
                    <a:pt x="68438" y="33804"/>
                  </a:lnTo>
                  <a:lnTo>
                    <a:pt x="64066" y="36378"/>
                  </a:lnTo>
                  <a:lnTo>
                    <a:pt x="60287" y="40688"/>
                  </a:lnTo>
                  <a:lnTo>
                    <a:pt x="60359" y="45287"/>
                  </a:lnTo>
                  <a:lnTo>
                    <a:pt x="67349" y="55005"/>
                  </a:lnTo>
                  <a:lnTo>
                    <a:pt x="85852" y="66060"/>
                  </a:lnTo>
                  <a:lnTo>
                    <a:pt x="100273" y="67402"/>
                  </a:lnTo>
                  <a:lnTo>
                    <a:pt x="114455" y="64255"/>
                  </a:lnTo>
                  <a:lnTo>
                    <a:pt x="126517" y="57101"/>
                  </a:lnTo>
                  <a:lnTo>
                    <a:pt x="143019" y="39232"/>
                  </a:lnTo>
                  <a:lnTo>
                    <a:pt x="149000" y="18050"/>
                  </a:lnTo>
                  <a:lnTo>
                    <a:pt x="150795" y="0"/>
                  </a:lnTo>
                  <a:lnTo>
                    <a:pt x="150065" y="24"/>
                  </a:lnTo>
                  <a:lnTo>
                    <a:pt x="148714" y="3495"/>
                  </a:lnTo>
                  <a:lnTo>
                    <a:pt x="146368" y="61803"/>
                  </a:lnTo>
                  <a:lnTo>
                    <a:pt x="146059" y="116271"/>
                  </a:lnTo>
                  <a:lnTo>
                    <a:pt x="146880" y="177963"/>
                  </a:lnTo>
                  <a:lnTo>
                    <a:pt x="153066" y="230698"/>
                  </a:lnTo>
                  <a:lnTo>
                    <a:pt x="153722" y="180316"/>
                  </a:lnTo>
                  <a:lnTo>
                    <a:pt x="156076" y="123901"/>
                  </a:lnTo>
                  <a:lnTo>
                    <a:pt x="164603" y="70467"/>
                  </a:lnTo>
                  <a:lnTo>
                    <a:pt x="175468" y="29492"/>
                  </a:lnTo>
                  <a:lnTo>
                    <a:pt x="183864" y="15736"/>
                  </a:lnTo>
                  <a:lnTo>
                    <a:pt x="195657" y="6169"/>
                  </a:lnTo>
                  <a:lnTo>
                    <a:pt x="202429" y="2409"/>
                  </a:lnTo>
                  <a:lnTo>
                    <a:pt x="219167" y="534"/>
                  </a:lnTo>
                  <a:lnTo>
                    <a:pt x="228467" y="1242"/>
                  </a:lnTo>
                  <a:lnTo>
                    <a:pt x="235531" y="5171"/>
                  </a:lnTo>
                  <a:lnTo>
                    <a:pt x="245683" y="18746"/>
                  </a:lnTo>
                  <a:lnTo>
                    <a:pt x="248468" y="40905"/>
                  </a:lnTo>
                  <a:lnTo>
                    <a:pt x="245963" y="65437"/>
                  </a:lnTo>
                  <a:lnTo>
                    <a:pt x="239091" y="84975"/>
                  </a:lnTo>
                  <a:lnTo>
                    <a:pt x="227976" y="97690"/>
                  </a:lnTo>
                  <a:lnTo>
                    <a:pt x="221384" y="102290"/>
                  </a:lnTo>
                  <a:lnTo>
                    <a:pt x="207150" y="105098"/>
                  </a:lnTo>
                  <a:lnTo>
                    <a:pt x="199727" y="104639"/>
                  </a:lnTo>
                  <a:lnTo>
                    <a:pt x="193914" y="102603"/>
                  </a:lnTo>
                  <a:lnTo>
                    <a:pt x="177106" y="881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B5DE243-1850-4DD3-92F7-597F1D753781}"/>
                </a:ext>
              </a:extLst>
            </p:cNvPr>
            <p:cNvSpPr/>
            <p:nvPr/>
          </p:nvSpPr>
          <p:spPr>
            <a:xfrm>
              <a:off x="2059985" y="16482070"/>
              <a:ext cx="481959" cy="133783"/>
            </a:xfrm>
            <a:custGeom>
              <a:avLst/>
              <a:gdLst/>
              <a:ahLst/>
              <a:cxnLst/>
              <a:rect l="0" t="0" r="0" b="0"/>
              <a:pathLst>
                <a:path w="481959" h="133783">
                  <a:moveTo>
                    <a:pt x="0" y="59685"/>
                  </a:moveTo>
                  <a:lnTo>
                    <a:pt x="0" y="59683"/>
                  </a:lnTo>
                  <a:lnTo>
                    <a:pt x="7070" y="77439"/>
                  </a:lnTo>
                  <a:lnTo>
                    <a:pt x="14946" y="88016"/>
                  </a:lnTo>
                  <a:lnTo>
                    <a:pt x="20329" y="89801"/>
                  </a:lnTo>
                  <a:lnTo>
                    <a:pt x="33219" y="87178"/>
                  </a:lnTo>
                  <a:lnTo>
                    <a:pt x="50917" y="75989"/>
                  </a:lnTo>
                  <a:lnTo>
                    <a:pt x="59482" y="59733"/>
                  </a:lnTo>
                  <a:lnTo>
                    <a:pt x="62975" y="49352"/>
                  </a:lnTo>
                  <a:lnTo>
                    <a:pt x="62250" y="30910"/>
                  </a:lnTo>
                  <a:lnTo>
                    <a:pt x="59638" y="22363"/>
                  </a:lnTo>
                  <a:lnTo>
                    <a:pt x="55306" y="17531"/>
                  </a:lnTo>
                  <a:lnTo>
                    <a:pt x="49826" y="15171"/>
                  </a:lnTo>
                  <a:lnTo>
                    <a:pt x="43582" y="14463"/>
                  </a:lnTo>
                  <a:lnTo>
                    <a:pt x="29734" y="20583"/>
                  </a:lnTo>
                  <a:lnTo>
                    <a:pt x="22414" y="25843"/>
                  </a:lnTo>
                  <a:lnTo>
                    <a:pt x="11977" y="40901"/>
                  </a:lnTo>
                  <a:lnTo>
                    <a:pt x="5323" y="59111"/>
                  </a:lnTo>
                  <a:lnTo>
                    <a:pt x="2366" y="78719"/>
                  </a:lnTo>
                  <a:lnTo>
                    <a:pt x="5658" y="96645"/>
                  </a:lnTo>
                  <a:lnTo>
                    <a:pt x="8954" y="105056"/>
                  </a:lnTo>
                  <a:lnTo>
                    <a:pt x="21830" y="119007"/>
                  </a:lnTo>
                  <a:lnTo>
                    <a:pt x="39069" y="129235"/>
                  </a:lnTo>
                  <a:lnTo>
                    <a:pt x="58247" y="133782"/>
                  </a:lnTo>
                  <a:lnTo>
                    <a:pt x="78287" y="131198"/>
                  </a:lnTo>
                  <a:lnTo>
                    <a:pt x="115176" y="115461"/>
                  </a:lnTo>
                  <a:lnTo>
                    <a:pt x="126909" y="101174"/>
                  </a:lnTo>
                  <a:lnTo>
                    <a:pt x="134139" y="83306"/>
                  </a:lnTo>
                  <a:lnTo>
                    <a:pt x="140279" y="23912"/>
                  </a:lnTo>
                  <a:lnTo>
                    <a:pt x="141888" y="22879"/>
                  </a:lnTo>
                  <a:lnTo>
                    <a:pt x="143824" y="24783"/>
                  </a:lnTo>
                  <a:lnTo>
                    <a:pt x="147357" y="78226"/>
                  </a:lnTo>
                  <a:lnTo>
                    <a:pt x="147596" y="109035"/>
                  </a:lnTo>
                  <a:lnTo>
                    <a:pt x="148493" y="111587"/>
                  </a:lnTo>
                  <a:lnTo>
                    <a:pt x="176787" y="50126"/>
                  </a:lnTo>
                  <a:lnTo>
                    <a:pt x="210645" y="8961"/>
                  </a:lnTo>
                  <a:lnTo>
                    <a:pt x="218165" y="2549"/>
                  </a:lnTo>
                  <a:lnTo>
                    <a:pt x="225770" y="0"/>
                  </a:lnTo>
                  <a:lnTo>
                    <a:pt x="241129" y="1777"/>
                  </a:lnTo>
                  <a:lnTo>
                    <a:pt x="246262" y="7260"/>
                  </a:lnTo>
                  <a:lnTo>
                    <a:pt x="251964" y="24868"/>
                  </a:lnTo>
                  <a:lnTo>
                    <a:pt x="260252" y="81598"/>
                  </a:lnTo>
                  <a:lnTo>
                    <a:pt x="271354" y="101784"/>
                  </a:lnTo>
                  <a:lnTo>
                    <a:pt x="277640" y="105890"/>
                  </a:lnTo>
                  <a:lnTo>
                    <a:pt x="293837" y="110451"/>
                  </a:lnTo>
                  <a:lnTo>
                    <a:pt x="310249" y="107871"/>
                  </a:lnTo>
                  <a:lnTo>
                    <a:pt x="326180" y="100104"/>
                  </a:lnTo>
                  <a:lnTo>
                    <a:pt x="348854" y="80297"/>
                  </a:lnTo>
                  <a:lnTo>
                    <a:pt x="370126" y="45394"/>
                  </a:lnTo>
                  <a:lnTo>
                    <a:pt x="373718" y="37201"/>
                  </a:lnTo>
                  <a:lnTo>
                    <a:pt x="375406" y="21189"/>
                  </a:lnTo>
                  <a:lnTo>
                    <a:pt x="374647" y="13292"/>
                  </a:lnTo>
                  <a:lnTo>
                    <a:pt x="375868" y="10618"/>
                  </a:lnTo>
                  <a:lnTo>
                    <a:pt x="378411" y="11427"/>
                  </a:lnTo>
                  <a:lnTo>
                    <a:pt x="441810" y="61667"/>
                  </a:lnTo>
                  <a:lnTo>
                    <a:pt x="469805" y="87043"/>
                  </a:lnTo>
                  <a:lnTo>
                    <a:pt x="476557" y="100347"/>
                  </a:lnTo>
                  <a:lnTo>
                    <a:pt x="481958" y="1218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FA7EA49-C66A-47CB-BD11-2C29F6EE0AEE}"/>
                </a:ext>
              </a:extLst>
            </p:cNvPr>
            <p:cNvSpPr/>
            <p:nvPr/>
          </p:nvSpPr>
          <p:spPr>
            <a:xfrm>
              <a:off x="2991035" y="16438925"/>
              <a:ext cx="142660" cy="149994"/>
            </a:xfrm>
            <a:custGeom>
              <a:avLst/>
              <a:gdLst/>
              <a:ahLst/>
              <a:cxnLst/>
              <a:rect l="0" t="0" r="0" b="0"/>
              <a:pathLst>
                <a:path w="142660" h="149994">
                  <a:moveTo>
                    <a:pt x="63961" y="63962"/>
                  </a:moveTo>
                  <a:lnTo>
                    <a:pt x="63961" y="63961"/>
                  </a:lnTo>
                  <a:lnTo>
                    <a:pt x="59835" y="51582"/>
                  </a:lnTo>
                  <a:lnTo>
                    <a:pt x="50899" y="43201"/>
                  </a:lnTo>
                  <a:lnTo>
                    <a:pt x="44888" y="39754"/>
                  </a:lnTo>
                  <a:lnTo>
                    <a:pt x="38290" y="40052"/>
                  </a:lnTo>
                  <a:lnTo>
                    <a:pt x="24049" y="47290"/>
                  </a:lnTo>
                  <a:lnTo>
                    <a:pt x="13689" y="59144"/>
                  </a:lnTo>
                  <a:lnTo>
                    <a:pt x="0" y="91993"/>
                  </a:lnTo>
                  <a:lnTo>
                    <a:pt x="1273" y="109243"/>
                  </a:lnTo>
                  <a:lnTo>
                    <a:pt x="4031" y="117471"/>
                  </a:lnTo>
                  <a:lnTo>
                    <a:pt x="14005" y="131219"/>
                  </a:lnTo>
                  <a:lnTo>
                    <a:pt x="20292" y="137302"/>
                  </a:lnTo>
                  <a:lnTo>
                    <a:pt x="49775" y="149993"/>
                  </a:lnTo>
                  <a:lnTo>
                    <a:pt x="73491" y="149414"/>
                  </a:lnTo>
                  <a:lnTo>
                    <a:pt x="97563" y="142536"/>
                  </a:lnTo>
                  <a:lnTo>
                    <a:pt x="119778" y="130842"/>
                  </a:lnTo>
                  <a:lnTo>
                    <a:pt x="134258" y="114705"/>
                  </a:lnTo>
                  <a:lnTo>
                    <a:pt x="139329" y="105564"/>
                  </a:lnTo>
                  <a:lnTo>
                    <a:pt x="142659" y="83893"/>
                  </a:lnTo>
                  <a:lnTo>
                    <a:pt x="139533" y="60728"/>
                  </a:lnTo>
                  <a:lnTo>
                    <a:pt x="118716" y="22312"/>
                  </a:lnTo>
                  <a:lnTo>
                    <a:pt x="113420" y="15464"/>
                  </a:lnTo>
                  <a:lnTo>
                    <a:pt x="96020" y="5557"/>
                  </a:lnTo>
                  <a:lnTo>
                    <a:pt x="75619" y="0"/>
                  </a:lnTo>
                  <a:lnTo>
                    <a:pt x="57914" y="410"/>
                  </a:lnTo>
                  <a:lnTo>
                    <a:pt x="46014" y="3471"/>
                  </a:lnTo>
                  <a:lnTo>
                    <a:pt x="32867" y="954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A93703F-FC79-4A97-B971-760827EDC48B}"/>
                </a:ext>
              </a:extLst>
            </p:cNvPr>
            <p:cNvSpPr/>
            <p:nvPr/>
          </p:nvSpPr>
          <p:spPr>
            <a:xfrm>
              <a:off x="3206255" y="16341255"/>
              <a:ext cx="217637" cy="171068"/>
            </a:xfrm>
            <a:custGeom>
              <a:avLst/>
              <a:gdLst/>
              <a:ahLst/>
              <a:cxnLst/>
              <a:rect l="0" t="0" r="0" b="0"/>
              <a:pathLst>
                <a:path w="217637" h="171068">
                  <a:moveTo>
                    <a:pt x="27532" y="122765"/>
                  </a:moveTo>
                  <a:lnTo>
                    <a:pt x="27532" y="122766"/>
                  </a:lnTo>
                  <a:lnTo>
                    <a:pt x="23406" y="106259"/>
                  </a:lnTo>
                  <a:lnTo>
                    <a:pt x="19599" y="103124"/>
                  </a:lnTo>
                  <a:lnTo>
                    <a:pt x="14470" y="102760"/>
                  </a:lnTo>
                  <a:lnTo>
                    <a:pt x="8460" y="104245"/>
                  </a:lnTo>
                  <a:lnTo>
                    <a:pt x="4453" y="109555"/>
                  </a:lnTo>
                  <a:lnTo>
                    <a:pt x="0" y="126971"/>
                  </a:lnTo>
                  <a:lnTo>
                    <a:pt x="2628" y="144500"/>
                  </a:lnTo>
                  <a:lnTo>
                    <a:pt x="5747" y="152802"/>
                  </a:lnTo>
                  <a:lnTo>
                    <a:pt x="16123" y="164328"/>
                  </a:lnTo>
                  <a:lnTo>
                    <a:pt x="22517" y="168613"/>
                  </a:lnTo>
                  <a:lnTo>
                    <a:pt x="36532" y="171067"/>
                  </a:lnTo>
                  <a:lnTo>
                    <a:pt x="43897" y="170512"/>
                  </a:lnTo>
                  <a:lnTo>
                    <a:pt x="56686" y="165292"/>
                  </a:lnTo>
                  <a:lnTo>
                    <a:pt x="68129" y="156349"/>
                  </a:lnTo>
                  <a:lnTo>
                    <a:pt x="83419" y="136747"/>
                  </a:lnTo>
                  <a:lnTo>
                    <a:pt x="90663" y="122069"/>
                  </a:lnTo>
                  <a:lnTo>
                    <a:pt x="92940" y="120573"/>
                  </a:lnTo>
                  <a:lnTo>
                    <a:pt x="94458" y="123032"/>
                  </a:lnTo>
                  <a:lnTo>
                    <a:pt x="95470" y="128124"/>
                  </a:lnTo>
                  <a:lnTo>
                    <a:pt x="105148" y="143547"/>
                  </a:lnTo>
                  <a:lnTo>
                    <a:pt x="118956" y="159057"/>
                  </a:lnTo>
                  <a:lnTo>
                    <a:pt x="126485" y="161643"/>
                  </a:lnTo>
                  <a:lnTo>
                    <a:pt x="146368" y="162211"/>
                  </a:lnTo>
                  <a:lnTo>
                    <a:pt x="173588" y="153551"/>
                  </a:lnTo>
                  <a:lnTo>
                    <a:pt x="193937" y="135918"/>
                  </a:lnTo>
                  <a:lnTo>
                    <a:pt x="206780" y="114282"/>
                  </a:lnTo>
                  <a:lnTo>
                    <a:pt x="213134" y="56815"/>
                  </a:lnTo>
                  <a:lnTo>
                    <a:pt x="209780" y="5899"/>
                  </a:lnTo>
                  <a:lnTo>
                    <a:pt x="206901" y="805"/>
                  </a:lnTo>
                  <a:lnTo>
                    <a:pt x="203253" y="0"/>
                  </a:lnTo>
                  <a:lnTo>
                    <a:pt x="199095" y="2054"/>
                  </a:lnTo>
                  <a:lnTo>
                    <a:pt x="197185" y="6015"/>
                  </a:lnTo>
                  <a:lnTo>
                    <a:pt x="199181" y="61725"/>
                  </a:lnTo>
                  <a:lnTo>
                    <a:pt x="209339" y="118726"/>
                  </a:lnTo>
                  <a:lnTo>
                    <a:pt x="217636" y="160324"/>
                  </a:lnTo>
                  <a:lnTo>
                    <a:pt x="217320" y="162486"/>
                  </a:lnTo>
                  <a:lnTo>
                    <a:pt x="214097" y="1616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09C8F62-3EC0-4DE7-9DA0-BDFD28DAE636}"/>
                </a:ext>
              </a:extLst>
            </p:cNvPr>
            <p:cNvSpPr/>
            <p:nvPr/>
          </p:nvSpPr>
          <p:spPr>
            <a:xfrm>
              <a:off x="3409828" y="16390307"/>
              <a:ext cx="183772" cy="157693"/>
            </a:xfrm>
            <a:custGeom>
              <a:avLst/>
              <a:gdLst/>
              <a:ahLst/>
              <a:cxnLst/>
              <a:rect l="0" t="0" r="0" b="0"/>
              <a:pathLst>
                <a:path w="183772" h="157693">
                  <a:moveTo>
                    <a:pt x="2751" y="97034"/>
                  </a:moveTo>
                  <a:lnTo>
                    <a:pt x="0" y="42746"/>
                  </a:lnTo>
                  <a:lnTo>
                    <a:pt x="3508" y="33204"/>
                  </a:lnTo>
                  <a:lnTo>
                    <a:pt x="8438" y="25978"/>
                  </a:lnTo>
                  <a:lnTo>
                    <a:pt x="15179" y="21159"/>
                  </a:lnTo>
                  <a:lnTo>
                    <a:pt x="31883" y="15808"/>
                  </a:lnTo>
                  <a:lnTo>
                    <a:pt x="95260" y="11900"/>
                  </a:lnTo>
                  <a:lnTo>
                    <a:pt x="156390" y="7430"/>
                  </a:lnTo>
                  <a:lnTo>
                    <a:pt x="183771" y="0"/>
                  </a:lnTo>
                  <a:lnTo>
                    <a:pt x="151891" y="16583"/>
                  </a:lnTo>
                  <a:lnTo>
                    <a:pt x="122476" y="51057"/>
                  </a:lnTo>
                  <a:lnTo>
                    <a:pt x="120571" y="58610"/>
                  </a:lnTo>
                  <a:lnTo>
                    <a:pt x="123062" y="73910"/>
                  </a:lnTo>
                  <a:lnTo>
                    <a:pt x="132230" y="87044"/>
                  </a:lnTo>
                  <a:lnTo>
                    <a:pt x="144943" y="97775"/>
                  </a:lnTo>
                  <a:lnTo>
                    <a:pt x="177713" y="118712"/>
                  </a:lnTo>
                  <a:lnTo>
                    <a:pt x="179853" y="124442"/>
                  </a:lnTo>
                  <a:lnTo>
                    <a:pt x="179552" y="130852"/>
                  </a:lnTo>
                  <a:lnTo>
                    <a:pt x="177624" y="137718"/>
                  </a:lnTo>
                  <a:lnTo>
                    <a:pt x="168572" y="149952"/>
                  </a:lnTo>
                  <a:lnTo>
                    <a:pt x="162530" y="155632"/>
                  </a:lnTo>
                  <a:lnTo>
                    <a:pt x="155912" y="157692"/>
                  </a:lnTo>
                  <a:lnTo>
                    <a:pt x="127127" y="1514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6933103-D0F2-43A5-B077-9F2D33A242D8}"/>
                </a:ext>
              </a:extLst>
            </p:cNvPr>
            <p:cNvSpPr/>
            <p:nvPr/>
          </p:nvSpPr>
          <p:spPr>
            <a:xfrm>
              <a:off x="3630237" y="16425152"/>
              <a:ext cx="85510" cy="85509"/>
            </a:xfrm>
            <a:custGeom>
              <a:avLst/>
              <a:gdLst/>
              <a:ahLst/>
              <a:cxnLst/>
              <a:rect l="0" t="0" r="0" b="0"/>
              <a:pathLst>
                <a:path w="85510" h="85509">
                  <a:moveTo>
                    <a:pt x="0" y="0"/>
                  </a:moveTo>
                  <a:lnTo>
                    <a:pt x="0" y="2"/>
                  </a:lnTo>
                  <a:lnTo>
                    <a:pt x="45845" y="4127"/>
                  </a:lnTo>
                  <a:lnTo>
                    <a:pt x="59532" y="15367"/>
                  </a:lnTo>
                  <a:lnTo>
                    <a:pt x="78266" y="46605"/>
                  </a:lnTo>
                  <a:lnTo>
                    <a:pt x="85509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3BACB4B-2585-4F90-BF13-07C04FECB9DD}"/>
                </a:ext>
              </a:extLst>
            </p:cNvPr>
            <p:cNvSpPr/>
            <p:nvPr/>
          </p:nvSpPr>
          <p:spPr>
            <a:xfrm>
              <a:off x="3700199" y="16277455"/>
              <a:ext cx="15548" cy="54416"/>
            </a:xfrm>
            <a:custGeom>
              <a:avLst/>
              <a:gdLst/>
              <a:ahLst/>
              <a:cxnLst/>
              <a:rect l="0" t="0" r="0" b="0"/>
              <a:pathLst>
                <a:path w="15548" h="54416">
                  <a:moveTo>
                    <a:pt x="15547" y="54415"/>
                  </a:moveTo>
                  <a:lnTo>
                    <a:pt x="3152" y="3987"/>
                  </a:lnTo>
                  <a:lnTo>
                    <a:pt x="2101" y="179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65C22F4-DCC7-4CFD-ABAF-DEFE5426A634}"/>
                </a:ext>
              </a:extLst>
            </p:cNvPr>
            <p:cNvSpPr/>
            <p:nvPr/>
          </p:nvSpPr>
          <p:spPr>
            <a:xfrm>
              <a:off x="3807236" y="16281101"/>
              <a:ext cx="273867" cy="276203"/>
            </a:xfrm>
            <a:custGeom>
              <a:avLst/>
              <a:gdLst/>
              <a:ahLst/>
              <a:cxnLst/>
              <a:rect l="0" t="0" r="0" b="0"/>
              <a:pathLst>
                <a:path w="273867" h="276203">
                  <a:moveTo>
                    <a:pt x="48434" y="151825"/>
                  </a:moveTo>
                  <a:lnTo>
                    <a:pt x="60814" y="147699"/>
                  </a:lnTo>
                  <a:lnTo>
                    <a:pt x="62733" y="144755"/>
                  </a:lnTo>
                  <a:lnTo>
                    <a:pt x="62285" y="141066"/>
                  </a:lnTo>
                  <a:lnTo>
                    <a:pt x="60259" y="136880"/>
                  </a:lnTo>
                  <a:lnTo>
                    <a:pt x="55453" y="134950"/>
                  </a:lnTo>
                  <a:lnTo>
                    <a:pt x="40901" y="135111"/>
                  </a:lnTo>
                  <a:lnTo>
                    <a:pt x="17411" y="144186"/>
                  </a:lnTo>
                  <a:lnTo>
                    <a:pt x="6430" y="155339"/>
                  </a:lnTo>
                  <a:lnTo>
                    <a:pt x="2293" y="161940"/>
                  </a:lnTo>
                  <a:lnTo>
                    <a:pt x="0" y="178490"/>
                  </a:lnTo>
                  <a:lnTo>
                    <a:pt x="597" y="187740"/>
                  </a:lnTo>
                  <a:lnTo>
                    <a:pt x="3587" y="194771"/>
                  </a:lnTo>
                  <a:lnTo>
                    <a:pt x="13818" y="204885"/>
                  </a:lnTo>
                  <a:lnTo>
                    <a:pt x="29306" y="209956"/>
                  </a:lnTo>
                  <a:lnTo>
                    <a:pt x="38273" y="211308"/>
                  </a:lnTo>
                  <a:lnTo>
                    <a:pt x="45979" y="209618"/>
                  </a:lnTo>
                  <a:lnTo>
                    <a:pt x="59147" y="200831"/>
                  </a:lnTo>
                  <a:lnTo>
                    <a:pt x="72145" y="181316"/>
                  </a:lnTo>
                  <a:lnTo>
                    <a:pt x="78069" y="132024"/>
                  </a:lnTo>
                  <a:lnTo>
                    <a:pt x="79096" y="83289"/>
                  </a:lnTo>
                  <a:lnTo>
                    <a:pt x="79443" y="22259"/>
                  </a:lnTo>
                  <a:lnTo>
                    <a:pt x="80353" y="1821"/>
                  </a:lnTo>
                  <a:lnTo>
                    <a:pt x="81806" y="0"/>
                  </a:lnTo>
                  <a:lnTo>
                    <a:pt x="83637" y="1376"/>
                  </a:lnTo>
                  <a:lnTo>
                    <a:pt x="86979" y="60551"/>
                  </a:lnTo>
                  <a:lnTo>
                    <a:pt x="93444" y="114024"/>
                  </a:lnTo>
                  <a:lnTo>
                    <a:pt x="101405" y="151372"/>
                  </a:lnTo>
                  <a:lnTo>
                    <a:pt x="128008" y="203986"/>
                  </a:lnTo>
                  <a:lnTo>
                    <a:pt x="155515" y="230649"/>
                  </a:lnTo>
                  <a:lnTo>
                    <a:pt x="184192" y="244951"/>
                  </a:lnTo>
                  <a:lnTo>
                    <a:pt x="202053" y="247051"/>
                  </a:lnTo>
                  <a:lnTo>
                    <a:pt x="218628" y="244245"/>
                  </a:lnTo>
                  <a:lnTo>
                    <a:pt x="234633" y="237236"/>
                  </a:lnTo>
                  <a:lnTo>
                    <a:pt x="258210" y="211201"/>
                  </a:lnTo>
                  <a:lnTo>
                    <a:pt x="264605" y="190594"/>
                  </a:lnTo>
                  <a:lnTo>
                    <a:pt x="265101" y="180262"/>
                  </a:lnTo>
                  <a:lnTo>
                    <a:pt x="262840" y="172510"/>
                  </a:lnTo>
                  <a:lnTo>
                    <a:pt x="258742" y="166478"/>
                  </a:lnTo>
                  <a:lnTo>
                    <a:pt x="253418" y="161593"/>
                  </a:lnTo>
                  <a:lnTo>
                    <a:pt x="248142" y="160064"/>
                  </a:lnTo>
                  <a:lnTo>
                    <a:pt x="242897" y="160774"/>
                  </a:lnTo>
                  <a:lnTo>
                    <a:pt x="232463" y="166166"/>
                  </a:lnTo>
                  <a:lnTo>
                    <a:pt x="222067" y="174321"/>
                  </a:lnTo>
                  <a:lnTo>
                    <a:pt x="227812" y="202130"/>
                  </a:lnTo>
                  <a:lnTo>
                    <a:pt x="250719" y="247920"/>
                  </a:lnTo>
                  <a:lnTo>
                    <a:pt x="273866" y="27620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43ABE5E-D43C-4DD3-BC37-F02762563A54}"/>
                </a:ext>
              </a:extLst>
            </p:cNvPr>
            <p:cNvSpPr/>
            <p:nvPr/>
          </p:nvSpPr>
          <p:spPr>
            <a:xfrm>
              <a:off x="4399816" y="16393578"/>
              <a:ext cx="318716" cy="136848"/>
            </a:xfrm>
            <a:custGeom>
              <a:avLst/>
              <a:gdLst/>
              <a:ahLst/>
              <a:cxnLst/>
              <a:rect l="0" t="0" r="0" b="0"/>
              <a:pathLst>
                <a:path w="318716" h="136848">
                  <a:moveTo>
                    <a:pt x="0" y="8253"/>
                  </a:moveTo>
                  <a:lnTo>
                    <a:pt x="8253" y="0"/>
                  </a:lnTo>
                  <a:lnTo>
                    <a:pt x="11548" y="158"/>
                  </a:lnTo>
                  <a:lnTo>
                    <a:pt x="14609" y="2857"/>
                  </a:lnTo>
                  <a:lnTo>
                    <a:pt x="48577" y="58536"/>
                  </a:lnTo>
                  <a:lnTo>
                    <a:pt x="86759" y="108945"/>
                  </a:lnTo>
                  <a:lnTo>
                    <a:pt x="113327" y="128396"/>
                  </a:lnTo>
                  <a:lnTo>
                    <a:pt x="143080" y="136847"/>
                  </a:lnTo>
                  <a:lnTo>
                    <a:pt x="151529" y="135439"/>
                  </a:lnTo>
                  <a:lnTo>
                    <a:pt x="165523" y="126969"/>
                  </a:lnTo>
                  <a:lnTo>
                    <a:pt x="169082" y="120219"/>
                  </a:lnTo>
                  <a:lnTo>
                    <a:pt x="170733" y="103505"/>
                  </a:lnTo>
                  <a:lnTo>
                    <a:pt x="166807" y="78799"/>
                  </a:lnTo>
                  <a:lnTo>
                    <a:pt x="151536" y="48101"/>
                  </a:lnTo>
                  <a:lnTo>
                    <a:pt x="141918" y="35754"/>
                  </a:lnTo>
                  <a:lnTo>
                    <a:pt x="142117" y="31768"/>
                  </a:lnTo>
                  <a:lnTo>
                    <a:pt x="145704" y="29113"/>
                  </a:lnTo>
                  <a:lnTo>
                    <a:pt x="194677" y="13292"/>
                  </a:lnTo>
                  <a:lnTo>
                    <a:pt x="201474" y="13340"/>
                  </a:lnTo>
                  <a:lnTo>
                    <a:pt x="213633" y="18000"/>
                  </a:lnTo>
                  <a:lnTo>
                    <a:pt x="222492" y="32737"/>
                  </a:lnTo>
                  <a:lnTo>
                    <a:pt x="243025" y="83103"/>
                  </a:lnTo>
                  <a:lnTo>
                    <a:pt x="253117" y="94208"/>
                  </a:lnTo>
                  <a:lnTo>
                    <a:pt x="266240" y="102021"/>
                  </a:lnTo>
                  <a:lnTo>
                    <a:pt x="280710" y="103767"/>
                  </a:lnTo>
                  <a:lnTo>
                    <a:pt x="288196" y="103024"/>
                  </a:lnTo>
                  <a:lnTo>
                    <a:pt x="301120" y="95288"/>
                  </a:lnTo>
                  <a:lnTo>
                    <a:pt x="318715" y="782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DED7B35-752C-40AC-919B-FCDFAABE798C}"/>
                </a:ext>
              </a:extLst>
            </p:cNvPr>
            <p:cNvSpPr/>
            <p:nvPr/>
          </p:nvSpPr>
          <p:spPr>
            <a:xfrm>
              <a:off x="4698506" y="16357302"/>
              <a:ext cx="4479" cy="13436"/>
            </a:xfrm>
            <a:custGeom>
              <a:avLst/>
              <a:gdLst/>
              <a:ahLst/>
              <a:cxnLst/>
              <a:rect l="0" t="0" r="0" b="0"/>
              <a:pathLst>
                <a:path w="4479" h="13436">
                  <a:moveTo>
                    <a:pt x="4478" y="134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55902F4-828B-49C2-9487-1EC641EF0926}"/>
                </a:ext>
              </a:extLst>
            </p:cNvPr>
            <p:cNvSpPr/>
            <p:nvPr/>
          </p:nvSpPr>
          <p:spPr>
            <a:xfrm>
              <a:off x="4795736" y="16407676"/>
              <a:ext cx="124908" cy="86979"/>
            </a:xfrm>
            <a:custGeom>
              <a:avLst/>
              <a:gdLst/>
              <a:ahLst/>
              <a:cxnLst/>
              <a:rect l="0" t="0" r="0" b="0"/>
              <a:pathLst>
                <a:path w="124908" h="86979">
                  <a:moveTo>
                    <a:pt x="86039" y="33023"/>
                  </a:moveTo>
                  <a:lnTo>
                    <a:pt x="86040" y="33021"/>
                  </a:lnTo>
                  <a:lnTo>
                    <a:pt x="86040" y="16517"/>
                  </a:lnTo>
                  <a:lnTo>
                    <a:pt x="82584" y="10790"/>
                  </a:lnTo>
                  <a:lnTo>
                    <a:pt x="69533" y="2124"/>
                  </a:lnTo>
                  <a:lnTo>
                    <a:pt x="52215" y="0"/>
                  </a:lnTo>
                  <a:lnTo>
                    <a:pt x="34730" y="2798"/>
                  </a:lnTo>
                  <a:lnTo>
                    <a:pt x="21200" y="9801"/>
                  </a:lnTo>
                  <a:lnTo>
                    <a:pt x="3871" y="27581"/>
                  </a:lnTo>
                  <a:lnTo>
                    <a:pt x="0" y="46441"/>
                  </a:lnTo>
                  <a:lnTo>
                    <a:pt x="177" y="57516"/>
                  </a:lnTo>
                  <a:lnTo>
                    <a:pt x="2886" y="66625"/>
                  </a:lnTo>
                  <a:lnTo>
                    <a:pt x="12806" y="81356"/>
                  </a:lnTo>
                  <a:lnTo>
                    <a:pt x="19079" y="85110"/>
                  </a:lnTo>
                  <a:lnTo>
                    <a:pt x="32958" y="86978"/>
                  </a:lnTo>
                  <a:lnTo>
                    <a:pt x="47764" y="80325"/>
                  </a:lnTo>
                  <a:lnTo>
                    <a:pt x="55340" y="74921"/>
                  </a:lnTo>
                  <a:lnTo>
                    <a:pt x="84390" y="36790"/>
                  </a:lnTo>
                  <a:lnTo>
                    <a:pt x="89258" y="35533"/>
                  </a:lnTo>
                  <a:lnTo>
                    <a:pt x="93368" y="37288"/>
                  </a:lnTo>
                  <a:lnTo>
                    <a:pt x="124907" y="7966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4C93A47-31C3-469B-B8E0-7F4A3C7C44BD}"/>
                </a:ext>
              </a:extLst>
            </p:cNvPr>
            <p:cNvSpPr/>
            <p:nvPr/>
          </p:nvSpPr>
          <p:spPr>
            <a:xfrm>
              <a:off x="5290607" y="16373979"/>
              <a:ext cx="321881" cy="144456"/>
            </a:xfrm>
            <a:custGeom>
              <a:avLst/>
              <a:gdLst/>
              <a:ahLst/>
              <a:cxnLst/>
              <a:rect l="0" t="0" r="0" b="0"/>
              <a:pathLst>
                <a:path w="321881" h="144456">
                  <a:moveTo>
                    <a:pt x="104221" y="20079"/>
                  </a:moveTo>
                  <a:lnTo>
                    <a:pt x="104221" y="20081"/>
                  </a:lnTo>
                  <a:lnTo>
                    <a:pt x="100095" y="7699"/>
                  </a:lnTo>
                  <a:lnTo>
                    <a:pt x="95424" y="4052"/>
                  </a:lnTo>
                  <a:lnTo>
                    <a:pt x="81022" y="0"/>
                  </a:lnTo>
                  <a:lnTo>
                    <a:pt x="57616" y="1845"/>
                  </a:lnTo>
                  <a:lnTo>
                    <a:pt x="34270" y="11990"/>
                  </a:lnTo>
                  <a:lnTo>
                    <a:pt x="10942" y="42441"/>
                  </a:lnTo>
                  <a:lnTo>
                    <a:pt x="0" y="76032"/>
                  </a:lnTo>
                  <a:lnTo>
                    <a:pt x="6653" y="99650"/>
                  </a:lnTo>
                  <a:lnTo>
                    <a:pt x="21127" y="121085"/>
                  </a:lnTo>
                  <a:lnTo>
                    <a:pt x="39075" y="133492"/>
                  </a:lnTo>
                  <a:lnTo>
                    <a:pt x="58568" y="137280"/>
                  </a:lnTo>
                  <a:lnTo>
                    <a:pt x="77021" y="135219"/>
                  </a:lnTo>
                  <a:lnTo>
                    <a:pt x="90980" y="128547"/>
                  </a:lnTo>
                  <a:lnTo>
                    <a:pt x="100640" y="117520"/>
                  </a:lnTo>
                  <a:lnTo>
                    <a:pt x="106948" y="103118"/>
                  </a:lnTo>
                  <a:lnTo>
                    <a:pt x="112415" y="52457"/>
                  </a:lnTo>
                  <a:lnTo>
                    <a:pt x="114002" y="53755"/>
                  </a:lnTo>
                  <a:lnTo>
                    <a:pt x="131421" y="82767"/>
                  </a:lnTo>
                  <a:lnTo>
                    <a:pt x="141070" y="94293"/>
                  </a:lnTo>
                  <a:lnTo>
                    <a:pt x="160330" y="100569"/>
                  </a:lnTo>
                  <a:lnTo>
                    <a:pt x="172721" y="102240"/>
                  </a:lnTo>
                  <a:lnTo>
                    <a:pt x="182709" y="100766"/>
                  </a:lnTo>
                  <a:lnTo>
                    <a:pt x="198413" y="92216"/>
                  </a:lnTo>
                  <a:lnTo>
                    <a:pt x="203293" y="85446"/>
                  </a:lnTo>
                  <a:lnTo>
                    <a:pt x="208714" y="68709"/>
                  </a:lnTo>
                  <a:lnTo>
                    <a:pt x="207639" y="39864"/>
                  </a:lnTo>
                  <a:lnTo>
                    <a:pt x="205987" y="35860"/>
                  </a:lnTo>
                  <a:lnTo>
                    <a:pt x="204024" y="35782"/>
                  </a:lnTo>
                  <a:lnTo>
                    <a:pt x="201850" y="38322"/>
                  </a:lnTo>
                  <a:lnTo>
                    <a:pt x="202919" y="62529"/>
                  </a:lnTo>
                  <a:lnTo>
                    <a:pt x="208705" y="92924"/>
                  </a:lnTo>
                  <a:lnTo>
                    <a:pt x="211017" y="96282"/>
                  </a:lnTo>
                  <a:lnTo>
                    <a:pt x="213422" y="95065"/>
                  </a:lnTo>
                  <a:lnTo>
                    <a:pt x="250548" y="31798"/>
                  </a:lnTo>
                  <a:lnTo>
                    <a:pt x="257051" y="28755"/>
                  </a:lnTo>
                  <a:lnTo>
                    <a:pt x="273489" y="27677"/>
                  </a:lnTo>
                  <a:lnTo>
                    <a:pt x="280118" y="30327"/>
                  </a:lnTo>
                  <a:lnTo>
                    <a:pt x="289787" y="40182"/>
                  </a:lnTo>
                  <a:lnTo>
                    <a:pt x="300087" y="72676"/>
                  </a:lnTo>
                  <a:lnTo>
                    <a:pt x="306826" y="115945"/>
                  </a:lnTo>
                  <a:lnTo>
                    <a:pt x="321880" y="1444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48DE64D-1255-46F4-9B22-30EE5B78301F}"/>
                </a:ext>
              </a:extLst>
            </p:cNvPr>
            <p:cNvSpPr/>
            <p:nvPr/>
          </p:nvSpPr>
          <p:spPr>
            <a:xfrm>
              <a:off x="5659128" y="16394066"/>
              <a:ext cx="265899" cy="149502"/>
            </a:xfrm>
            <a:custGeom>
              <a:avLst/>
              <a:gdLst/>
              <a:ahLst/>
              <a:cxnLst/>
              <a:rect l="0" t="0" r="0" b="0"/>
              <a:pathLst>
                <a:path w="265899" h="149502">
                  <a:moveTo>
                    <a:pt x="0" y="38860"/>
                  </a:moveTo>
                  <a:lnTo>
                    <a:pt x="4126" y="26479"/>
                  </a:lnTo>
                  <a:lnTo>
                    <a:pt x="4479" y="26287"/>
                  </a:lnTo>
                  <a:lnTo>
                    <a:pt x="760" y="59778"/>
                  </a:lnTo>
                  <a:lnTo>
                    <a:pt x="8478" y="88915"/>
                  </a:lnTo>
                  <a:lnTo>
                    <a:pt x="19315" y="102276"/>
                  </a:lnTo>
                  <a:lnTo>
                    <a:pt x="25833" y="107048"/>
                  </a:lnTo>
                  <a:lnTo>
                    <a:pt x="32769" y="109367"/>
                  </a:lnTo>
                  <a:lnTo>
                    <a:pt x="47385" y="109640"/>
                  </a:lnTo>
                  <a:lnTo>
                    <a:pt x="60216" y="104580"/>
                  </a:lnTo>
                  <a:lnTo>
                    <a:pt x="71676" y="95707"/>
                  </a:lnTo>
                  <a:lnTo>
                    <a:pt x="82528" y="83130"/>
                  </a:lnTo>
                  <a:lnTo>
                    <a:pt x="103158" y="31958"/>
                  </a:lnTo>
                  <a:lnTo>
                    <a:pt x="107149" y="3896"/>
                  </a:lnTo>
                  <a:lnTo>
                    <a:pt x="106845" y="3"/>
                  </a:lnTo>
                  <a:lnTo>
                    <a:pt x="105779" y="0"/>
                  </a:lnTo>
                  <a:lnTo>
                    <a:pt x="104205" y="2587"/>
                  </a:lnTo>
                  <a:lnTo>
                    <a:pt x="101989" y="26865"/>
                  </a:lnTo>
                  <a:lnTo>
                    <a:pt x="111957" y="85610"/>
                  </a:lnTo>
                  <a:lnTo>
                    <a:pt x="123480" y="110196"/>
                  </a:lnTo>
                  <a:lnTo>
                    <a:pt x="128961" y="113193"/>
                  </a:lnTo>
                  <a:lnTo>
                    <a:pt x="135206" y="113463"/>
                  </a:lnTo>
                  <a:lnTo>
                    <a:pt x="148192" y="109156"/>
                  </a:lnTo>
                  <a:lnTo>
                    <a:pt x="175924" y="87455"/>
                  </a:lnTo>
                  <a:lnTo>
                    <a:pt x="200576" y="39429"/>
                  </a:lnTo>
                  <a:lnTo>
                    <a:pt x="207127" y="11582"/>
                  </a:lnTo>
                  <a:lnTo>
                    <a:pt x="208910" y="9446"/>
                  </a:lnTo>
                  <a:lnTo>
                    <a:pt x="210963" y="12340"/>
                  </a:lnTo>
                  <a:lnTo>
                    <a:pt x="229189" y="51713"/>
                  </a:lnTo>
                  <a:lnTo>
                    <a:pt x="265401" y="109069"/>
                  </a:lnTo>
                  <a:lnTo>
                    <a:pt x="265898" y="116760"/>
                  </a:lnTo>
                  <a:lnTo>
                    <a:pt x="261843" y="132215"/>
                  </a:lnTo>
                  <a:lnTo>
                    <a:pt x="251980" y="143114"/>
                  </a:lnTo>
                  <a:lnTo>
                    <a:pt x="245722" y="147230"/>
                  </a:lnTo>
                  <a:lnTo>
                    <a:pt x="231859" y="149501"/>
                  </a:lnTo>
                  <a:lnTo>
                    <a:pt x="224534" y="148896"/>
                  </a:lnTo>
                  <a:lnTo>
                    <a:pt x="221378" y="147628"/>
                  </a:lnTo>
                  <a:lnTo>
                    <a:pt x="221002" y="145921"/>
                  </a:lnTo>
                  <a:lnTo>
                    <a:pt x="225432" y="1399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86799CBC-6750-4345-96AE-B40D25781740}"/>
                </a:ext>
              </a:extLst>
            </p:cNvPr>
            <p:cNvSpPr/>
            <p:nvPr/>
          </p:nvSpPr>
          <p:spPr>
            <a:xfrm>
              <a:off x="1169281" y="16844440"/>
              <a:ext cx="214408" cy="207812"/>
            </a:xfrm>
            <a:custGeom>
              <a:avLst/>
              <a:gdLst/>
              <a:ahLst/>
              <a:cxnLst/>
              <a:rect l="0" t="0" r="0" b="0"/>
              <a:pathLst>
                <a:path w="214408" h="207812">
                  <a:moveTo>
                    <a:pt x="4522" y="8255"/>
                  </a:moveTo>
                  <a:lnTo>
                    <a:pt x="12775" y="0"/>
                  </a:lnTo>
                  <a:lnTo>
                    <a:pt x="15206" y="1026"/>
                  </a:lnTo>
                  <a:lnTo>
                    <a:pt x="17908" y="11378"/>
                  </a:lnTo>
                  <a:lnTo>
                    <a:pt x="9895" y="59739"/>
                  </a:lnTo>
                  <a:lnTo>
                    <a:pt x="0" y="120101"/>
                  </a:lnTo>
                  <a:lnTo>
                    <a:pt x="1361" y="155566"/>
                  </a:lnTo>
                  <a:lnTo>
                    <a:pt x="7723" y="177662"/>
                  </a:lnTo>
                  <a:lnTo>
                    <a:pt x="11838" y="185973"/>
                  </a:lnTo>
                  <a:lnTo>
                    <a:pt x="27927" y="197510"/>
                  </a:lnTo>
                  <a:lnTo>
                    <a:pt x="50337" y="204653"/>
                  </a:lnTo>
                  <a:lnTo>
                    <a:pt x="89498" y="207811"/>
                  </a:lnTo>
                  <a:lnTo>
                    <a:pt x="151733" y="194522"/>
                  </a:lnTo>
                  <a:lnTo>
                    <a:pt x="214407" y="1715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B73AF6-B865-4323-BC00-5D30D55B763C}"/>
                </a:ext>
              </a:extLst>
            </p:cNvPr>
            <p:cNvSpPr/>
            <p:nvPr/>
          </p:nvSpPr>
          <p:spPr>
            <a:xfrm>
              <a:off x="1399235" y="16948088"/>
              <a:ext cx="59226" cy="192230"/>
            </a:xfrm>
            <a:custGeom>
              <a:avLst/>
              <a:gdLst/>
              <a:ahLst/>
              <a:cxnLst/>
              <a:rect l="0" t="0" r="0" b="0"/>
              <a:pathLst>
                <a:path w="59226" h="192230">
                  <a:moveTo>
                    <a:pt x="23321" y="13438"/>
                  </a:moveTo>
                  <a:lnTo>
                    <a:pt x="19194" y="1056"/>
                  </a:lnTo>
                  <a:lnTo>
                    <a:pt x="19706" y="0"/>
                  </a:lnTo>
                  <a:lnTo>
                    <a:pt x="32939" y="16925"/>
                  </a:lnTo>
                  <a:lnTo>
                    <a:pt x="52188" y="49346"/>
                  </a:lnTo>
                  <a:lnTo>
                    <a:pt x="59225" y="83001"/>
                  </a:lnTo>
                  <a:lnTo>
                    <a:pt x="56265" y="103090"/>
                  </a:lnTo>
                  <a:lnTo>
                    <a:pt x="40289" y="141222"/>
                  </a:lnTo>
                  <a:lnTo>
                    <a:pt x="0" y="1922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AEAF0563-4629-4AB2-B9C3-C27E47B8C919}"/>
              </a:ext>
            </a:extLst>
          </p:cNvPr>
          <p:cNvGrpSpPr/>
          <p:nvPr/>
        </p:nvGrpSpPr>
        <p:grpSpPr>
          <a:xfrm>
            <a:off x="1669071" y="16596170"/>
            <a:ext cx="5444410" cy="660750"/>
            <a:chOff x="1669071" y="16596170"/>
            <a:chExt cx="5444410" cy="660750"/>
          </a:xfrm>
        </p:grpSpPr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C2C7CA3-AC73-4191-BD29-9ED661ECF8D1}"/>
                </a:ext>
              </a:extLst>
            </p:cNvPr>
            <p:cNvSpPr/>
            <p:nvPr/>
          </p:nvSpPr>
          <p:spPr>
            <a:xfrm>
              <a:off x="1669071" y="16866344"/>
              <a:ext cx="130620" cy="276214"/>
            </a:xfrm>
            <a:custGeom>
              <a:avLst/>
              <a:gdLst/>
              <a:ahLst/>
              <a:cxnLst/>
              <a:rect l="0" t="0" r="0" b="0"/>
              <a:pathLst>
                <a:path w="130620" h="276214">
                  <a:moveTo>
                    <a:pt x="95520" y="64088"/>
                  </a:moveTo>
                  <a:lnTo>
                    <a:pt x="95520" y="64086"/>
                  </a:lnTo>
                  <a:lnTo>
                    <a:pt x="107068" y="50813"/>
                  </a:lnTo>
                  <a:lnTo>
                    <a:pt x="113032" y="38322"/>
                  </a:lnTo>
                  <a:lnTo>
                    <a:pt x="113241" y="31364"/>
                  </a:lnTo>
                  <a:lnTo>
                    <a:pt x="108866" y="16722"/>
                  </a:lnTo>
                  <a:lnTo>
                    <a:pt x="103553" y="10919"/>
                  </a:lnTo>
                  <a:lnTo>
                    <a:pt x="88438" y="2164"/>
                  </a:lnTo>
                  <a:lnTo>
                    <a:pt x="70203" y="0"/>
                  </a:lnTo>
                  <a:lnTo>
                    <a:pt x="51446" y="2783"/>
                  </a:lnTo>
                  <a:lnTo>
                    <a:pt x="27182" y="14060"/>
                  </a:lnTo>
                  <a:lnTo>
                    <a:pt x="14476" y="23427"/>
                  </a:lnTo>
                  <a:lnTo>
                    <a:pt x="1737" y="42537"/>
                  </a:lnTo>
                  <a:lnTo>
                    <a:pt x="0" y="59404"/>
                  </a:lnTo>
                  <a:lnTo>
                    <a:pt x="746" y="68739"/>
                  </a:lnTo>
                  <a:lnTo>
                    <a:pt x="8484" y="83718"/>
                  </a:lnTo>
                  <a:lnTo>
                    <a:pt x="68918" y="140105"/>
                  </a:lnTo>
                  <a:lnTo>
                    <a:pt x="121670" y="188817"/>
                  </a:lnTo>
                  <a:lnTo>
                    <a:pt x="128735" y="206470"/>
                  </a:lnTo>
                  <a:lnTo>
                    <a:pt x="130619" y="216016"/>
                  </a:lnTo>
                  <a:lnTo>
                    <a:pt x="128106" y="233530"/>
                  </a:lnTo>
                  <a:lnTo>
                    <a:pt x="120367" y="249087"/>
                  </a:lnTo>
                  <a:lnTo>
                    <a:pt x="108290" y="261761"/>
                  </a:lnTo>
                  <a:lnTo>
                    <a:pt x="82797" y="274481"/>
                  </a:lnTo>
                  <a:lnTo>
                    <a:pt x="65681" y="276213"/>
                  </a:lnTo>
                  <a:lnTo>
                    <a:pt x="57489" y="275467"/>
                  </a:lnTo>
                  <a:lnTo>
                    <a:pt x="51164" y="271514"/>
                  </a:lnTo>
                  <a:lnTo>
                    <a:pt x="41833" y="257908"/>
                  </a:lnTo>
                  <a:lnTo>
                    <a:pt x="39413" y="240345"/>
                  </a:lnTo>
                  <a:lnTo>
                    <a:pt x="39977" y="230825"/>
                  </a:lnTo>
                  <a:lnTo>
                    <a:pt x="72199" y="1729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4004D5C-B824-4132-827D-90DC07822CB1}"/>
                </a:ext>
              </a:extLst>
            </p:cNvPr>
            <p:cNvSpPr/>
            <p:nvPr/>
          </p:nvSpPr>
          <p:spPr>
            <a:xfrm>
              <a:off x="1849832" y="16891564"/>
              <a:ext cx="220357" cy="193706"/>
            </a:xfrm>
            <a:custGeom>
              <a:avLst/>
              <a:gdLst/>
              <a:ahLst/>
              <a:cxnLst/>
              <a:rect l="0" t="0" r="0" b="0"/>
              <a:pathLst>
                <a:path w="220357" h="193706">
                  <a:moveTo>
                    <a:pt x="109097" y="0"/>
                  </a:moveTo>
                  <a:lnTo>
                    <a:pt x="109097" y="2"/>
                  </a:lnTo>
                  <a:lnTo>
                    <a:pt x="97549" y="13277"/>
                  </a:lnTo>
                  <a:lnTo>
                    <a:pt x="78085" y="70965"/>
                  </a:lnTo>
                  <a:lnTo>
                    <a:pt x="60160" y="129935"/>
                  </a:lnTo>
                  <a:lnTo>
                    <a:pt x="41273" y="158682"/>
                  </a:lnTo>
                  <a:lnTo>
                    <a:pt x="21918" y="175616"/>
                  </a:lnTo>
                  <a:lnTo>
                    <a:pt x="15565" y="177537"/>
                  </a:lnTo>
                  <a:lnTo>
                    <a:pt x="9602" y="177093"/>
                  </a:lnTo>
                  <a:lnTo>
                    <a:pt x="3899" y="175067"/>
                  </a:lnTo>
                  <a:lnTo>
                    <a:pt x="961" y="170264"/>
                  </a:lnTo>
                  <a:lnTo>
                    <a:pt x="0" y="155712"/>
                  </a:lnTo>
                  <a:lnTo>
                    <a:pt x="9362" y="140031"/>
                  </a:lnTo>
                  <a:lnTo>
                    <a:pt x="59967" y="92209"/>
                  </a:lnTo>
                  <a:lnTo>
                    <a:pt x="113005" y="64058"/>
                  </a:lnTo>
                  <a:lnTo>
                    <a:pt x="130700" y="61004"/>
                  </a:lnTo>
                  <a:lnTo>
                    <a:pt x="139046" y="61400"/>
                  </a:lnTo>
                  <a:lnTo>
                    <a:pt x="143746" y="64254"/>
                  </a:lnTo>
                  <a:lnTo>
                    <a:pt x="146016" y="68746"/>
                  </a:lnTo>
                  <a:lnTo>
                    <a:pt x="146235" y="81513"/>
                  </a:lnTo>
                  <a:lnTo>
                    <a:pt x="135493" y="138753"/>
                  </a:lnTo>
                  <a:lnTo>
                    <a:pt x="133784" y="162435"/>
                  </a:lnTo>
                  <a:lnTo>
                    <a:pt x="136784" y="172207"/>
                  </a:lnTo>
                  <a:lnTo>
                    <a:pt x="149329" y="187668"/>
                  </a:lnTo>
                  <a:lnTo>
                    <a:pt x="156648" y="191620"/>
                  </a:lnTo>
                  <a:lnTo>
                    <a:pt x="171689" y="193705"/>
                  </a:lnTo>
                  <a:lnTo>
                    <a:pt x="184709" y="189449"/>
                  </a:lnTo>
                  <a:lnTo>
                    <a:pt x="207142" y="172642"/>
                  </a:lnTo>
                  <a:lnTo>
                    <a:pt x="218858" y="153650"/>
                  </a:lnTo>
                  <a:lnTo>
                    <a:pt x="220356" y="136811"/>
                  </a:lnTo>
                  <a:lnTo>
                    <a:pt x="217279" y="117810"/>
                  </a:lnTo>
                  <a:lnTo>
                    <a:pt x="210153" y="97850"/>
                  </a:lnTo>
                  <a:lnTo>
                    <a:pt x="198924" y="82067"/>
                  </a:lnTo>
                  <a:lnTo>
                    <a:pt x="185297" y="70159"/>
                  </a:lnTo>
                  <a:lnTo>
                    <a:pt x="170603" y="61987"/>
                  </a:lnTo>
                  <a:lnTo>
                    <a:pt x="155435" y="60085"/>
                  </a:lnTo>
                  <a:lnTo>
                    <a:pt x="132418" y="621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911C8BF-29FE-499C-98C7-4FB852B58517}"/>
                </a:ext>
              </a:extLst>
            </p:cNvPr>
            <p:cNvSpPr/>
            <p:nvPr/>
          </p:nvSpPr>
          <p:spPr>
            <a:xfrm>
              <a:off x="2106626" y="16954553"/>
              <a:ext cx="224242" cy="185765"/>
            </a:xfrm>
            <a:custGeom>
              <a:avLst/>
              <a:gdLst/>
              <a:ahLst/>
              <a:cxnLst/>
              <a:rect l="0" t="0" r="0" b="0"/>
              <a:pathLst>
                <a:path w="224242" h="185765">
                  <a:moveTo>
                    <a:pt x="0" y="45840"/>
                  </a:moveTo>
                  <a:lnTo>
                    <a:pt x="0" y="45839"/>
                  </a:lnTo>
                  <a:lnTo>
                    <a:pt x="8253" y="37587"/>
                  </a:lnTo>
                  <a:lnTo>
                    <a:pt x="14140" y="36019"/>
                  </a:lnTo>
                  <a:lnTo>
                    <a:pt x="29893" y="36580"/>
                  </a:lnTo>
                  <a:lnTo>
                    <a:pt x="54059" y="45879"/>
                  </a:lnTo>
                  <a:lnTo>
                    <a:pt x="65197" y="57088"/>
                  </a:lnTo>
                  <a:lnTo>
                    <a:pt x="72163" y="71569"/>
                  </a:lnTo>
                  <a:lnTo>
                    <a:pt x="75220" y="98281"/>
                  </a:lnTo>
                  <a:lnTo>
                    <a:pt x="72875" y="114924"/>
                  </a:lnTo>
                  <a:lnTo>
                    <a:pt x="66650" y="128655"/>
                  </a:lnTo>
                  <a:lnTo>
                    <a:pt x="62571" y="134736"/>
                  </a:lnTo>
                  <a:lnTo>
                    <a:pt x="60716" y="135334"/>
                  </a:lnTo>
                  <a:lnTo>
                    <a:pt x="60343" y="132277"/>
                  </a:lnTo>
                  <a:lnTo>
                    <a:pt x="60958" y="126786"/>
                  </a:lnTo>
                  <a:lnTo>
                    <a:pt x="70854" y="113773"/>
                  </a:lnTo>
                  <a:lnTo>
                    <a:pt x="105359" y="88436"/>
                  </a:lnTo>
                  <a:lnTo>
                    <a:pt x="161859" y="56303"/>
                  </a:lnTo>
                  <a:lnTo>
                    <a:pt x="211372" y="26987"/>
                  </a:lnTo>
                  <a:lnTo>
                    <a:pt x="222350" y="17020"/>
                  </a:lnTo>
                  <a:lnTo>
                    <a:pt x="224241" y="11943"/>
                  </a:lnTo>
                  <a:lnTo>
                    <a:pt x="223775" y="6832"/>
                  </a:lnTo>
                  <a:lnTo>
                    <a:pt x="221736" y="1696"/>
                  </a:lnTo>
                  <a:lnTo>
                    <a:pt x="218649" y="0"/>
                  </a:lnTo>
                  <a:lnTo>
                    <a:pt x="214864" y="598"/>
                  </a:lnTo>
                  <a:lnTo>
                    <a:pt x="210613" y="2722"/>
                  </a:lnTo>
                  <a:lnTo>
                    <a:pt x="203587" y="11994"/>
                  </a:lnTo>
                  <a:lnTo>
                    <a:pt x="192038" y="47313"/>
                  </a:lnTo>
                  <a:lnTo>
                    <a:pt x="188510" y="94147"/>
                  </a:lnTo>
                  <a:lnTo>
                    <a:pt x="197526" y="138317"/>
                  </a:lnTo>
                  <a:lnTo>
                    <a:pt x="217659" y="1857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2B01BA4-EAEB-4159-A9CF-9BF6B936CBAF}"/>
                </a:ext>
              </a:extLst>
            </p:cNvPr>
            <p:cNvSpPr/>
            <p:nvPr/>
          </p:nvSpPr>
          <p:spPr>
            <a:xfrm>
              <a:off x="2689640" y="16760318"/>
              <a:ext cx="243459" cy="496602"/>
            </a:xfrm>
            <a:custGeom>
              <a:avLst/>
              <a:gdLst/>
              <a:ahLst/>
              <a:cxnLst/>
              <a:rect l="0" t="0" r="0" b="0"/>
              <a:pathLst>
                <a:path w="243459" h="496602">
                  <a:moveTo>
                    <a:pt x="186565" y="84604"/>
                  </a:moveTo>
                  <a:lnTo>
                    <a:pt x="204320" y="77533"/>
                  </a:lnTo>
                  <a:lnTo>
                    <a:pt x="220137" y="64277"/>
                  </a:lnTo>
                  <a:lnTo>
                    <a:pt x="234900" y="44320"/>
                  </a:lnTo>
                  <a:lnTo>
                    <a:pt x="242021" y="29559"/>
                  </a:lnTo>
                  <a:lnTo>
                    <a:pt x="243458" y="14364"/>
                  </a:lnTo>
                  <a:lnTo>
                    <a:pt x="242632" y="6685"/>
                  </a:lnTo>
                  <a:lnTo>
                    <a:pt x="239490" y="2428"/>
                  </a:lnTo>
                  <a:lnTo>
                    <a:pt x="234804" y="453"/>
                  </a:lnTo>
                  <a:lnTo>
                    <a:pt x="229089" y="0"/>
                  </a:lnTo>
                  <a:lnTo>
                    <a:pt x="215830" y="6407"/>
                  </a:lnTo>
                  <a:lnTo>
                    <a:pt x="208666" y="11745"/>
                  </a:lnTo>
                  <a:lnTo>
                    <a:pt x="180278" y="54952"/>
                  </a:lnTo>
                  <a:lnTo>
                    <a:pt x="161532" y="107572"/>
                  </a:lnTo>
                  <a:lnTo>
                    <a:pt x="141660" y="164255"/>
                  </a:lnTo>
                  <a:lnTo>
                    <a:pt x="127197" y="226507"/>
                  </a:lnTo>
                  <a:lnTo>
                    <a:pt x="114042" y="285238"/>
                  </a:lnTo>
                  <a:lnTo>
                    <a:pt x="98757" y="340595"/>
                  </a:lnTo>
                  <a:lnTo>
                    <a:pt x="72064" y="403272"/>
                  </a:lnTo>
                  <a:lnTo>
                    <a:pt x="55886" y="440641"/>
                  </a:lnTo>
                  <a:lnTo>
                    <a:pt x="25814" y="477872"/>
                  </a:lnTo>
                  <a:lnTo>
                    <a:pt x="0" y="4966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5A960EE4-A8E3-40A0-A12C-986B8048C8B3}"/>
                </a:ext>
              </a:extLst>
            </p:cNvPr>
            <p:cNvSpPr/>
            <p:nvPr/>
          </p:nvSpPr>
          <p:spPr>
            <a:xfrm>
              <a:off x="2635226" y="16953753"/>
              <a:ext cx="310942" cy="132151"/>
            </a:xfrm>
            <a:custGeom>
              <a:avLst/>
              <a:gdLst/>
              <a:ahLst/>
              <a:cxnLst/>
              <a:rect l="0" t="0" r="0" b="0"/>
              <a:pathLst>
                <a:path w="310942" h="132151">
                  <a:moveTo>
                    <a:pt x="0" y="132148"/>
                  </a:moveTo>
                  <a:lnTo>
                    <a:pt x="0" y="132150"/>
                  </a:lnTo>
                  <a:lnTo>
                    <a:pt x="16912" y="72167"/>
                  </a:lnTo>
                  <a:lnTo>
                    <a:pt x="27382" y="56260"/>
                  </a:lnTo>
                  <a:lnTo>
                    <a:pt x="47844" y="38453"/>
                  </a:lnTo>
                  <a:lnTo>
                    <a:pt x="72909" y="27324"/>
                  </a:lnTo>
                  <a:lnTo>
                    <a:pt x="128797" y="18129"/>
                  </a:lnTo>
                  <a:lnTo>
                    <a:pt x="185422" y="11929"/>
                  </a:lnTo>
                  <a:lnTo>
                    <a:pt x="245094" y="6015"/>
                  </a:lnTo>
                  <a:lnTo>
                    <a:pt x="281930" y="1783"/>
                  </a:lnTo>
                  <a:lnTo>
                    <a:pt x="31094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6FDF00E-7067-4ACE-AA27-CA122C9F8C7B}"/>
                </a:ext>
              </a:extLst>
            </p:cNvPr>
            <p:cNvSpPr/>
            <p:nvPr/>
          </p:nvSpPr>
          <p:spPr>
            <a:xfrm>
              <a:off x="2930355" y="16933942"/>
              <a:ext cx="233472" cy="97547"/>
            </a:xfrm>
            <a:custGeom>
              <a:avLst/>
              <a:gdLst/>
              <a:ahLst/>
              <a:cxnLst/>
              <a:rect l="0" t="0" r="0" b="0"/>
              <a:pathLst>
                <a:path w="233472" h="97547">
                  <a:moveTo>
                    <a:pt x="46906" y="12036"/>
                  </a:moveTo>
                  <a:lnTo>
                    <a:pt x="38653" y="20290"/>
                  </a:lnTo>
                  <a:lnTo>
                    <a:pt x="37085" y="25311"/>
                  </a:lnTo>
                  <a:lnTo>
                    <a:pt x="37647" y="37803"/>
                  </a:lnTo>
                  <a:lnTo>
                    <a:pt x="46946" y="59402"/>
                  </a:lnTo>
                  <a:lnTo>
                    <a:pt x="58152" y="69939"/>
                  </a:lnTo>
                  <a:lnTo>
                    <a:pt x="64768" y="73959"/>
                  </a:lnTo>
                  <a:lnTo>
                    <a:pt x="71770" y="74911"/>
                  </a:lnTo>
                  <a:lnTo>
                    <a:pt x="86460" y="71361"/>
                  </a:lnTo>
                  <a:lnTo>
                    <a:pt x="109298" y="59653"/>
                  </a:lnTo>
                  <a:lnTo>
                    <a:pt x="120125" y="47882"/>
                  </a:lnTo>
                  <a:lnTo>
                    <a:pt x="124222" y="41115"/>
                  </a:lnTo>
                  <a:lnTo>
                    <a:pt x="125225" y="34878"/>
                  </a:lnTo>
                  <a:lnTo>
                    <a:pt x="124167" y="28992"/>
                  </a:lnTo>
                  <a:lnTo>
                    <a:pt x="121734" y="23339"/>
                  </a:lnTo>
                  <a:lnTo>
                    <a:pt x="109817" y="14757"/>
                  </a:lnTo>
                  <a:lnTo>
                    <a:pt x="101803" y="11259"/>
                  </a:lnTo>
                  <a:lnTo>
                    <a:pt x="83685" y="9675"/>
                  </a:lnTo>
                  <a:lnTo>
                    <a:pt x="64116" y="13577"/>
                  </a:lnTo>
                  <a:lnTo>
                    <a:pt x="17225" y="40231"/>
                  </a:lnTo>
                  <a:lnTo>
                    <a:pt x="5500" y="53069"/>
                  </a:lnTo>
                  <a:lnTo>
                    <a:pt x="1164" y="60120"/>
                  </a:lnTo>
                  <a:lnTo>
                    <a:pt x="0" y="67414"/>
                  </a:lnTo>
                  <a:lnTo>
                    <a:pt x="3314" y="82427"/>
                  </a:lnTo>
                  <a:lnTo>
                    <a:pt x="8344" y="87466"/>
                  </a:lnTo>
                  <a:lnTo>
                    <a:pt x="23145" y="93065"/>
                  </a:lnTo>
                  <a:lnTo>
                    <a:pt x="38937" y="93251"/>
                  </a:lnTo>
                  <a:lnTo>
                    <a:pt x="46776" y="92092"/>
                  </a:lnTo>
                  <a:lnTo>
                    <a:pt x="78441" y="73952"/>
                  </a:lnTo>
                  <a:lnTo>
                    <a:pt x="93456" y="58557"/>
                  </a:lnTo>
                  <a:lnTo>
                    <a:pt x="98668" y="50823"/>
                  </a:lnTo>
                  <a:lnTo>
                    <a:pt x="103871" y="47397"/>
                  </a:lnTo>
                  <a:lnTo>
                    <a:pt x="109067" y="46837"/>
                  </a:lnTo>
                  <a:lnTo>
                    <a:pt x="119447" y="50824"/>
                  </a:lnTo>
                  <a:lnTo>
                    <a:pt x="149496" y="68180"/>
                  </a:lnTo>
                  <a:lnTo>
                    <a:pt x="166494" y="69234"/>
                  </a:lnTo>
                  <a:lnTo>
                    <a:pt x="183837" y="65961"/>
                  </a:lnTo>
                  <a:lnTo>
                    <a:pt x="203313" y="54406"/>
                  </a:lnTo>
                  <a:lnTo>
                    <a:pt x="214597" y="44975"/>
                  </a:lnTo>
                  <a:lnTo>
                    <a:pt x="226535" y="25827"/>
                  </a:lnTo>
                  <a:lnTo>
                    <a:pt x="228085" y="11255"/>
                  </a:lnTo>
                  <a:lnTo>
                    <a:pt x="227289" y="3742"/>
                  </a:lnTo>
                  <a:lnTo>
                    <a:pt x="224167" y="460"/>
                  </a:lnTo>
                  <a:lnTo>
                    <a:pt x="219495" y="0"/>
                  </a:lnTo>
                  <a:lnTo>
                    <a:pt x="213789" y="1420"/>
                  </a:lnTo>
                  <a:lnTo>
                    <a:pt x="209121" y="4959"/>
                  </a:lnTo>
                  <a:lnTo>
                    <a:pt x="201631" y="15802"/>
                  </a:lnTo>
                  <a:lnTo>
                    <a:pt x="200030" y="31559"/>
                  </a:lnTo>
                  <a:lnTo>
                    <a:pt x="206039" y="65701"/>
                  </a:lnTo>
                  <a:lnTo>
                    <a:pt x="215233" y="79361"/>
                  </a:lnTo>
                  <a:lnTo>
                    <a:pt x="233471" y="975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1D3A53E-A0BD-45AC-95E1-1BB5DB56FDE5}"/>
                </a:ext>
              </a:extLst>
            </p:cNvPr>
            <p:cNvSpPr/>
            <p:nvPr/>
          </p:nvSpPr>
          <p:spPr>
            <a:xfrm>
              <a:off x="3259085" y="16945370"/>
              <a:ext cx="67986" cy="97760"/>
            </a:xfrm>
            <a:custGeom>
              <a:avLst/>
              <a:gdLst/>
              <a:ahLst/>
              <a:cxnLst/>
              <a:rect l="0" t="0" r="0" b="0"/>
              <a:pathLst>
                <a:path w="67986" h="97760">
                  <a:moveTo>
                    <a:pt x="36891" y="16156"/>
                  </a:moveTo>
                  <a:lnTo>
                    <a:pt x="41017" y="3774"/>
                  </a:lnTo>
                  <a:lnTo>
                    <a:pt x="39642" y="991"/>
                  </a:lnTo>
                  <a:lnTo>
                    <a:pt x="36133" y="0"/>
                  </a:lnTo>
                  <a:lnTo>
                    <a:pt x="31204" y="203"/>
                  </a:lnTo>
                  <a:lnTo>
                    <a:pt x="21119" y="7338"/>
                  </a:lnTo>
                  <a:lnTo>
                    <a:pt x="11742" y="20010"/>
                  </a:lnTo>
                  <a:lnTo>
                    <a:pt x="2472" y="46568"/>
                  </a:lnTo>
                  <a:lnTo>
                    <a:pt x="0" y="66237"/>
                  </a:lnTo>
                  <a:lnTo>
                    <a:pt x="3508" y="81888"/>
                  </a:lnTo>
                  <a:lnTo>
                    <a:pt x="6862" y="88479"/>
                  </a:lnTo>
                  <a:lnTo>
                    <a:pt x="12553" y="92875"/>
                  </a:lnTo>
                  <a:lnTo>
                    <a:pt x="28089" y="97759"/>
                  </a:lnTo>
                  <a:lnTo>
                    <a:pt x="67985" y="938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857D807-570C-46FE-9F0B-5E45B7E8793B}"/>
                </a:ext>
              </a:extLst>
            </p:cNvPr>
            <p:cNvSpPr/>
            <p:nvPr/>
          </p:nvSpPr>
          <p:spPr>
            <a:xfrm>
              <a:off x="3397031" y="16870687"/>
              <a:ext cx="176799" cy="142277"/>
            </a:xfrm>
            <a:custGeom>
              <a:avLst/>
              <a:gdLst/>
              <a:ahLst/>
              <a:cxnLst/>
              <a:rect l="0" t="0" r="0" b="0"/>
              <a:pathLst>
                <a:path w="176799" h="142277">
                  <a:moveTo>
                    <a:pt x="0" y="98612"/>
                  </a:moveTo>
                  <a:lnTo>
                    <a:pt x="0" y="98611"/>
                  </a:lnTo>
                  <a:lnTo>
                    <a:pt x="21640" y="126944"/>
                  </a:lnTo>
                  <a:lnTo>
                    <a:pt x="26519" y="128728"/>
                  </a:lnTo>
                  <a:lnTo>
                    <a:pt x="31499" y="128192"/>
                  </a:lnTo>
                  <a:lnTo>
                    <a:pt x="36547" y="126107"/>
                  </a:lnTo>
                  <a:lnTo>
                    <a:pt x="51904" y="110790"/>
                  </a:lnTo>
                  <a:lnTo>
                    <a:pt x="53605" y="105002"/>
                  </a:lnTo>
                  <a:lnTo>
                    <a:pt x="53011" y="99417"/>
                  </a:lnTo>
                  <a:lnTo>
                    <a:pt x="50888" y="93966"/>
                  </a:lnTo>
                  <a:lnTo>
                    <a:pt x="45154" y="92059"/>
                  </a:lnTo>
                  <a:lnTo>
                    <a:pt x="27266" y="94549"/>
                  </a:lnTo>
                  <a:lnTo>
                    <a:pt x="19905" y="98494"/>
                  </a:lnTo>
                  <a:lnTo>
                    <a:pt x="9423" y="109788"/>
                  </a:lnTo>
                  <a:lnTo>
                    <a:pt x="8010" y="115563"/>
                  </a:lnTo>
                  <a:lnTo>
                    <a:pt x="8794" y="121143"/>
                  </a:lnTo>
                  <a:lnTo>
                    <a:pt x="11045" y="126587"/>
                  </a:lnTo>
                  <a:lnTo>
                    <a:pt x="20457" y="134942"/>
                  </a:lnTo>
                  <a:lnTo>
                    <a:pt x="26594" y="138380"/>
                  </a:lnTo>
                  <a:lnTo>
                    <a:pt x="40323" y="139895"/>
                  </a:lnTo>
                  <a:lnTo>
                    <a:pt x="55061" y="139416"/>
                  </a:lnTo>
                  <a:lnTo>
                    <a:pt x="77927" y="142276"/>
                  </a:lnTo>
                  <a:lnTo>
                    <a:pt x="93368" y="140188"/>
                  </a:lnTo>
                  <a:lnTo>
                    <a:pt x="106564" y="134077"/>
                  </a:lnTo>
                  <a:lnTo>
                    <a:pt x="129112" y="116078"/>
                  </a:lnTo>
                  <a:lnTo>
                    <a:pt x="155412" y="79992"/>
                  </a:lnTo>
                  <a:lnTo>
                    <a:pt x="172062" y="40999"/>
                  </a:lnTo>
                  <a:lnTo>
                    <a:pt x="176798" y="10332"/>
                  </a:lnTo>
                  <a:lnTo>
                    <a:pt x="174007" y="4347"/>
                  </a:lnTo>
                  <a:lnTo>
                    <a:pt x="168692" y="1220"/>
                  </a:lnTo>
                  <a:lnTo>
                    <a:pt x="161694" y="0"/>
                  </a:lnTo>
                  <a:lnTo>
                    <a:pt x="155301" y="2638"/>
                  </a:lnTo>
                  <a:lnTo>
                    <a:pt x="143591" y="14786"/>
                  </a:lnTo>
                  <a:lnTo>
                    <a:pt x="137235" y="38613"/>
                  </a:lnTo>
                  <a:lnTo>
                    <a:pt x="133155" y="99045"/>
                  </a:lnTo>
                  <a:lnTo>
                    <a:pt x="132150" y="1297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1093D40-ED71-4A48-84B7-D9595DC792C3}"/>
                </a:ext>
              </a:extLst>
            </p:cNvPr>
            <p:cNvSpPr/>
            <p:nvPr/>
          </p:nvSpPr>
          <p:spPr>
            <a:xfrm>
              <a:off x="3826006" y="16932196"/>
              <a:ext cx="363926" cy="130387"/>
            </a:xfrm>
            <a:custGeom>
              <a:avLst/>
              <a:gdLst/>
              <a:ahLst/>
              <a:cxnLst/>
              <a:rect l="0" t="0" r="0" b="0"/>
              <a:pathLst>
                <a:path w="363926" h="130387">
                  <a:moveTo>
                    <a:pt x="45211" y="6009"/>
                  </a:moveTo>
                  <a:lnTo>
                    <a:pt x="4602" y="66552"/>
                  </a:lnTo>
                  <a:lnTo>
                    <a:pt x="0" y="72282"/>
                  </a:lnTo>
                  <a:lnTo>
                    <a:pt x="56595" y="28406"/>
                  </a:lnTo>
                  <a:lnTo>
                    <a:pt x="97268" y="2177"/>
                  </a:lnTo>
                  <a:lnTo>
                    <a:pt x="104963" y="0"/>
                  </a:lnTo>
                  <a:lnTo>
                    <a:pt x="111821" y="274"/>
                  </a:lnTo>
                  <a:lnTo>
                    <a:pt x="118121" y="2186"/>
                  </a:lnTo>
                  <a:lnTo>
                    <a:pt x="121457" y="6051"/>
                  </a:lnTo>
                  <a:lnTo>
                    <a:pt x="122817" y="11219"/>
                  </a:lnTo>
                  <a:lnTo>
                    <a:pt x="120605" y="30871"/>
                  </a:lnTo>
                  <a:lnTo>
                    <a:pt x="118794" y="38131"/>
                  </a:lnTo>
                  <a:lnTo>
                    <a:pt x="119314" y="41242"/>
                  </a:lnTo>
                  <a:lnTo>
                    <a:pt x="121389" y="41590"/>
                  </a:lnTo>
                  <a:lnTo>
                    <a:pt x="128300" y="37370"/>
                  </a:lnTo>
                  <a:lnTo>
                    <a:pt x="164279" y="8024"/>
                  </a:lnTo>
                  <a:lnTo>
                    <a:pt x="171230" y="4761"/>
                  </a:lnTo>
                  <a:lnTo>
                    <a:pt x="177592" y="4313"/>
                  </a:lnTo>
                  <a:lnTo>
                    <a:pt x="189268" y="8423"/>
                  </a:lnTo>
                  <a:lnTo>
                    <a:pt x="197912" y="18309"/>
                  </a:lnTo>
                  <a:lnTo>
                    <a:pt x="220342" y="52381"/>
                  </a:lnTo>
                  <a:lnTo>
                    <a:pt x="233604" y="64336"/>
                  </a:lnTo>
                  <a:lnTo>
                    <a:pt x="252742" y="68495"/>
                  </a:lnTo>
                  <a:lnTo>
                    <a:pt x="274779" y="66602"/>
                  </a:lnTo>
                  <a:lnTo>
                    <a:pt x="296090" y="60001"/>
                  </a:lnTo>
                  <a:lnTo>
                    <a:pt x="312471" y="46706"/>
                  </a:lnTo>
                  <a:lnTo>
                    <a:pt x="319258" y="38322"/>
                  </a:lnTo>
                  <a:lnTo>
                    <a:pt x="322055" y="31006"/>
                  </a:lnTo>
                  <a:lnTo>
                    <a:pt x="322192" y="24402"/>
                  </a:lnTo>
                  <a:lnTo>
                    <a:pt x="320556" y="18272"/>
                  </a:lnTo>
                  <a:lnTo>
                    <a:pt x="316010" y="15047"/>
                  </a:lnTo>
                  <a:lnTo>
                    <a:pt x="301747" y="13768"/>
                  </a:lnTo>
                  <a:lnTo>
                    <a:pt x="294834" y="16363"/>
                  </a:lnTo>
                  <a:lnTo>
                    <a:pt x="282546" y="26156"/>
                  </a:lnTo>
                  <a:lnTo>
                    <a:pt x="279442" y="32398"/>
                  </a:lnTo>
                  <a:lnTo>
                    <a:pt x="278297" y="46242"/>
                  </a:lnTo>
                  <a:lnTo>
                    <a:pt x="286634" y="68600"/>
                  </a:lnTo>
                  <a:lnTo>
                    <a:pt x="297616" y="79316"/>
                  </a:lnTo>
                  <a:lnTo>
                    <a:pt x="311997" y="86095"/>
                  </a:lnTo>
                  <a:lnTo>
                    <a:pt x="337791" y="91639"/>
                  </a:lnTo>
                  <a:lnTo>
                    <a:pt x="351158" y="99059"/>
                  </a:lnTo>
                  <a:lnTo>
                    <a:pt x="355414" y="104318"/>
                  </a:lnTo>
                  <a:lnTo>
                    <a:pt x="363925" y="1303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48D163E-F861-4337-8486-0D3ABD77E3DF}"/>
                </a:ext>
              </a:extLst>
            </p:cNvPr>
            <p:cNvSpPr/>
            <p:nvPr/>
          </p:nvSpPr>
          <p:spPr>
            <a:xfrm>
              <a:off x="4298760" y="16899337"/>
              <a:ext cx="9823" cy="132152"/>
            </a:xfrm>
            <a:custGeom>
              <a:avLst/>
              <a:gdLst/>
              <a:ahLst/>
              <a:cxnLst/>
              <a:rect l="0" t="0" r="0" b="0"/>
              <a:pathLst>
                <a:path w="9823" h="132152">
                  <a:moveTo>
                    <a:pt x="0" y="0"/>
                  </a:moveTo>
                  <a:lnTo>
                    <a:pt x="8254" y="8254"/>
                  </a:lnTo>
                  <a:lnTo>
                    <a:pt x="9822" y="13276"/>
                  </a:lnTo>
                  <a:lnTo>
                    <a:pt x="5666" y="74815"/>
                  </a:lnTo>
                  <a:lnTo>
                    <a:pt x="3382" y="91984"/>
                  </a:lnTo>
                  <a:lnTo>
                    <a:pt x="7774" y="13215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94F6164-817C-4F0F-BAA2-C14519182E65}"/>
                </a:ext>
              </a:extLst>
            </p:cNvPr>
            <p:cNvSpPr/>
            <p:nvPr/>
          </p:nvSpPr>
          <p:spPr>
            <a:xfrm>
              <a:off x="4360949" y="16894880"/>
              <a:ext cx="24589" cy="144382"/>
            </a:xfrm>
            <a:custGeom>
              <a:avLst/>
              <a:gdLst/>
              <a:ahLst/>
              <a:cxnLst/>
              <a:rect l="0" t="0" r="0" b="0"/>
              <a:pathLst>
                <a:path w="24589" h="144382">
                  <a:moveTo>
                    <a:pt x="0" y="20004"/>
                  </a:moveTo>
                  <a:lnTo>
                    <a:pt x="8253" y="3499"/>
                  </a:lnTo>
                  <a:lnTo>
                    <a:pt x="12412" y="363"/>
                  </a:lnTo>
                  <a:lnTo>
                    <a:pt x="16912" y="0"/>
                  </a:lnTo>
                  <a:lnTo>
                    <a:pt x="21639" y="1486"/>
                  </a:lnTo>
                  <a:lnTo>
                    <a:pt x="24588" y="23866"/>
                  </a:lnTo>
                  <a:lnTo>
                    <a:pt x="19089" y="80169"/>
                  </a:lnTo>
                  <a:lnTo>
                    <a:pt x="11127" y="125354"/>
                  </a:lnTo>
                  <a:lnTo>
                    <a:pt x="7773" y="1443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6978E9D-7869-4D68-BBBC-C2AA76FDEC51}"/>
                </a:ext>
              </a:extLst>
            </p:cNvPr>
            <p:cNvSpPr/>
            <p:nvPr/>
          </p:nvSpPr>
          <p:spPr>
            <a:xfrm>
              <a:off x="4286860" y="16938205"/>
              <a:ext cx="120731" cy="23322"/>
            </a:xfrm>
            <a:custGeom>
              <a:avLst/>
              <a:gdLst/>
              <a:ahLst/>
              <a:cxnLst/>
              <a:rect l="0" t="0" r="0" b="0"/>
              <a:pathLst>
                <a:path w="120731" h="23322">
                  <a:moveTo>
                    <a:pt x="4127" y="23321"/>
                  </a:moveTo>
                  <a:lnTo>
                    <a:pt x="0" y="10939"/>
                  </a:lnTo>
                  <a:lnTo>
                    <a:pt x="3104" y="7292"/>
                  </a:lnTo>
                  <a:lnTo>
                    <a:pt x="18068" y="3242"/>
                  </a:lnTo>
                  <a:lnTo>
                    <a:pt x="72939" y="426"/>
                  </a:lnTo>
                  <a:lnTo>
                    <a:pt x="12073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C179201-D64B-438D-BB15-1F28DA860806}"/>
                </a:ext>
              </a:extLst>
            </p:cNvPr>
            <p:cNvSpPr/>
            <p:nvPr/>
          </p:nvSpPr>
          <p:spPr>
            <a:xfrm>
              <a:off x="4454231" y="16916467"/>
              <a:ext cx="86603" cy="115022"/>
            </a:xfrm>
            <a:custGeom>
              <a:avLst/>
              <a:gdLst/>
              <a:ahLst/>
              <a:cxnLst/>
              <a:rect l="0" t="0" r="0" b="0"/>
              <a:pathLst>
                <a:path w="86603" h="115022">
                  <a:moveTo>
                    <a:pt x="0" y="21738"/>
                  </a:moveTo>
                  <a:lnTo>
                    <a:pt x="8254" y="34117"/>
                  </a:lnTo>
                  <a:lnTo>
                    <a:pt x="19216" y="42498"/>
                  </a:lnTo>
                  <a:lnTo>
                    <a:pt x="33588" y="48239"/>
                  </a:lnTo>
                  <a:lnTo>
                    <a:pt x="51493" y="50790"/>
                  </a:lnTo>
                  <a:lnTo>
                    <a:pt x="59376" y="48880"/>
                  </a:lnTo>
                  <a:lnTo>
                    <a:pt x="72743" y="39845"/>
                  </a:lnTo>
                  <a:lnTo>
                    <a:pt x="85853" y="20192"/>
                  </a:lnTo>
                  <a:lnTo>
                    <a:pt x="86602" y="13797"/>
                  </a:lnTo>
                  <a:lnTo>
                    <a:pt x="82827" y="2085"/>
                  </a:lnTo>
                  <a:lnTo>
                    <a:pt x="78539" y="0"/>
                  </a:lnTo>
                  <a:lnTo>
                    <a:pt x="73089" y="336"/>
                  </a:lnTo>
                  <a:lnTo>
                    <a:pt x="66864" y="2286"/>
                  </a:lnTo>
                  <a:lnTo>
                    <a:pt x="55341" y="11365"/>
                  </a:lnTo>
                  <a:lnTo>
                    <a:pt x="45326" y="24902"/>
                  </a:lnTo>
                  <a:lnTo>
                    <a:pt x="37995" y="42434"/>
                  </a:lnTo>
                  <a:lnTo>
                    <a:pt x="36464" y="59438"/>
                  </a:lnTo>
                  <a:lnTo>
                    <a:pt x="39527" y="75634"/>
                  </a:lnTo>
                  <a:lnTo>
                    <a:pt x="46646" y="91470"/>
                  </a:lnTo>
                  <a:lnTo>
                    <a:pt x="55569" y="102539"/>
                  </a:lnTo>
                  <a:lnTo>
                    <a:pt x="69962" y="1150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46A2B7E-73A5-4D9A-991F-C87167900DA3}"/>
                </a:ext>
              </a:extLst>
            </p:cNvPr>
            <p:cNvSpPr/>
            <p:nvPr/>
          </p:nvSpPr>
          <p:spPr>
            <a:xfrm>
              <a:off x="4633022" y="16918200"/>
              <a:ext cx="139925" cy="94032"/>
            </a:xfrm>
            <a:custGeom>
              <a:avLst/>
              <a:gdLst/>
              <a:ahLst/>
              <a:cxnLst/>
              <a:rect l="0" t="0" r="0" b="0"/>
              <a:pathLst>
                <a:path w="139925" h="94032">
                  <a:moveTo>
                    <a:pt x="0" y="20005"/>
                  </a:moveTo>
                  <a:lnTo>
                    <a:pt x="0" y="3499"/>
                  </a:lnTo>
                  <a:lnTo>
                    <a:pt x="1728" y="363"/>
                  </a:lnTo>
                  <a:lnTo>
                    <a:pt x="4607" y="0"/>
                  </a:lnTo>
                  <a:lnTo>
                    <a:pt x="62510" y="22394"/>
                  </a:lnTo>
                  <a:lnTo>
                    <a:pt x="70177" y="26781"/>
                  </a:lnTo>
                  <a:lnTo>
                    <a:pt x="80998" y="40867"/>
                  </a:lnTo>
                  <a:lnTo>
                    <a:pt x="85093" y="49459"/>
                  </a:lnTo>
                  <a:lnTo>
                    <a:pt x="86095" y="57781"/>
                  </a:lnTo>
                  <a:lnTo>
                    <a:pt x="82603" y="73933"/>
                  </a:lnTo>
                  <a:lnTo>
                    <a:pt x="70924" y="93470"/>
                  </a:lnTo>
                  <a:lnTo>
                    <a:pt x="69740" y="94031"/>
                  </a:lnTo>
                  <a:lnTo>
                    <a:pt x="73030" y="85440"/>
                  </a:lnTo>
                  <a:lnTo>
                    <a:pt x="105655" y="47054"/>
                  </a:lnTo>
                  <a:lnTo>
                    <a:pt x="139924" y="200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BC77D44-B3C4-4CAC-9344-44FB733926F9}"/>
                </a:ext>
              </a:extLst>
            </p:cNvPr>
            <p:cNvSpPr/>
            <p:nvPr/>
          </p:nvSpPr>
          <p:spPr>
            <a:xfrm>
              <a:off x="5095060" y="16764820"/>
              <a:ext cx="32174" cy="227800"/>
            </a:xfrm>
            <a:custGeom>
              <a:avLst/>
              <a:gdLst/>
              <a:ahLst/>
              <a:cxnLst/>
              <a:rect l="0" t="0" r="0" b="0"/>
              <a:pathLst>
                <a:path w="32174" h="227800">
                  <a:moveTo>
                    <a:pt x="27694" y="17914"/>
                  </a:moveTo>
                  <a:lnTo>
                    <a:pt x="32173" y="0"/>
                  </a:lnTo>
                  <a:lnTo>
                    <a:pt x="13424" y="60389"/>
                  </a:lnTo>
                  <a:lnTo>
                    <a:pt x="7055" y="88944"/>
                  </a:lnTo>
                  <a:lnTo>
                    <a:pt x="2306" y="150160"/>
                  </a:lnTo>
                  <a:lnTo>
                    <a:pt x="0" y="172563"/>
                  </a:lnTo>
                  <a:lnTo>
                    <a:pt x="4374" y="2277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5E7C1B2-B6A6-463B-9065-C485EE809BF9}"/>
                </a:ext>
              </a:extLst>
            </p:cNvPr>
            <p:cNvSpPr/>
            <p:nvPr/>
          </p:nvSpPr>
          <p:spPr>
            <a:xfrm>
              <a:off x="5056439" y="16837149"/>
              <a:ext cx="206240" cy="85509"/>
            </a:xfrm>
            <a:custGeom>
              <a:avLst/>
              <a:gdLst/>
              <a:ahLst/>
              <a:cxnLst/>
              <a:rect l="0" t="0" r="0" b="0"/>
              <a:pathLst>
                <a:path w="206240" h="85509">
                  <a:moveTo>
                    <a:pt x="4127" y="85508"/>
                  </a:moveTo>
                  <a:lnTo>
                    <a:pt x="0" y="73129"/>
                  </a:lnTo>
                  <a:lnTo>
                    <a:pt x="278" y="60139"/>
                  </a:lnTo>
                  <a:lnTo>
                    <a:pt x="1561" y="53048"/>
                  </a:lnTo>
                  <a:lnTo>
                    <a:pt x="9897" y="40562"/>
                  </a:lnTo>
                  <a:lnTo>
                    <a:pt x="15747" y="34815"/>
                  </a:lnTo>
                  <a:lnTo>
                    <a:pt x="44614" y="22599"/>
                  </a:lnTo>
                  <a:lnTo>
                    <a:pt x="101856" y="10734"/>
                  </a:lnTo>
                  <a:lnTo>
                    <a:pt x="158036" y="3564"/>
                  </a:lnTo>
                  <a:lnTo>
                    <a:pt x="20623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F50C2B3-1B8E-4B94-93FF-43EAA9D9674B}"/>
                </a:ext>
              </a:extLst>
            </p:cNvPr>
            <p:cNvSpPr/>
            <p:nvPr/>
          </p:nvSpPr>
          <p:spPr>
            <a:xfrm>
              <a:off x="5262046" y="16866138"/>
              <a:ext cx="148330" cy="82956"/>
            </a:xfrm>
            <a:custGeom>
              <a:avLst/>
              <a:gdLst/>
              <a:ahLst/>
              <a:cxnLst/>
              <a:rect l="0" t="0" r="0" b="0"/>
              <a:pathLst>
                <a:path w="148330" h="82956">
                  <a:moveTo>
                    <a:pt x="16179" y="17652"/>
                  </a:moveTo>
                  <a:lnTo>
                    <a:pt x="12053" y="30032"/>
                  </a:lnTo>
                  <a:lnTo>
                    <a:pt x="13428" y="34542"/>
                  </a:lnTo>
                  <a:lnTo>
                    <a:pt x="16936" y="38415"/>
                  </a:lnTo>
                  <a:lnTo>
                    <a:pt x="21866" y="41858"/>
                  </a:lnTo>
                  <a:lnTo>
                    <a:pt x="27744" y="43290"/>
                  </a:lnTo>
                  <a:lnTo>
                    <a:pt x="41185" y="42580"/>
                  </a:lnTo>
                  <a:lnTo>
                    <a:pt x="63319" y="33196"/>
                  </a:lnTo>
                  <a:lnTo>
                    <a:pt x="67471" y="28017"/>
                  </a:lnTo>
                  <a:lnTo>
                    <a:pt x="69376" y="21971"/>
                  </a:lnTo>
                  <a:lnTo>
                    <a:pt x="69782" y="15348"/>
                  </a:lnTo>
                  <a:lnTo>
                    <a:pt x="66597" y="10071"/>
                  </a:lnTo>
                  <a:lnTo>
                    <a:pt x="53847" y="1902"/>
                  </a:lnTo>
                  <a:lnTo>
                    <a:pt x="38966" y="0"/>
                  </a:lnTo>
                  <a:lnTo>
                    <a:pt x="31371" y="701"/>
                  </a:lnTo>
                  <a:lnTo>
                    <a:pt x="24579" y="4624"/>
                  </a:lnTo>
                  <a:lnTo>
                    <a:pt x="12427" y="18196"/>
                  </a:lnTo>
                  <a:lnTo>
                    <a:pt x="0" y="41134"/>
                  </a:lnTo>
                  <a:lnTo>
                    <a:pt x="4529" y="50580"/>
                  </a:lnTo>
                  <a:lnTo>
                    <a:pt x="27988" y="72594"/>
                  </a:lnTo>
                  <a:lnTo>
                    <a:pt x="54537" y="82955"/>
                  </a:lnTo>
                  <a:lnTo>
                    <a:pt x="106770" y="82567"/>
                  </a:lnTo>
                  <a:lnTo>
                    <a:pt x="148329" y="720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68EF6FB-381E-42CE-9F07-D1D445B9DF99}"/>
                </a:ext>
              </a:extLst>
            </p:cNvPr>
            <p:cNvSpPr/>
            <p:nvPr/>
          </p:nvSpPr>
          <p:spPr>
            <a:xfrm>
              <a:off x="5425922" y="16875810"/>
              <a:ext cx="240980" cy="75426"/>
            </a:xfrm>
            <a:custGeom>
              <a:avLst/>
              <a:gdLst/>
              <a:ahLst/>
              <a:cxnLst/>
              <a:rect l="0" t="0" r="0" b="0"/>
              <a:pathLst>
                <a:path w="240980" h="75426">
                  <a:moveTo>
                    <a:pt x="0" y="39074"/>
                  </a:moveTo>
                  <a:lnTo>
                    <a:pt x="8254" y="26696"/>
                  </a:lnTo>
                  <a:lnTo>
                    <a:pt x="13386" y="2490"/>
                  </a:lnTo>
                  <a:lnTo>
                    <a:pt x="13243" y="0"/>
                  </a:lnTo>
                  <a:lnTo>
                    <a:pt x="10780" y="6449"/>
                  </a:lnTo>
                  <a:lnTo>
                    <a:pt x="9232" y="44083"/>
                  </a:lnTo>
                  <a:lnTo>
                    <a:pt x="12164" y="64909"/>
                  </a:lnTo>
                  <a:lnTo>
                    <a:pt x="15883" y="70980"/>
                  </a:lnTo>
                  <a:lnTo>
                    <a:pt x="20953" y="74166"/>
                  </a:lnTo>
                  <a:lnTo>
                    <a:pt x="26925" y="75425"/>
                  </a:lnTo>
                  <a:lnTo>
                    <a:pt x="31770" y="73673"/>
                  </a:lnTo>
                  <a:lnTo>
                    <a:pt x="39456" y="64816"/>
                  </a:lnTo>
                  <a:lnTo>
                    <a:pt x="60957" y="23058"/>
                  </a:lnTo>
                  <a:lnTo>
                    <a:pt x="72869" y="12378"/>
                  </a:lnTo>
                  <a:lnTo>
                    <a:pt x="79674" y="8321"/>
                  </a:lnTo>
                  <a:lnTo>
                    <a:pt x="85073" y="8207"/>
                  </a:lnTo>
                  <a:lnTo>
                    <a:pt x="89537" y="10721"/>
                  </a:lnTo>
                  <a:lnTo>
                    <a:pt x="93377" y="14990"/>
                  </a:lnTo>
                  <a:lnTo>
                    <a:pt x="97643" y="28946"/>
                  </a:lnTo>
                  <a:lnTo>
                    <a:pt x="98781" y="37503"/>
                  </a:lnTo>
                  <a:lnTo>
                    <a:pt x="102994" y="41481"/>
                  </a:lnTo>
                  <a:lnTo>
                    <a:pt x="109258" y="42407"/>
                  </a:lnTo>
                  <a:lnTo>
                    <a:pt x="124567" y="38827"/>
                  </a:lnTo>
                  <a:lnTo>
                    <a:pt x="186572" y="6715"/>
                  </a:lnTo>
                  <a:lnTo>
                    <a:pt x="194343" y="6271"/>
                  </a:lnTo>
                  <a:lnTo>
                    <a:pt x="209887" y="10389"/>
                  </a:lnTo>
                  <a:lnTo>
                    <a:pt x="240979" y="313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8483E14-208D-43F2-B225-289DD0968442}"/>
                </a:ext>
              </a:extLst>
            </p:cNvPr>
            <p:cNvSpPr/>
            <p:nvPr/>
          </p:nvSpPr>
          <p:spPr>
            <a:xfrm>
              <a:off x="5697996" y="16883790"/>
              <a:ext cx="50768" cy="248754"/>
            </a:xfrm>
            <a:custGeom>
              <a:avLst/>
              <a:gdLst/>
              <a:ahLst/>
              <a:cxnLst/>
              <a:rect l="0" t="0" r="0" b="0"/>
              <a:pathLst>
                <a:path w="50768" h="248754">
                  <a:moveTo>
                    <a:pt x="46641" y="0"/>
                  </a:moveTo>
                  <a:lnTo>
                    <a:pt x="50767" y="12380"/>
                  </a:lnTo>
                  <a:lnTo>
                    <a:pt x="48187" y="27671"/>
                  </a:lnTo>
                  <a:lnTo>
                    <a:pt x="28546" y="89856"/>
                  </a:lnTo>
                  <a:lnTo>
                    <a:pt x="18919" y="141019"/>
                  </a:lnTo>
                  <a:lnTo>
                    <a:pt x="3523" y="202570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E546FF0-5A82-4C51-9AAA-E17961B5F9BD}"/>
                </a:ext>
              </a:extLst>
            </p:cNvPr>
            <p:cNvSpPr/>
            <p:nvPr/>
          </p:nvSpPr>
          <p:spPr>
            <a:xfrm>
              <a:off x="5697996" y="16886238"/>
              <a:ext cx="124417" cy="118432"/>
            </a:xfrm>
            <a:custGeom>
              <a:avLst/>
              <a:gdLst/>
              <a:ahLst/>
              <a:cxnLst/>
              <a:rect l="0" t="0" r="0" b="0"/>
              <a:pathLst>
                <a:path w="124417" h="118432">
                  <a:moveTo>
                    <a:pt x="0" y="106381"/>
                  </a:moveTo>
                  <a:lnTo>
                    <a:pt x="8253" y="60988"/>
                  </a:lnTo>
                  <a:lnTo>
                    <a:pt x="28428" y="27187"/>
                  </a:lnTo>
                  <a:lnTo>
                    <a:pt x="54094" y="3813"/>
                  </a:lnTo>
                  <a:lnTo>
                    <a:pt x="64565" y="0"/>
                  </a:lnTo>
                  <a:lnTo>
                    <a:pt x="83110" y="367"/>
                  </a:lnTo>
                  <a:lnTo>
                    <a:pt x="99990" y="6289"/>
                  </a:lnTo>
                  <a:lnTo>
                    <a:pt x="113826" y="19285"/>
                  </a:lnTo>
                  <a:lnTo>
                    <a:pt x="119933" y="27589"/>
                  </a:lnTo>
                  <a:lnTo>
                    <a:pt x="124416" y="46026"/>
                  </a:lnTo>
                  <a:lnTo>
                    <a:pt x="120258" y="86014"/>
                  </a:lnTo>
                  <a:lnTo>
                    <a:pt x="111317" y="101936"/>
                  </a:lnTo>
                  <a:lnTo>
                    <a:pt x="105305" y="108601"/>
                  </a:lnTo>
                  <a:lnTo>
                    <a:pt x="89412" y="116005"/>
                  </a:lnTo>
                  <a:lnTo>
                    <a:pt x="71696" y="118431"/>
                  </a:lnTo>
                  <a:lnTo>
                    <a:pt x="48882" y="114943"/>
                  </a:lnTo>
                  <a:lnTo>
                    <a:pt x="31094" y="10638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1397A55-4B2A-466D-A73D-636A135B5318}"/>
                </a:ext>
              </a:extLst>
            </p:cNvPr>
            <p:cNvSpPr/>
            <p:nvPr/>
          </p:nvSpPr>
          <p:spPr>
            <a:xfrm>
              <a:off x="5890368" y="16813828"/>
              <a:ext cx="88248" cy="128201"/>
            </a:xfrm>
            <a:custGeom>
              <a:avLst/>
              <a:gdLst/>
              <a:ahLst/>
              <a:cxnLst/>
              <a:rect l="0" t="0" r="0" b="0"/>
              <a:pathLst>
                <a:path w="88248" h="128201">
                  <a:moveTo>
                    <a:pt x="17513" y="62188"/>
                  </a:moveTo>
                  <a:lnTo>
                    <a:pt x="9259" y="70442"/>
                  </a:lnTo>
                  <a:lnTo>
                    <a:pt x="0" y="96208"/>
                  </a:lnTo>
                  <a:lnTo>
                    <a:pt x="655" y="104735"/>
                  </a:lnTo>
                  <a:lnTo>
                    <a:pt x="8293" y="118814"/>
                  </a:lnTo>
                  <a:lnTo>
                    <a:pt x="14822" y="123259"/>
                  </a:lnTo>
                  <a:lnTo>
                    <a:pt x="31288" y="128200"/>
                  </a:lnTo>
                  <a:lnTo>
                    <a:pt x="64108" y="122724"/>
                  </a:lnTo>
                  <a:lnTo>
                    <a:pt x="72761" y="115503"/>
                  </a:lnTo>
                  <a:lnTo>
                    <a:pt x="84679" y="93656"/>
                  </a:lnTo>
                  <a:lnTo>
                    <a:pt x="88247" y="73583"/>
                  </a:lnTo>
                  <a:lnTo>
                    <a:pt x="86090" y="55159"/>
                  </a:lnTo>
                  <a:lnTo>
                    <a:pt x="7192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D19D08A-D575-46DB-9ED4-723B09FFD289}"/>
                </a:ext>
              </a:extLst>
            </p:cNvPr>
            <p:cNvSpPr/>
            <p:nvPr/>
          </p:nvSpPr>
          <p:spPr>
            <a:xfrm>
              <a:off x="6063351" y="16807804"/>
              <a:ext cx="629657" cy="154864"/>
            </a:xfrm>
            <a:custGeom>
              <a:avLst/>
              <a:gdLst/>
              <a:ahLst/>
              <a:cxnLst/>
              <a:rect l="0" t="0" r="0" b="0"/>
              <a:pathLst>
                <a:path w="629657" h="154864">
                  <a:moveTo>
                    <a:pt x="0" y="99307"/>
                  </a:moveTo>
                  <a:lnTo>
                    <a:pt x="14947" y="66847"/>
                  </a:lnTo>
                  <a:lnTo>
                    <a:pt x="34943" y="43056"/>
                  </a:lnTo>
                  <a:lnTo>
                    <a:pt x="48352" y="32270"/>
                  </a:lnTo>
                  <a:lnTo>
                    <a:pt x="72161" y="28630"/>
                  </a:lnTo>
                  <a:lnTo>
                    <a:pt x="86976" y="28868"/>
                  </a:lnTo>
                  <a:lnTo>
                    <a:pt x="114952" y="38346"/>
                  </a:lnTo>
                  <a:lnTo>
                    <a:pt x="138325" y="54075"/>
                  </a:lnTo>
                  <a:lnTo>
                    <a:pt x="151594" y="72583"/>
                  </a:lnTo>
                  <a:lnTo>
                    <a:pt x="155764" y="92323"/>
                  </a:lnTo>
                  <a:lnTo>
                    <a:pt x="155666" y="102424"/>
                  </a:lnTo>
                  <a:lnTo>
                    <a:pt x="144041" y="122860"/>
                  </a:lnTo>
                  <a:lnTo>
                    <a:pt x="117824" y="146880"/>
                  </a:lnTo>
                  <a:lnTo>
                    <a:pt x="109643" y="151753"/>
                  </a:lnTo>
                  <a:lnTo>
                    <a:pt x="93645" y="154863"/>
                  </a:lnTo>
                  <a:lnTo>
                    <a:pt x="85750" y="154483"/>
                  </a:lnTo>
                  <a:lnTo>
                    <a:pt x="82215" y="152500"/>
                  </a:lnTo>
                  <a:lnTo>
                    <a:pt x="81586" y="149454"/>
                  </a:lnTo>
                  <a:lnTo>
                    <a:pt x="82894" y="145693"/>
                  </a:lnTo>
                  <a:lnTo>
                    <a:pt x="142507" y="119769"/>
                  </a:lnTo>
                  <a:lnTo>
                    <a:pt x="203741" y="101243"/>
                  </a:lnTo>
                  <a:lnTo>
                    <a:pt x="261444" y="84356"/>
                  </a:lnTo>
                  <a:lnTo>
                    <a:pt x="303084" y="69386"/>
                  </a:lnTo>
                  <a:lnTo>
                    <a:pt x="318389" y="57505"/>
                  </a:lnTo>
                  <a:lnTo>
                    <a:pt x="323680" y="50710"/>
                  </a:lnTo>
                  <a:lnTo>
                    <a:pt x="322888" y="45315"/>
                  </a:lnTo>
                  <a:lnTo>
                    <a:pt x="318043" y="40856"/>
                  </a:lnTo>
                  <a:lnTo>
                    <a:pt x="310493" y="37019"/>
                  </a:lnTo>
                  <a:lnTo>
                    <a:pt x="290588" y="35058"/>
                  </a:lnTo>
                  <a:lnTo>
                    <a:pt x="250875" y="40837"/>
                  </a:lnTo>
                  <a:lnTo>
                    <a:pt x="221934" y="56071"/>
                  </a:lnTo>
                  <a:lnTo>
                    <a:pt x="199732" y="76995"/>
                  </a:lnTo>
                  <a:lnTo>
                    <a:pt x="196206" y="84433"/>
                  </a:lnTo>
                  <a:lnTo>
                    <a:pt x="194593" y="99604"/>
                  </a:lnTo>
                  <a:lnTo>
                    <a:pt x="199058" y="112683"/>
                  </a:lnTo>
                  <a:lnTo>
                    <a:pt x="202667" y="118588"/>
                  </a:lnTo>
                  <a:lnTo>
                    <a:pt x="208528" y="122525"/>
                  </a:lnTo>
                  <a:lnTo>
                    <a:pt x="224253" y="126900"/>
                  </a:lnTo>
                  <a:lnTo>
                    <a:pt x="256657" y="125237"/>
                  </a:lnTo>
                  <a:lnTo>
                    <a:pt x="274147" y="119181"/>
                  </a:lnTo>
                  <a:lnTo>
                    <a:pt x="281230" y="115148"/>
                  </a:lnTo>
                  <a:lnTo>
                    <a:pt x="291402" y="103756"/>
                  </a:lnTo>
                  <a:lnTo>
                    <a:pt x="304970" y="75328"/>
                  </a:lnTo>
                  <a:lnTo>
                    <a:pt x="305232" y="72093"/>
                  </a:lnTo>
                  <a:lnTo>
                    <a:pt x="303680" y="71663"/>
                  </a:lnTo>
                  <a:lnTo>
                    <a:pt x="300918" y="73105"/>
                  </a:lnTo>
                  <a:lnTo>
                    <a:pt x="299941" y="76657"/>
                  </a:lnTo>
                  <a:lnTo>
                    <a:pt x="304577" y="100975"/>
                  </a:lnTo>
                  <a:lnTo>
                    <a:pt x="306699" y="108191"/>
                  </a:lnTo>
                  <a:lnTo>
                    <a:pt x="315965" y="120819"/>
                  </a:lnTo>
                  <a:lnTo>
                    <a:pt x="322065" y="126604"/>
                  </a:lnTo>
                  <a:lnTo>
                    <a:pt x="340357" y="133033"/>
                  </a:lnTo>
                  <a:lnTo>
                    <a:pt x="351281" y="134746"/>
                  </a:lnTo>
                  <a:lnTo>
                    <a:pt x="372633" y="129739"/>
                  </a:lnTo>
                  <a:lnTo>
                    <a:pt x="391047" y="118878"/>
                  </a:lnTo>
                  <a:lnTo>
                    <a:pt x="402110" y="105413"/>
                  </a:lnTo>
                  <a:lnTo>
                    <a:pt x="405300" y="81579"/>
                  </a:lnTo>
                  <a:lnTo>
                    <a:pt x="402975" y="54288"/>
                  </a:lnTo>
                  <a:lnTo>
                    <a:pt x="386775" y="7263"/>
                  </a:lnTo>
                  <a:lnTo>
                    <a:pt x="388272" y="2531"/>
                  </a:lnTo>
                  <a:lnTo>
                    <a:pt x="392725" y="241"/>
                  </a:lnTo>
                  <a:lnTo>
                    <a:pt x="406887" y="0"/>
                  </a:lnTo>
                  <a:lnTo>
                    <a:pt x="433420" y="5582"/>
                  </a:lnTo>
                  <a:lnTo>
                    <a:pt x="473935" y="23254"/>
                  </a:lnTo>
                  <a:lnTo>
                    <a:pt x="478338" y="28739"/>
                  </a:lnTo>
                  <a:lnTo>
                    <a:pt x="480926" y="44046"/>
                  </a:lnTo>
                  <a:lnTo>
                    <a:pt x="476893" y="60063"/>
                  </a:lnTo>
                  <a:lnTo>
                    <a:pt x="473400" y="67963"/>
                  </a:lnTo>
                  <a:lnTo>
                    <a:pt x="471821" y="83649"/>
                  </a:lnTo>
                  <a:lnTo>
                    <a:pt x="472609" y="91459"/>
                  </a:lnTo>
                  <a:lnTo>
                    <a:pt x="478317" y="96665"/>
                  </a:lnTo>
                  <a:lnTo>
                    <a:pt x="498479" y="102452"/>
                  </a:lnTo>
                  <a:lnTo>
                    <a:pt x="530712" y="105708"/>
                  </a:lnTo>
                  <a:lnTo>
                    <a:pt x="562144" y="98420"/>
                  </a:lnTo>
                  <a:lnTo>
                    <a:pt x="585083" y="85320"/>
                  </a:lnTo>
                  <a:lnTo>
                    <a:pt x="602821" y="66371"/>
                  </a:lnTo>
                  <a:lnTo>
                    <a:pt x="609093" y="49542"/>
                  </a:lnTo>
                  <a:lnTo>
                    <a:pt x="611880" y="37459"/>
                  </a:lnTo>
                  <a:lnTo>
                    <a:pt x="612623" y="39073"/>
                  </a:lnTo>
                  <a:lnTo>
                    <a:pt x="613118" y="43605"/>
                  </a:lnTo>
                  <a:lnTo>
                    <a:pt x="629656" y="7598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1C6BFBC-591E-4871-9934-815FB51899E3}"/>
                </a:ext>
              </a:extLst>
            </p:cNvPr>
            <p:cNvSpPr/>
            <p:nvPr/>
          </p:nvSpPr>
          <p:spPr>
            <a:xfrm>
              <a:off x="6644319" y="16658358"/>
              <a:ext cx="9822" cy="85509"/>
            </a:xfrm>
            <a:custGeom>
              <a:avLst/>
              <a:gdLst/>
              <a:ahLst/>
              <a:cxnLst/>
              <a:rect l="0" t="0" r="0" b="0"/>
              <a:pathLst>
                <a:path w="9822" h="85509">
                  <a:moveTo>
                    <a:pt x="9821" y="85508"/>
                  </a:moveTo>
                  <a:lnTo>
                    <a:pt x="0" y="40178"/>
                  </a:lnTo>
                  <a:lnTo>
                    <a:pt x="20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1BC36A0-A982-4C9E-AC9A-F6AB271DDE82}"/>
                </a:ext>
              </a:extLst>
            </p:cNvPr>
            <p:cNvSpPr/>
            <p:nvPr/>
          </p:nvSpPr>
          <p:spPr>
            <a:xfrm>
              <a:off x="6817383" y="16596170"/>
              <a:ext cx="6155" cy="217659"/>
            </a:xfrm>
            <a:custGeom>
              <a:avLst/>
              <a:gdLst/>
              <a:ahLst/>
              <a:cxnLst/>
              <a:rect l="0" t="0" r="0" b="0"/>
              <a:pathLst>
                <a:path w="6155" h="217659">
                  <a:moveTo>
                    <a:pt x="0" y="0"/>
                  </a:moveTo>
                  <a:lnTo>
                    <a:pt x="6154" y="50735"/>
                  </a:lnTo>
                  <a:lnTo>
                    <a:pt x="2218" y="108889"/>
                  </a:lnTo>
                  <a:lnTo>
                    <a:pt x="438" y="162488"/>
                  </a:lnTo>
                  <a:lnTo>
                    <a:pt x="0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02F1AC0-CB86-462B-8332-EDF91AE8AEC5}"/>
                </a:ext>
              </a:extLst>
            </p:cNvPr>
            <p:cNvSpPr/>
            <p:nvPr/>
          </p:nvSpPr>
          <p:spPr>
            <a:xfrm>
              <a:off x="6801837" y="16774961"/>
              <a:ext cx="311644" cy="272074"/>
            </a:xfrm>
            <a:custGeom>
              <a:avLst/>
              <a:gdLst/>
              <a:ahLst/>
              <a:cxnLst/>
              <a:rect l="0" t="0" r="0" b="0"/>
              <a:pathLst>
                <a:path w="311644" h="272074">
                  <a:moveTo>
                    <a:pt x="139923" y="0"/>
                  </a:moveTo>
                  <a:lnTo>
                    <a:pt x="139923" y="16506"/>
                  </a:lnTo>
                  <a:lnTo>
                    <a:pt x="148176" y="39152"/>
                  </a:lnTo>
                  <a:lnTo>
                    <a:pt x="161562" y="58146"/>
                  </a:lnTo>
                  <a:lnTo>
                    <a:pt x="188849" y="74714"/>
                  </a:lnTo>
                  <a:lnTo>
                    <a:pt x="220158" y="86435"/>
                  </a:lnTo>
                  <a:lnTo>
                    <a:pt x="240939" y="85633"/>
                  </a:lnTo>
                  <a:lnTo>
                    <a:pt x="261691" y="77790"/>
                  </a:lnTo>
                  <a:lnTo>
                    <a:pt x="282431" y="62788"/>
                  </a:lnTo>
                  <a:lnTo>
                    <a:pt x="309403" y="26665"/>
                  </a:lnTo>
                  <a:lnTo>
                    <a:pt x="311643" y="19504"/>
                  </a:lnTo>
                  <a:lnTo>
                    <a:pt x="309682" y="16457"/>
                  </a:lnTo>
                  <a:lnTo>
                    <a:pt x="304918" y="16154"/>
                  </a:lnTo>
                  <a:lnTo>
                    <a:pt x="292717" y="22727"/>
                  </a:lnTo>
                  <a:lnTo>
                    <a:pt x="237001" y="82790"/>
                  </a:lnTo>
                  <a:lnTo>
                    <a:pt x="188251" y="129215"/>
                  </a:lnTo>
                  <a:lnTo>
                    <a:pt x="146230" y="162149"/>
                  </a:lnTo>
                  <a:lnTo>
                    <a:pt x="97487" y="198791"/>
                  </a:lnTo>
                  <a:lnTo>
                    <a:pt x="43327" y="239503"/>
                  </a:lnTo>
                  <a:lnTo>
                    <a:pt x="0" y="2720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2602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9F394-2D26-4665-9B8F-77DD408870E5}"/>
              </a:ext>
            </a:extLst>
          </p:cNvPr>
          <p:cNvSpPr txBox="1"/>
          <p:nvPr/>
        </p:nvSpPr>
        <p:spPr>
          <a:xfrm>
            <a:off x="3392785" y="82885"/>
            <a:ext cx="305421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u="sng">
                <a:solidFill>
                  <a:srgbClr val="FFFF00"/>
                </a:solidFill>
                <a:latin typeface="Cooper Black - 37"/>
              </a:rPr>
              <a:t>DIGESTION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26782C-F08B-40B7-BBD4-DC25CC8B53C8}"/>
              </a:ext>
            </a:extLst>
          </p:cNvPr>
          <p:cNvGrpSpPr/>
          <p:nvPr/>
        </p:nvGrpSpPr>
        <p:grpSpPr>
          <a:xfrm>
            <a:off x="164264" y="836197"/>
            <a:ext cx="7002929" cy="741513"/>
            <a:chOff x="164264" y="836197"/>
            <a:chExt cx="7002929" cy="74151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09BA37B-5F3E-4130-A73B-231FD6FA2D02}"/>
                </a:ext>
              </a:extLst>
            </p:cNvPr>
            <p:cNvSpPr/>
            <p:nvPr/>
          </p:nvSpPr>
          <p:spPr>
            <a:xfrm>
              <a:off x="313586" y="987238"/>
              <a:ext cx="12903" cy="264301"/>
            </a:xfrm>
            <a:custGeom>
              <a:avLst/>
              <a:gdLst/>
              <a:ahLst/>
              <a:cxnLst/>
              <a:rect l="0" t="0" r="0" b="0"/>
              <a:pathLst>
                <a:path w="12903" h="264301">
                  <a:moveTo>
                    <a:pt x="12902" y="0"/>
                  </a:moveTo>
                  <a:lnTo>
                    <a:pt x="12038" y="57515"/>
                  </a:lnTo>
                  <a:lnTo>
                    <a:pt x="6209" y="108694"/>
                  </a:lnTo>
                  <a:lnTo>
                    <a:pt x="0" y="164753"/>
                  </a:lnTo>
                  <a:lnTo>
                    <a:pt x="181" y="221124"/>
                  </a:lnTo>
                  <a:lnTo>
                    <a:pt x="5129" y="26430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772C43B-7EA8-43E4-B51B-85C18A5848C5}"/>
                </a:ext>
              </a:extLst>
            </p:cNvPr>
            <p:cNvSpPr/>
            <p:nvPr/>
          </p:nvSpPr>
          <p:spPr>
            <a:xfrm>
              <a:off x="164264" y="915702"/>
              <a:ext cx="371687" cy="403812"/>
            </a:xfrm>
            <a:custGeom>
              <a:avLst/>
              <a:gdLst/>
              <a:ahLst/>
              <a:cxnLst/>
              <a:rect l="0" t="0" r="0" b="0"/>
              <a:pathLst>
                <a:path w="371687" h="403812">
                  <a:moveTo>
                    <a:pt x="115583" y="32668"/>
                  </a:moveTo>
                  <a:lnTo>
                    <a:pt x="103203" y="28542"/>
                  </a:lnTo>
                  <a:lnTo>
                    <a:pt x="90215" y="28819"/>
                  </a:lnTo>
                  <a:lnTo>
                    <a:pt x="83124" y="30102"/>
                  </a:lnTo>
                  <a:lnTo>
                    <a:pt x="60764" y="44288"/>
                  </a:lnTo>
                  <a:lnTo>
                    <a:pt x="37064" y="66953"/>
                  </a:lnTo>
                  <a:lnTo>
                    <a:pt x="7981" y="130202"/>
                  </a:lnTo>
                  <a:lnTo>
                    <a:pt x="758" y="170329"/>
                  </a:lnTo>
                  <a:lnTo>
                    <a:pt x="0" y="233081"/>
                  </a:lnTo>
                  <a:lnTo>
                    <a:pt x="13117" y="296091"/>
                  </a:lnTo>
                  <a:lnTo>
                    <a:pt x="26873" y="325115"/>
                  </a:lnTo>
                  <a:lnTo>
                    <a:pt x="54298" y="356271"/>
                  </a:lnTo>
                  <a:lnTo>
                    <a:pt x="93245" y="383825"/>
                  </a:lnTo>
                  <a:lnTo>
                    <a:pt x="146092" y="400110"/>
                  </a:lnTo>
                  <a:lnTo>
                    <a:pt x="190100" y="403811"/>
                  </a:lnTo>
                  <a:lnTo>
                    <a:pt x="252860" y="391576"/>
                  </a:lnTo>
                  <a:lnTo>
                    <a:pt x="283129" y="377879"/>
                  </a:lnTo>
                  <a:lnTo>
                    <a:pt x="332073" y="339911"/>
                  </a:lnTo>
                  <a:lnTo>
                    <a:pt x="361250" y="293549"/>
                  </a:lnTo>
                  <a:lnTo>
                    <a:pt x="368892" y="263038"/>
                  </a:lnTo>
                  <a:lnTo>
                    <a:pt x="371686" y="202971"/>
                  </a:lnTo>
                  <a:lnTo>
                    <a:pt x="370194" y="178320"/>
                  </a:lnTo>
                  <a:lnTo>
                    <a:pt x="350445" y="119646"/>
                  </a:lnTo>
                  <a:lnTo>
                    <a:pt x="328738" y="74929"/>
                  </a:lnTo>
                  <a:lnTo>
                    <a:pt x="295276" y="37433"/>
                  </a:lnTo>
                  <a:lnTo>
                    <a:pt x="259331" y="12880"/>
                  </a:lnTo>
                  <a:lnTo>
                    <a:pt x="229193" y="797"/>
                  </a:lnTo>
                  <a:lnTo>
                    <a:pt x="194255" y="0"/>
                  </a:lnTo>
                  <a:lnTo>
                    <a:pt x="150829" y="8333"/>
                  </a:lnTo>
                  <a:lnTo>
                    <a:pt x="92262" y="40442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D77893-28A6-4B57-8381-A5E0102C428F}"/>
                </a:ext>
              </a:extLst>
            </p:cNvPr>
            <p:cNvSpPr/>
            <p:nvPr/>
          </p:nvSpPr>
          <p:spPr>
            <a:xfrm>
              <a:off x="715165" y="979464"/>
              <a:ext cx="7774" cy="233207"/>
            </a:xfrm>
            <a:custGeom>
              <a:avLst/>
              <a:gdLst/>
              <a:ahLst/>
              <a:cxnLst/>
              <a:rect l="0" t="0" r="0" b="0"/>
              <a:pathLst>
                <a:path w="7774" h="233207">
                  <a:moveTo>
                    <a:pt x="0" y="0"/>
                  </a:moveTo>
                  <a:lnTo>
                    <a:pt x="7053" y="60107"/>
                  </a:lnTo>
                  <a:lnTo>
                    <a:pt x="7631" y="117728"/>
                  </a:lnTo>
                  <a:lnTo>
                    <a:pt x="7745" y="179014"/>
                  </a:lnTo>
                  <a:lnTo>
                    <a:pt x="7773" y="233206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314924-EA45-4B91-8DB2-FF94454D09A5}"/>
                </a:ext>
              </a:extLst>
            </p:cNvPr>
            <p:cNvSpPr/>
            <p:nvPr/>
          </p:nvSpPr>
          <p:spPr>
            <a:xfrm>
              <a:off x="683225" y="977584"/>
              <a:ext cx="199227" cy="305049"/>
            </a:xfrm>
            <a:custGeom>
              <a:avLst/>
              <a:gdLst/>
              <a:ahLst/>
              <a:cxnLst/>
              <a:rect l="0" t="0" r="0" b="0"/>
              <a:pathLst>
                <a:path w="199227" h="305049">
                  <a:moveTo>
                    <a:pt x="24166" y="71842"/>
                  </a:moveTo>
                  <a:lnTo>
                    <a:pt x="2527" y="43510"/>
                  </a:lnTo>
                  <a:lnTo>
                    <a:pt x="239" y="37407"/>
                  </a:lnTo>
                  <a:lnTo>
                    <a:pt x="0" y="23716"/>
                  </a:lnTo>
                  <a:lnTo>
                    <a:pt x="3737" y="18165"/>
                  </a:lnTo>
                  <a:lnTo>
                    <a:pt x="24639" y="6226"/>
                  </a:lnTo>
                  <a:lnTo>
                    <a:pt x="39923" y="69"/>
                  </a:lnTo>
                  <a:lnTo>
                    <a:pt x="75476" y="0"/>
                  </a:lnTo>
                  <a:lnTo>
                    <a:pt x="115300" y="8579"/>
                  </a:lnTo>
                  <a:lnTo>
                    <a:pt x="156033" y="30924"/>
                  </a:lnTo>
                  <a:lnTo>
                    <a:pt x="181148" y="57426"/>
                  </a:lnTo>
                  <a:lnTo>
                    <a:pt x="192113" y="72345"/>
                  </a:lnTo>
                  <a:lnTo>
                    <a:pt x="198137" y="89916"/>
                  </a:lnTo>
                  <a:lnTo>
                    <a:pt x="199226" y="126142"/>
                  </a:lnTo>
                  <a:lnTo>
                    <a:pt x="188646" y="186223"/>
                  </a:lnTo>
                  <a:lnTo>
                    <a:pt x="171084" y="222779"/>
                  </a:lnTo>
                  <a:lnTo>
                    <a:pt x="135541" y="270017"/>
                  </a:lnTo>
                  <a:lnTo>
                    <a:pt x="103300" y="290963"/>
                  </a:lnTo>
                  <a:lnTo>
                    <a:pt x="63034" y="305048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F45848-350E-4DD5-93BA-591B65E4D44A}"/>
                </a:ext>
              </a:extLst>
            </p:cNvPr>
            <p:cNvSpPr/>
            <p:nvPr/>
          </p:nvSpPr>
          <p:spPr>
            <a:xfrm>
              <a:off x="1010701" y="1080520"/>
              <a:ext cx="15406" cy="155472"/>
            </a:xfrm>
            <a:custGeom>
              <a:avLst/>
              <a:gdLst/>
              <a:ahLst/>
              <a:cxnLst/>
              <a:rect l="0" t="0" r="0" b="0"/>
              <a:pathLst>
                <a:path w="15406" h="155472">
                  <a:moveTo>
                    <a:pt x="7631" y="0"/>
                  </a:moveTo>
                  <a:lnTo>
                    <a:pt x="1478" y="27671"/>
                  </a:lnTo>
                  <a:lnTo>
                    <a:pt x="0" y="85891"/>
                  </a:lnTo>
                  <a:lnTo>
                    <a:pt x="4012" y="122917"/>
                  </a:lnTo>
                  <a:lnTo>
                    <a:pt x="15405" y="155471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02C25A6-A680-488E-A794-84C54F491FFB}"/>
                </a:ext>
              </a:extLst>
            </p:cNvPr>
            <p:cNvSpPr/>
            <p:nvPr/>
          </p:nvSpPr>
          <p:spPr>
            <a:xfrm>
              <a:off x="987238" y="909503"/>
              <a:ext cx="1" cy="23321"/>
            </a:xfrm>
            <a:custGeom>
              <a:avLst/>
              <a:gdLst/>
              <a:ahLst/>
              <a:cxnLst/>
              <a:rect l="0" t="0" r="0" b="0"/>
              <a:pathLst>
                <a:path w="1" h="23321">
                  <a:moveTo>
                    <a:pt x="0" y="23320"/>
                  </a:moveTo>
                  <a:lnTo>
                    <a:pt x="0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5A7A62-8780-4673-A6FF-1F314155F030}"/>
                </a:ext>
              </a:extLst>
            </p:cNvPr>
            <p:cNvSpPr/>
            <p:nvPr/>
          </p:nvSpPr>
          <p:spPr>
            <a:xfrm>
              <a:off x="1060614" y="1083762"/>
              <a:ext cx="235051" cy="493948"/>
            </a:xfrm>
            <a:custGeom>
              <a:avLst/>
              <a:gdLst/>
              <a:ahLst/>
              <a:cxnLst/>
              <a:rect l="0" t="0" r="0" b="0"/>
              <a:pathLst>
                <a:path w="235051" h="493948">
                  <a:moveTo>
                    <a:pt x="222018" y="20079"/>
                  </a:moveTo>
                  <a:lnTo>
                    <a:pt x="226145" y="7699"/>
                  </a:lnTo>
                  <a:lnTo>
                    <a:pt x="223042" y="4052"/>
                  </a:lnTo>
                  <a:lnTo>
                    <a:pt x="208078" y="0"/>
                  </a:lnTo>
                  <a:lnTo>
                    <a:pt x="179500" y="1845"/>
                  </a:lnTo>
                  <a:lnTo>
                    <a:pt x="149151" y="16116"/>
                  </a:lnTo>
                  <a:lnTo>
                    <a:pt x="108889" y="48462"/>
                  </a:lnTo>
                  <a:lnTo>
                    <a:pt x="92721" y="72347"/>
                  </a:lnTo>
                  <a:lnTo>
                    <a:pt x="85243" y="105431"/>
                  </a:lnTo>
                  <a:lnTo>
                    <a:pt x="86785" y="114985"/>
                  </a:lnTo>
                  <a:lnTo>
                    <a:pt x="95408" y="130205"/>
                  </a:lnTo>
                  <a:lnTo>
                    <a:pt x="112484" y="140425"/>
                  </a:lnTo>
                  <a:lnTo>
                    <a:pt x="134468" y="146119"/>
                  </a:lnTo>
                  <a:lnTo>
                    <a:pt x="158635" y="145771"/>
                  </a:lnTo>
                  <a:lnTo>
                    <a:pt x="179164" y="138130"/>
                  </a:lnTo>
                  <a:lnTo>
                    <a:pt x="213457" y="112112"/>
                  </a:lnTo>
                  <a:lnTo>
                    <a:pt x="224835" y="94956"/>
                  </a:lnTo>
                  <a:lnTo>
                    <a:pt x="231907" y="74951"/>
                  </a:lnTo>
                  <a:lnTo>
                    <a:pt x="235050" y="51664"/>
                  </a:lnTo>
                  <a:lnTo>
                    <a:pt x="231841" y="33829"/>
                  </a:lnTo>
                  <a:lnTo>
                    <a:pt x="228567" y="26654"/>
                  </a:lnTo>
                  <a:lnTo>
                    <a:pt x="225520" y="24463"/>
                  </a:lnTo>
                  <a:lnTo>
                    <a:pt x="222625" y="25592"/>
                  </a:lnTo>
                  <a:lnTo>
                    <a:pt x="219832" y="28937"/>
                  </a:lnTo>
                  <a:lnTo>
                    <a:pt x="215900" y="58404"/>
                  </a:lnTo>
                  <a:lnTo>
                    <a:pt x="219914" y="119268"/>
                  </a:lnTo>
                  <a:lnTo>
                    <a:pt x="221602" y="172366"/>
                  </a:lnTo>
                  <a:lnTo>
                    <a:pt x="221963" y="232296"/>
                  </a:lnTo>
                  <a:lnTo>
                    <a:pt x="217884" y="290721"/>
                  </a:lnTo>
                  <a:lnTo>
                    <a:pt x="212421" y="346037"/>
                  </a:lnTo>
                  <a:lnTo>
                    <a:pt x="198537" y="406405"/>
                  </a:lnTo>
                  <a:lnTo>
                    <a:pt x="183993" y="448177"/>
                  </a:lnTo>
                  <a:lnTo>
                    <a:pt x="164686" y="475330"/>
                  </a:lnTo>
                  <a:lnTo>
                    <a:pt x="147017" y="489016"/>
                  </a:lnTo>
                  <a:lnTo>
                    <a:pt x="125344" y="493947"/>
                  </a:lnTo>
                  <a:lnTo>
                    <a:pt x="84496" y="490075"/>
                  </a:lnTo>
                  <a:lnTo>
                    <a:pt x="51232" y="475172"/>
                  </a:lnTo>
                  <a:lnTo>
                    <a:pt x="26405" y="454346"/>
                  </a:lnTo>
                  <a:lnTo>
                    <a:pt x="8108" y="415258"/>
                  </a:lnTo>
                  <a:lnTo>
                    <a:pt x="0" y="369511"/>
                  </a:lnTo>
                  <a:lnTo>
                    <a:pt x="5851" y="331388"/>
                  </a:lnTo>
                  <a:lnTo>
                    <a:pt x="24168" y="292897"/>
                  </a:lnTo>
                  <a:lnTo>
                    <a:pt x="74570" y="230539"/>
                  </a:lnTo>
                  <a:lnTo>
                    <a:pt x="100019" y="209117"/>
                  </a:lnTo>
                  <a:lnTo>
                    <a:pt x="128736" y="191097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84F6C4-4A7B-4161-849B-96FB259A99C7}"/>
                </a:ext>
              </a:extLst>
            </p:cNvPr>
            <p:cNvSpPr/>
            <p:nvPr/>
          </p:nvSpPr>
          <p:spPr>
            <a:xfrm>
              <a:off x="1410600" y="1057699"/>
              <a:ext cx="105239" cy="178293"/>
            </a:xfrm>
            <a:custGeom>
              <a:avLst/>
              <a:gdLst/>
              <a:ahLst/>
              <a:cxnLst/>
              <a:rect l="0" t="0" r="0" b="0"/>
              <a:pathLst>
                <a:path w="105239" h="178293">
                  <a:moveTo>
                    <a:pt x="11956" y="69462"/>
                  </a:moveTo>
                  <a:lnTo>
                    <a:pt x="16082" y="85969"/>
                  </a:lnTo>
                  <a:lnTo>
                    <a:pt x="19889" y="91695"/>
                  </a:lnTo>
                  <a:lnTo>
                    <a:pt x="31029" y="100361"/>
                  </a:lnTo>
                  <a:lnTo>
                    <a:pt x="44617" y="102485"/>
                  </a:lnTo>
                  <a:lnTo>
                    <a:pt x="51868" y="101842"/>
                  </a:lnTo>
                  <a:lnTo>
                    <a:pt x="64531" y="96522"/>
                  </a:lnTo>
                  <a:lnTo>
                    <a:pt x="86736" y="79030"/>
                  </a:lnTo>
                  <a:lnTo>
                    <a:pt x="92696" y="62198"/>
                  </a:lnTo>
                  <a:lnTo>
                    <a:pt x="93748" y="30746"/>
                  </a:lnTo>
                  <a:lnTo>
                    <a:pt x="92396" y="20331"/>
                  </a:lnTo>
                  <a:lnTo>
                    <a:pt x="88903" y="12524"/>
                  </a:lnTo>
                  <a:lnTo>
                    <a:pt x="78112" y="1546"/>
                  </a:lnTo>
                  <a:lnTo>
                    <a:pt x="70743" y="0"/>
                  </a:lnTo>
                  <a:lnTo>
                    <a:pt x="53343" y="2890"/>
                  </a:lnTo>
                  <a:lnTo>
                    <a:pt x="28249" y="18355"/>
                  </a:lnTo>
                  <a:lnTo>
                    <a:pt x="8530" y="43475"/>
                  </a:lnTo>
                  <a:lnTo>
                    <a:pt x="0" y="76926"/>
                  </a:lnTo>
                  <a:lnTo>
                    <a:pt x="1599" y="105935"/>
                  </a:lnTo>
                  <a:lnTo>
                    <a:pt x="11670" y="135068"/>
                  </a:lnTo>
                  <a:lnTo>
                    <a:pt x="33848" y="161454"/>
                  </a:lnTo>
                  <a:lnTo>
                    <a:pt x="54795" y="170808"/>
                  </a:lnTo>
                  <a:lnTo>
                    <a:pt x="105238" y="178292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7E42FF-635E-43E0-9DAC-5C7EBDF2A3A9}"/>
                </a:ext>
              </a:extLst>
            </p:cNvPr>
            <p:cNvSpPr/>
            <p:nvPr/>
          </p:nvSpPr>
          <p:spPr>
            <a:xfrm>
              <a:off x="1578026" y="1021574"/>
              <a:ext cx="144051" cy="181522"/>
            </a:xfrm>
            <a:custGeom>
              <a:avLst/>
              <a:gdLst/>
              <a:ahLst/>
              <a:cxnLst/>
              <a:rect l="0" t="0" r="0" b="0"/>
              <a:pathLst>
                <a:path w="144051" h="181522">
                  <a:moveTo>
                    <a:pt x="139924" y="20079"/>
                  </a:moveTo>
                  <a:lnTo>
                    <a:pt x="144050" y="7699"/>
                  </a:lnTo>
                  <a:lnTo>
                    <a:pt x="140947" y="4052"/>
                  </a:lnTo>
                  <a:lnTo>
                    <a:pt x="125983" y="0"/>
                  </a:lnTo>
                  <a:lnTo>
                    <a:pt x="97405" y="1845"/>
                  </a:lnTo>
                  <a:lnTo>
                    <a:pt x="81871" y="7944"/>
                  </a:lnTo>
                  <a:lnTo>
                    <a:pt x="47026" y="31756"/>
                  </a:lnTo>
                  <a:lnTo>
                    <a:pt x="35008" y="45135"/>
                  </a:lnTo>
                  <a:lnTo>
                    <a:pt x="31976" y="53193"/>
                  </a:lnTo>
                  <a:lnTo>
                    <a:pt x="30910" y="71361"/>
                  </a:lnTo>
                  <a:lnTo>
                    <a:pt x="34426" y="79315"/>
                  </a:lnTo>
                  <a:lnTo>
                    <a:pt x="47546" y="92759"/>
                  </a:lnTo>
                  <a:lnTo>
                    <a:pt x="67197" y="99886"/>
                  </a:lnTo>
                  <a:lnTo>
                    <a:pt x="106748" y="108588"/>
                  </a:lnTo>
                  <a:lnTo>
                    <a:pt x="127407" y="120200"/>
                  </a:lnTo>
                  <a:lnTo>
                    <a:pt x="131579" y="126558"/>
                  </a:lnTo>
                  <a:lnTo>
                    <a:pt x="136215" y="142835"/>
                  </a:lnTo>
                  <a:lnTo>
                    <a:pt x="134860" y="151148"/>
                  </a:lnTo>
                  <a:lnTo>
                    <a:pt x="126445" y="167295"/>
                  </a:lnTo>
                  <a:lnTo>
                    <a:pt x="119709" y="172638"/>
                  </a:lnTo>
                  <a:lnTo>
                    <a:pt x="103012" y="178574"/>
                  </a:lnTo>
                  <a:lnTo>
                    <a:pt x="64142" y="181521"/>
                  </a:lnTo>
                  <a:lnTo>
                    <a:pt x="35224" y="175975"/>
                  </a:lnTo>
                  <a:lnTo>
                    <a:pt x="11405" y="161366"/>
                  </a:lnTo>
                  <a:lnTo>
                    <a:pt x="0" y="152229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E32B42-E4D0-431E-83A5-AA573E93B5C8}"/>
                </a:ext>
              </a:extLst>
            </p:cNvPr>
            <p:cNvSpPr/>
            <p:nvPr/>
          </p:nvSpPr>
          <p:spPr>
            <a:xfrm>
              <a:off x="1819005" y="896931"/>
              <a:ext cx="101057" cy="307967"/>
            </a:xfrm>
            <a:custGeom>
              <a:avLst/>
              <a:gdLst/>
              <a:ahLst/>
              <a:cxnLst/>
              <a:rect l="0" t="0" r="0" b="0"/>
              <a:pathLst>
                <a:path w="101057" h="307967">
                  <a:moveTo>
                    <a:pt x="0" y="12572"/>
                  </a:moveTo>
                  <a:lnTo>
                    <a:pt x="8254" y="192"/>
                  </a:lnTo>
                  <a:lnTo>
                    <a:pt x="10685" y="0"/>
                  </a:lnTo>
                  <a:lnTo>
                    <a:pt x="12306" y="3327"/>
                  </a:lnTo>
                  <a:lnTo>
                    <a:pt x="15263" y="65737"/>
                  </a:lnTo>
                  <a:lnTo>
                    <a:pt x="15491" y="120675"/>
                  </a:lnTo>
                  <a:lnTo>
                    <a:pt x="21742" y="179959"/>
                  </a:lnTo>
                  <a:lnTo>
                    <a:pt x="36366" y="237003"/>
                  </a:lnTo>
                  <a:lnTo>
                    <a:pt x="45804" y="261028"/>
                  </a:lnTo>
                  <a:lnTo>
                    <a:pt x="74522" y="296026"/>
                  </a:lnTo>
                  <a:lnTo>
                    <a:pt x="85233" y="302659"/>
                  </a:lnTo>
                  <a:lnTo>
                    <a:pt x="101056" y="307966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12DA64-E506-4E69-8CC9-40CADE77D774}"/>
                </a:ext>
              </a:extLst>
            </p:cNvPr>
            <p:cNvSpPr/>
            <p:nvPr/>
          </p:nvSpPr>
          <p:spPr>
            <a:xfrm>
              <a:off x="1790023" y="1041653"/>
              <a:ext cx="122266" cy="18917"/>
            </a:xfrm>
            <a:custGeom>
              <a:avLst/>
              <a:gdLst/>
              <a:ahLst/>
              <a:cxnLst/>
              <a:rect l="0" t="0" r="0" b="0"/>
              <a:pathLst>
                <a:path w="122266" h="18917">
                  <a:moveTo>
                    <a:pt x="13435" y="7773"/>
                  </a:moveTo>
                  <a:lnTo>
                    <a:pt x="1055" y="11900"/>
                  </a:lnTo>
                  <a:lnTo>
                    <a:pt x="0" y="13979"/>
                  </a:lnTo>
                  <a:lnTo>
                    <a:pt x="1887" y="16229"/>
                  </a:lnTo>
                  <a:lnTo>
                    <a:pt x="5736" y="18593"/>
                  </a:lnTo>
                  <a:lnTo>
                    <a:pt x="19227" y="18916"/>
                  </a:lnTo>
                  <a:lnTo>
                    <a:pt x="72227" y="9784"/>
                  </a:lnTo>
                  <a:lnTo>
                    <a:pt x="122265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DB2D96-B2EB-43AA-9E7E-01DF8272056D}"/>
                </a:ext>
              </a:extLst>
            </p:cNvPr>
            <p:cNvSpPr/>
            <p:nvPr/>
          </p:nvSpPr>
          <p:spPr>
            <a:xfrm>
              <a:off x="2005570" y="1002785"/>
              <a:ext cx="23322" cy="163245"/>
            </a:xfrm>
            <a:custGeom>
              <a:avLst/>
              <a:gdLst/>
              <a:ahLst/>
              <a:cxnLst/>
              <a:rect l="0" t="0" r="0" b="0"/>
              <a:pathLst>
                <a:path w="23322" h="163245">
                  <a:moveTo>
                    <a:pt x="0" y="0"/>
                  </a:moveTo>
                  <a:lnTo>
                    <a:pt x="7293" y="62997"/>
                  </a:lnTo>
                  <a:lnTo>
                    <a:pt x="13916" y="118597"/>
                  </a:lnTo>
                  <a:lnTo>
                    <a:pt x="23321" y="163244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6A2520-803F-4249-9D70-A172CD9FE825}"/>
                </a:ext>
              </a:extLst>
            </p:cNvPr>
            <p:cNvSpPr/>
            <p:nvPr/>
          </p:nvSpPr>
          <p:spPr>
            <a:xfrm>
              <a:off x="2005570" y="886182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7774" y="0"/>
                  </a:moveTo>
                  <a:lnTo>
                    <a:pt x="0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3DB16E-87A8-4911-8177-13B308B361B8}"/>
                </a:ext>
              </a:extLst>
            </p:cNvPr>
            <p:cNvSpPr/>
            <p:nvPr/>
          </p:nvSpPr>
          <p:spPr>
            <a:xfrm>
              <a:off x="2089494" y="1018332"/>
              <a:ext cx="104186" cy="174056"/>
            </a:xfrm>
            <a:custGeom>
              <a:avLst/>
              <a:gdLst/>
              <a:ahLst/>
              <a:cxnLst/>
              <a:rect l="0" t="0" r="0" b="0"/>
              <a:pathLst>
                <a:path w="104186" h="174056">
                  <a:moveTo>
                    <a:pt x="55999" y="0"/>
                  </a:moveTo>
                  <a:lnTo>
                    <a:pt x="18348" y="42258"/>
                  </a:lnTo>
                  <a:lnTo>
                    <a:pt x="769" y="80996"/>
                  </a:lnTo>
                  <a:lnTo>
                    <a:pt x="0" y="111619"/>
                  </a:lnTo>
                  <a:lnTo>
                    <a:pt x="9368" y="138447"/>
                  </a:lnTo>
                  <a:lnTo>
                    <a:pt x="27212" y="162807"/>
                  </a:lnTo>
                  <a:lnTo>
                    <a:pt x="46084" y="171687"/>
                  </a:lnTo>
                  <a:lnTo>
                    <a:pt x="57163" y="174055"/>
                  </a:lnTo>
                  <a:lnTo>
                    <a:pt x="76382" y="172080"/>
                  </a:lnTo>
                  <a:lnTo>
                    <a:pt x="85135" y="169135"/>
                  </a:lnTo>
                  <a:lnTo>
                    <a:pt x="97164" y="158952"/>
                  </a:lnTo>
                  <a:lnTo>
                    <a:pt x="101580" y="152609"/>
                  </a:lnTo>
                  <a:lnTo>
                    <a:pt x="104185" y="134045"/>
                  </a:lnTo>
                  <a:lnTo>
                    <a:pt x="98492" y="99314"/>
                  </a:lnTo>
                  <a:lnTo>
                    <a:pt x="89568" y="76098"/>
                  </a:lnTo>
                  <a:lnTo>
                    <a:pt x="76965" y="57142"/>
                  </a:lnTo>
                  <a:lnTo>
                    <a:pt x="60423" y="44686"/>
                  </a:lnTo>
                  <a:lnTo>
                    <a:pt x="36293" y="35121"/>
                  </a:lnTo>
                  <a:lnTo>
                    <a:pt x="17132" y="31094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46CEDF-8462-4D2C-B311-F0B37A098442}"/>
                </a:ext>
              </a:extLst>
            </p:cNvPr>
            <p:cNvSpPr/>
            <p:nvPr/>
          </p:nvSpPr>
          <p:spPr>
            <a:xfrm>
              <a:off x="2269870" y="1025371"/>
              <a:ext cx="217660" cy="163980"/>
            </a:xfrm>
            <a:custGeom>
              <a:avLst/>
              <a:gdLst/>
              <a:ahLst/>
              <a:cxnLst/>
              <a:rect l="0" t="0" r="0" b="0"/>
              <a:pathLst>
                <a:path w="217660" h="163980">
                  <a:moveTo>
                    <a:pt x="0" y="16282"/>
                  </a:moveTo>
                  <a:lnTo>
                    <a:pt x="0" y="74661"/>
                  </a:lnTo>
                  <a:lnTo>
                    <a:pt x="864" y="137096"/>
                  </a:lnTo>
                  <a:lnTo>
                    <a:pt x="4127" y="154622"/>
                  </a:lnTo>
                  <a:lnTo>
                    <a:pt x="6206" y="156877"/>
                  </a:lnTo>
                  <a:lnTo>
                    <a:pt x="8456" y="154926"/>
                  </a:lnTo>
                  <a:lnTo>
                    <a:pt x="30079" y="94088"/>
                  </a:lnTo>
                  <a:lnTo>
                    <a:pt x="54622" y="44559"/>
                  </a:lnTo>
                  <a:lnTo>
                    <a:pt x="66599" y="31441"/>
                  </a:lnTo>
                  <a:lnTo>
                    <a:pt x="108216" y="3616"/>
                  </a:lnTo>
                  <a:lnTo>
                    <a:pt x="126407" y="0"/>
                  </a:lnTo>
                  <a:lnTo>
                    <a:pt x="136095" y="245"/>
                  </a:lnTo>
                  <a:lnTo>
                    <a:pt x="153769" y="7427"/>
                  </a:lnTo>
                  <a:lnTo>
                    <a:pt x="175984" y="26038"/>
                  </a:lnTo>
                  <a:lnTo>
                    <a:pt x="191203" y="47963"/>
                  </a:lnTo>
                  <a:lnTo>
                    <a:pt x="209610" y="102524"/>
                  </a:lnTo>
                  <a:lnTo>
                    <a:pt x="217659" y="163979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7F63C9-5760-45CD-ADEE-74747DAC139F}"/>
                </a:ext>
              </a:extLst>
            </p:cNvPr>
            <p:cNvSpPr/>
            <p:nvPr/>
          </p:nvSpPr>
          <p:spPr>
            <a:xfrm>
              <a:off x="2801454" y="1026106"/>
              <a:ext cx="162037" cy="190975"/>
            </a:xfrm>
            <a:custGeom>
              <a:avLst/>
              <a:gdLst/>
              <a:ahLst/>
              <a:cxnLst/>
              <a:rect l="0" t="0" r="0" b="0"/>
              <a:pathLst>
                <a:path w="162037" h="190975">
                  <a:moveTo>
                    <a:pt x="59204" y="23320"/>
                  </a:moveTo>
                  <a:lnTo>
                    <a:pt x="42697" y="27447"/>
                  </a:lnTo>
                  <a:lnTo>
                    <a:pt x="29987" y="36383"/>
                  </a:lnTo>
                  <a:lnTo>
                    <a:pt x="13119" y="58285"/>
                  </a:lnTo>
                  <a:lnTo>
                    <a:pt x="4173" y="76864"/>
                  </a:lnTo>
                  <a:lnTo>
                    <a:pt x="0" y="107611"/>
                  </a:lnTo>
                  <a:lnTo>
                    <a:pt x="2085" y="131320"/>
                  </a:lnTo>
                  <a:lnTo>
                    <a:pt x="10497" y="151647"/>
                  </a:lnTo>
                  <a:lnTo>
                    <a:pt x="32884" y="181682"/>
                  </a:lnTo>
                  <a:lnTo>
                    <a:pt x="48082" y="188713"/>
                  </a:lnTo>
                  <a:lnTo>
                    <a:pt x="67217" y="190974"/>
                  </a:lnTo>
                  <a:lnTo>
                    <a:pt x="90117" y="189100"/>
                  </a:lnTo>
                  <a:lnTo>
                    <a:pt x="123162" y="174936"/>
                  </a:lnTo>
                  <a:lnTo>
                    <a:pt x="146581" y="158455"/>
                  </a:lnTo>
                  <a:lnTo>
                    <a:pt x="156484" y="140962"/>
                  </a:lnTo>
                  <a:lnTo>
                    <a:pt x="162036" y="118792"/>
                  </a:lnTo>
                  <a:lnTo>
                    <a:pt x="158564" y="73977"/>
                  </a:lnTo>
                  <a:lnTo>
                    <a:pt x="153460" y="57063"/>
                  </a:lnTo>
                  <a:lnTo>
                    <a:pt x="136108" y="32129"/>
                  </a:lnTo>
                  <a:lnTo>
                    <a:pt x="125341" y="22053"/>
                  </a:lnTo>
                  <a:lnTo>
                    <a:pt x="74751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3AF300-8CF4-4660-AFE6-6F51695AE500}"/>
                </a:ext>
              </a:extLst>
            </p:cNvPr>
            <p:cNvSpPr/>
            <p:nvPr/>
          </p:nvSpPr>
          <p:spPr>
            <a:xfrm>
              <a:off x="3070685" y="866644"/>
              <a:ext cx="125504" cy="524818"/>
            </a:xfrm>
            <a:custGeom>
              <a:avLst/>
              <a:gdLst/>
              <a:ahLst/>
              <a:cxnLst/>
              <a:rect l="0" t="0" r="0" b="0"/>
              <a:pathLst>
                <a:path w="125504" h="524818">
                  <a:moveTo>
                    <a:pt x="100914" y="81726"/>
                  </a:moveTo>
                  <a:lnTo>
                    <a:pt x="122553" y="55960"/>
                  </a:lnTo>
                  <a:lnTo>
                    <a:pt x="125503" y="39469"/>
                  </a:lnTo>
                  <a:lnTo>
                    <a:pt x="125080" y="30234"/>
                  </a:lnTo>
                  <a:lnTo>
                    <a:pt x="117701" y="15367"/>
                  </a:lnTo>
                  <a:lnTo>
                    <a:pt x="112105" y="8984"/>
                  </a:lnTo>
                  <a:lnTo>
                    <a:pt x="94372" y="1891"/>
                  </a:lnTo>
                  <a:lnTo>
                    <a:pt x="83597" y="0"/>
                  </a:lnTo>
                  <a:lnTo>
                    <a:pt x="67018" y="2505"/>
                  </a:lnTo>
                  <a:lnTo>
                    <a:pt x="60178" y="5592"/>
                  </a:lnTo>
                  <a:lnTo>
                    <a:pt x="38172" y="26442"/>
                  </a:lnTo>
                  <a:lnTo>
                    <a:pt x="19934" y="58234"/>
                  </a:lnTo>
                  <a:lnTo>
                    <a:pt x="5296" y="105504"/>
                  </a:lnTo>
                  <a:lnTo>
                    <a:pt x="575" y="161484"/>
                  </a:lnTo>
                  <a:lnTo>
                    <a:pt x="0" y="211685"/>
                  </a:lnTo>
                  <a:lnTo>
                    <a:pt x="6092" y="268530"/>
                  </a:lnTo>
                  <a:lnTo>
                    <a:pt x="13310" y="322241"/>
                  </a:lnTo>
                  <a:lnTo>
                    <a:pt x="19118" y="374437"/>
                  </a:lnTo>
                  <a:lnTo>
                    <a:pt x="31100" y="430841"/>
                  </a:lnTo>
                  <a:lnTo>
                    <a:pt x="43064" y="492224"/>
                  </a:lnTo>
                  <a:lnTo>
                    <a:pt x="46500" y="524817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3DA227-41C6-4CD3-9E8C-94C556566A33}"/>
                </a:ext>
              </a:extLst>
            </p:cNvPr>
            <p:cNvSpPr/>
            <p:nvPr/>
          </p:nvSpPr>
          <p:spPr>
            <a:xfrm>
              <a:off x="3023902" y="1072747"/>
              <a:ext cx="240980" cy="54415"/>
            </a:xfrm>
            <a:custGeom>
              <a:avLst/>
              <a:gdLst/>
              <a:ahLst/>
              <a:cxnLst/>
              <a:rect l="0" t="0" r="0" b="0"/>
              <a:pathLst>
                <a:path w="240980" h="54415">
                  <a:moveTo>
                    <a:pt x="0" y="54414"/>
                  </a:moveTo>
                  <a:lnTo>
                    <a:pt x="20346" y="42866"/>
                  </a:lnTo>
                  <a:lnTo>
                    <a:pt x="66463" y="33675"/>
                  </a:lnTo>
                  <a:lnTo>
                    <a:pt x="128074" y="25228"/>
                  </a:lnTo>
                  <a:lnTo>
                    <a:pt x="185314" y="12866"/>
                  </a:lnTo>
                  <a:lnTo>
                    <a:pt x="240979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F97D8B-0113-44B1-9B1F-9B9D03A02795}"/>
                </a:ext>
              </a:extLst>
            </p:cNvPr>
            <p:cNvSpPr/>
            <p:nvPr/>
          </p:nvSpPr>
          <p:spPr>
            <a:xfrm>
              <a:off x="3729667" y="858330"/>
              <a:ext cx="219286" cy="291250"/>
            </a:xfrm>
            <a:custGeom>
              <a:avLst/>
              <a:gdLst/>
              <a:ahLst/>
              <a:cxnLst/>
              <a:rect l="0" t="0" r="0" b="0"/>
              <a:pathLst>
                <a:path w="219286" h="291250">
                  <a:moveTo>
                    <a:pt x="195964" y="20079"/>
                  </a:moveTo>
                  <a:lnTo>
                    <a:pt x="191837" y="7699"/>
                  </a:lnTo>
                  <a:lnTo>
                    <a:pt x="186303" y="4052"/>
                  </a:lnTo>
                  <a:lnTo>
                    <a:pt x="168638" y="0"/>
                  </a:lnTo>
                  <a:lnTo>
                    <a:pt x="123835" y="3604"/>
                  </a:lnTo>
                  <a:lnTo>
                    <a:pt x="94842" y="11934"/>
                  </a:lnTo>
                  <a:lnTo>
                    <a:pt x="62259" y="30045"/>
                  </a:lnTo>
                  <a:lnTo>
                    <a:pt x="28698" y="67009"/>
                  </a:lnTo>
                  <a:lnTo>
                    <a:pt x="12334" y="90126"/>
                  </a:lnTo>
                  <a:lnTo>
                    <a:pt x="672" y="129893"/>
                  </a:lnTo>
                  <a:lnTo>
                    <a:pt x="0" y="163461"/>
                  </a:lnTo>
                  <a:lnTo>
                    <a:pt x="8375" y="198018"/>
                  </a:lnTo>
                  <a:lnTo>
                    <a:pt x="30676" y="237625"/>
                  </a:lnTo>
                  <a:lnTo>
                    <a:pt x="57172" y="262603"/>
                  </a:lnTo>
                  <a:lnTo>
                    <a:pt x="95057" y="285296"/>
                  </a:lnTo>
                  <a:lnTo>
                    <a:pt x="142252" y="291249"/>
                  </a:lnTo>
                  <a:lnTo>
                    <a:pt x="170549" y="289581"/>
                  </a:lnTo>
                  <a:lnTo>
                    <a:pt x="219285" y="276605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E451D94-A8F6-4C7F-B874-C56AD33EA441}"/>
                </a:ext>
              </a:extLst>
            </p:cNvPr>
            <p:cNvSpPr/>
            <p:nvPr/>
          </p:nvSpPr>
          <p:spPr>
            <a:xfrm>
              <a:off x="4051605" y="858128"/>
              <a:ext cx="154033" cy="241657"/>
            </a:xfrm>
            <a:custGeom>
              <a:avLst/>
              <a:gdLst/>
              <a:ahLst/>
              <a:cxnLst/>
              <a:rect l="0" t="0" r="0" b="0"/>
              <a:pathLst>
                <a:path w="154033" h="241657">
                  <a:moveTo>
                    <a:pt x="6176" y="98016"/>
                  </a:moveTo>
                  <a:lnTo>
                    <a:pt x="6176" y="81509"/>
                  </a:lnTo>
                  <a:lnTo>
                    <a:pt x="7040" y="80102"/>
                  </a:lnTo>
                  <a:lnTo>
                    <a:pt x="10303" y="87751"/>
                  </a:lnTo>
                  <a:lnTo>
                    <a:pt x="6936" y="144520"/>
                  </a:lnTo>
                  <a:lnTo>
                    <a:pt x="5463" y="198853"/>
                  </a:lnTo>
                  <a:lnTo>
                    <a:pt x="879" y="226838"/>
                  </a:lnTo>
                  <a:lnTo>
                    <a:pt x="54" y="226220"/>
                  </a:lnTo>
                  <a:lnTo>
                    <a:pt x="0" y="215456"/>
                  </a:lnTo>
                  <a:lnTo>
                    <a:pt x="9319" y="157073"/>
                  </a:lnTo>
                  <a:lnTo>
                    <a:pt x="19241" y="99989"/>
                  </a:lnTo>
                  <a:lnTo>
                    <a:pt x="36229" y="48531"/>
                  </a:lnTo>
                  <a:lnTo>
                    <a:pt x="60795" y="7686"/>
                  </a:lnTo>
                  <a:lnTo>
                    <a:pt x="65909" y="1520"/>
                  </a:lnTo>
                  <a:lnTo>
                    <a:pt x="71910" y="0"/>
                  </a:lnTo>
                  <a:lnTo>
                    <a:pt x="78501" y="1578"/>
                  </a:lnTo>
                  <a:lnTo>
                    <a:pt x="85487" y="5221"/>
                  </a:lnTo>
                  <a:lnTo>
                    <a:pt x="95553" y="18482"/>
                  </a:lnTo>
                  <a:lnTo>
                    <a:pt x="111900" y="72187"/>
                  </a:lnTo>
                  <a:lnTo>
                    <a:pt x="122678" y="130150"/>
                  </a:lnTo>
                  <a:lnTo>
                    <a:pt x="133124" y="183250"/>
                  </a:lnTo>
                  <a:lnTo>
                    <a:pt x="148400" y="229106"/>
                  </a:lnTo>
                  <a:lnTo>
                    <a:pt x="154032" y="240923"/>
                  </a:lnTo>
                  <a:lnTo>
                    <a:pt x="153115" y="241656"/>
                  </a:lnTo>
                  <a:lnTo>
                    <a:pt x="150777" y="240417"/>
                  </a:lnTo>
                  <a:lnTo>
                    <a:pt x="139232" y="226294"/>
                  </a:lnTo>
                  <a:lnTo>
                    <a:pt x="116368" y="187311"/>
                  </a:lnTo>
                  <a:lnTo>
                    <a:pt x="97560" y="170923"/>
                  </a:lnTo>
                  <a:lnTo>
                    <a:pt x="75575" y="159253"/>
                  </a:lnTo>
                  <a:lnTo>
                    <a:pt x="48524" y="154452"/>
                  </a:lnTo>
                  <a:lnTo>
                    <a:pt x="33347" y="157935"/>
                  </a:lnTo>
                  <a:lnTo>
                    <a:pt x="13950" y="167978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F8AA34-8809-4D43-A4E9-C8707DCAF5B3}"/>
                </a:ext>
              </a:extLst>
            </p:cNvPr>
            <p:cNvSpPr/>
            <p:nvPr/>
          </p:nvSpPr>
          <p:spPr>
            <a:xfrm>
              <a:off x="4275522" y="868718"/>
              <a:ext cx="163163" cy="235124"/>
            </a:xfrm>
            <a:custGeom>
              <a:avLst/>
              <a:gdLst/>
              <a:ahLst/>
              <a:cxnLst/>
              <a:rect l="0" t="0" r="0" b="0"/>
              <a:pathLst>
                <a:path w="163163" h="235124">
                  <a:moveTo>
                    <a:pt x="15465" y="87426"/>
                  </a:moveTo>
                  <a:lnTo>
                    <a:pt x="2019" y="149282"/>
                  </a:lnTo>
                  <a:lnTo>
                    <a:pt x="103" y="211773"/>
                  </a:lnTo>
                  <a:lnTo>
                    <a:pt x="0" y="224745"/>
                  </a:lnTo>
                  <a:lnTo>
                    <a:pt x="6076" y="163341"/>
                  </a:lnTo>
                  <a:lnTo>
                    <a:pt x="13685" y="110827"/>
                  </a:lnTo>
                  <a:lnTo>
                    <a:pt x="29356" y="51021"/>
                  </a:lnTo>
                  <a:lnTo>
                    <a:pt x="56332" y="16594"/>
                  </a:lnTo>
                  <a:lnTo>
                    <a:pt x="78246" y="2139"/>
                  </a:lnTo>
                  <a:lnTo>
                    <a:pt x="98070" y="0"/>
                  </a:lnTo>
                  <a:lnTo>
                    <a:pt x="109403" y="639"/>
                  </a:lnTo>
                  <a:lnTo>
                    <a:pt x="117821" y="3656"/>
                  </a:lnTo>
                  <a:lnTo>
                    <a:pt x="129479" y="13919"/>
                  </a:lnTo>
                  <a:lnTo>
                    <a:pt x="132069" y="20283"/>
                  </a:lnTo>
                  <a:lnTo>
                    <a:pt x="132645" y="34264"/>
                  </a:lnTo>
                  <a:lnTo>
                    <a:pt x="119859" y="60830"/>
                  </a:lnTo>
                  <a:lnTo>
                    <a:pt x="84843" y="106391"/>
                  </a:lnTo>
                  <a:lnTo>
                    <a:pt x="61933" y="122700"/>
                  </a:lnTo>
                  <a:lnTo>
                    <a:pt x="54217" y="126489"/>
                  </a:lnTo>
                  <a:lnTo>
                    <a:pt x="50801" y="131606"/>
                  </a:lnTo>
                  <a:lnTo>
                    <a:pt x="50250" y="137609"/>
                  </a:lnTo>
                  <a:lnTo>
                    <a:pt x="51611" y="144202"/>
                  </a:lnTo>
                  <a:lnTo>
                    <a:pt x="60033" y="156134"/>
                  </a:lnTo>
                  <a:lnTo>
                    <a:pt x="117607" y="205851"/>
                  </a:lnTo>
                  <a:lnTo>
                    <a:pt x="163162" y="235123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26F5C5-638A-4FCC-A54B-DBB7C8EE9C1B}"/>
                </a:ext>
              </a:extLst>
            </p:cNvPr>
            <p:cNvSpPr/>
            <p:nvPr/>
          </p:nvSpPr>
          <p:spPr>
            <a:xfrm>
              <a:off x="4548689" y="836197"/>
              <a:ext cx="139176" cy="304293"/>
            </a:xfrm>
            <a:custGeom>
              <a:avLst/>
              <a:gdLst/>
              <a:ahLst/>
              <a:cxnLst/>
              <a:rect l="0" t="0" r="0" b="0"/>
              <a:pathLst>
                <a:path w="139176" h="304293">
                  <a:moveTo>
                    <a:pt x="14372" y="96626"/>
                  </a:moveTo>
                  <a:lnTo>
                    <a:pt x="6455" y="156716"/>
                  </a:lnTo>
                  <a:lnTo>
                    <a:pt x="0" y="208112"/>
                  </a:lnTo>
                  <a:lnTo>
                    <a:pt x="472" y="212409"/>
                  </a:lnTo>
                  <a:lnTo>
                    <a:pt x="1650" y="212682"/>
                  </a:lnTo>
                  <a:lnTo>
                    <a:pt x="3299" y="210274"/>
                  </a:lnTo>
                  <a:lnTo>
                    <a:pt x="10435" y="147654"/>
                  </a:lnTo>
                  <a:lnTo>
                    <a:pt x="14458" y="89911"/>
                  </a:lnTo>
                  <a:lnTo>
                    <a:pt x="24978" y="43444"/>
                  </a:lnTo>
                  <a:lnTo>
                    <a:pt x="34632" y="23757"/>
                  </a:lnTo>
                  <a:lnTo>
                    <a:pt x="47561" y="9250"/>
                  </a:lnTo>
                  <a:lnTo>
                    <a:pt x="66550" y="1650"/>
                  </a:lnTo>
                  <a:lnTo>
                    <a:pt x="87658" y="0"/>
                  </a:lnTo>
                  <a:lnTo>
                    <a:pt x="105677" y="5025"/>
                  </a:lnTo>
                  <a:lnTo>
                    <a:pt x="120019" y="15319"/>
                  </a:lnTo>
                  <a:lnTo>
                    <a:pt x="131288" y="29396"/>
                  </a:lnTo>
                  <a:lnTo>
                    <a:pt x="139175" y="47168"/>
                  </a:lnTo>
                  <a:lnTo>
                    <a:pt x="134043" y="78100"/>
                  </a:lnTo>
                  <a:lnTo>
                    <a:pt x="110851" y="132410"/>
                  </a:lnTo>
                  <a:lnTo>
                    <a:pt x="83429" y="165115"/>
                  </a:lnTo>
                  <a:lnTo>
                    <a:pt x="68384" y="177738"/>
                  </a:lnTo>
                  <a:lnTo>
                    <a:pt x="66791" y="181795"/>
                  </a:lnTo>
                  <a:lnTo>
                    <a:pt x="69183" y="184499"/>
                  </a:lnTo>
                  <a:lnTo>
                    <a:pt x="115906" y="204538"/>
                  </a:lnTo>
                  <a:lnTo>
                    <a:pt x="126581" y="218580"/>
                  </a:lnTo>
                  <a:lnTo>
                    <a:pt x="132477" y="235473"/>
                  </a:lnTo>
                  <a:lnTo>
                    <a:pt x="132218" y="251618"/>
                  </a:lnTo>
                  <a:lnTo>
                    <a:pt x="126921" y="265128"/>
                  </a:lnTo>
                  <a:lnTo>
                    <a:pt x="117944" y="276890"/>
                  </a:lnTo>
                  <a:lnTo>
                    <a:pt x="98323" y="292361"/>
                  </a:lnTo>
                  <a:lnTo>
                    <a:pt x="75235" y="301935"/>
                  </a:lnTo>
                  <a:lnTo>
                    <a:pt x="49488" y="304292"/>
                  </a:lnTo>
                  <a:lnTo>
                    <a:pt x="29919" y="298738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F540F1-C395-4C3A-BFF9-778262AF3D39}"/>
                </a:ext>
              </a:extLst>
            </p:cNvPr>
            <p:cNvSpPr/>
            <p:nvPr/>
          </p:nvSpPr>
          <p:spPr>
            <a:xfrm>
              <a:off x="4759404" y="884488"/>
              <a:ext cx="127037" cy="184928"/>
            </a:xfrm>
            <a:custGeom>
              <a:avLst/>
              <a:gdLst/>
              <a:ahLst/>
              <a:cxnLst/>
              <a:rect l="0" t="0" r="0" b="0"/>
              <a:pathLst>
                <a:path w="127037" h="184928">
                  <a:moveTo>
                    <a:pt x="44636" y="48335"/>
                  </a:moveTo>
                  <a:lnTo>
                    <a:pt x="32256" y="56589"/>
                  </a:lnTo>
                  <a:lnTo>
                    <a:pt x="16304" y="78228"/>
                  </a:lnTo>
                  <a:lnTo>
                    <a:pt x="4763" y="106521"/>
                  </a:lnTo>
                  <a:lnTo>
                    <a:pt x="0" y="136785"/>
                  </a:lnTo>
                  <a:lnTo>
                    <a:pt x="3493" y="152713"/>
                  </a:lnTo>
                  <a:lnTo>
                    <a:pt x="11667" y="165551"/>
                  </a:lnTo>
                  <a:lnTo>
                    <a:pt x="23937" y="177015"/>
                  </a:lnTo>
                  <a:lnTo>
                    <a:pt x="40331" y="183262"/>
                  </a:lnTo>
                  <a:lnTo>
                    <a:pt x="49540" y="184927"/>
                  </a:lnTo>
                  <a:lnTo>
                    <a:pt x="66681" y="182172"/>
                  </a:lnTo>
                  <a:lnTo>
                    <a:pt x="82937" y="174325"/>
                  </a:lnTo>
                  <a:lnTo>
                    <a:pt x="104929" y="155339"/>
                  </a:lnTo>
                  <a:lnTo>
                    <a:pt x="114044" y="140806"/>
                  </a:lnTo>
                  <a:lnTo>
                    <a:pt x="126069" y="97951"/>
                  </a:lnTo>
                  <a:lnTo>
                    <a:pt x="127036" y="52506"/>
                  </a:lnTo>
                  <a:lnTo>
                    <a:pt x="122717" y="34642"/>
                  </a:lnTo>
                  <a:lnTo>
                    <a:pt x="115039" y="18065"/>
                  </a:lnTo>
                  <a:lnTo>
                    <a:pt x="101262" y="6667"/>
                  </a:lnTo>
                  <a:lnTo>
                    <a:pt x="92752" y="2418"/>
                  </a:lnTo>
                  <a:lnTo>
                    <a:pt x="76385" y="0"/>
                  </a:lnTo>
                  <a:lnTo>
                    <a:pt x="68393" y="565"/>
                  </a:lnTo>
                  <a:lnTo>
                    <a:pt x="52603" y="8102"/>
                  </a:lnTo>
                  <a:lnTo>
                    <a:pt x="29089" y="25015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0A53F49-C549-46F4-8592-0C6F5E4C1703}"/>
                </a:ext>
              </a:extLst>
            </p:cNvPr>
            <p:cNvSpPr/>
            <p:nvPr/>
          </p:nvSpPr>
          <p:spPr>
            <a:xfrm>
              <a:off x="4986416" y="886182"/>
              <a:ext cx="131334" cy="204110"/>
            </a:xfrm>
            <a:custGeom>
              <a:avLst/>
              <a:gdLst/>
              <a:ahLst/>
              <a:cxnLst/>
              <a:rect l="0" t="0" r="0" b="0"/>
              <a:pathLst>
                <a:path w="131334" h="204110">
                  <a:moveTo>
                    <a:pt x="19736" y="0"/>
                  </a:moveTo>
                  <a:lnTo>
                    <a:pt x="23862" y="12380"/>
                  </a:lnTo>
                  <a:lnTo>
                    <a:pt x="20583" y="46847"/>
                  </a:lnTo>
                  <a:lnTo>
                    <a:pt x="9141" y="106948"/>
                  </a:lnTo>
                  <a:lnTo>
                    <a:pt x="2537" y="166505"/>
                  </a:lnTo>
                  <a:lnTo>
                    <a:pt x="0" y="184559"/>
                  </a:lnTo>
                  <a:lnTo>
                    <a:pt x="1751" y="201220"/>
                  </a:lnTo>
                  <a:lnTo>
                    <a:pt x="3427" y="204109"/>
                  </a:lnTo>
                  <a:lnTo>
                    <a:pt x="5408" y="203443"/>
                  </a:lnTo>
                  <a:lnTo>
                    <a:pt x="12323" y="190126"/>
                  </a:lnTo>
                  <a:lnTo>
                    <a:pt x="18168" y="177783"/>
                  </a:lnTo>
                  <a:lnTo>
                    <a:pt x="53345" y="133863"/>
                  </a:lnTo>
                  <a:lnTo>
                    <a:pt x="111389" y="84552"/>
                  </a:lnTo>
                  <a:lnTo>
                    <a:pt x="130259" y="46515"/>
                  </a:lnTo>
                  <a:lnTo>
                    <a:pt x="131333" y="28735"/>
                  </a:lnTo>
                  <a:lnTo>
                    <a:pt x="130410" y="19157"/>
                  </a:lnTo>
                  <a:lnTo>
                    <a:pt x="128068" y="15362"/>
                  </a:lnTo>
                  <a:lnTo>
                    <a:pt x="124779" y="15424"/>
                  </a:lnTo>
                  <a:lnTo>
                    <a:pt x="120859" y="18056"/>
                  </a:lnTo>
                  <a:lnTo>
                    <a:pt x="114199" y="30194"/>
                  </a:lnTo>
                  <a:lnTo>
                    <a:pt x="109225" y="48832"/>
                  </a:lnTo>
                  <a:lnTo>
                    <a:pt x="106031" y="103024"/>
                  </a:lnTo>
                  <a:lnTo>
                    <a:pt x="105400" y="159506"/>
                  </a:lnTo>
                  <a:lnTo>
                    <a:pt x="105245" y="186565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506392-53DC-4057-9AB1-7C76148039A2}"/>
                </a:ext>
              </a:extLst>
            </p:cNvPr>
            <p:cNvSpPr/>
            <p:nvPr/>
          </p:nvSpPr>
          <p:spPr>
            <a:xfrm>
              <a:off x="5221581" y="893476"/>
              <a:ext cx="170304" cy="241460"/>
            </a:xfrm>
            <a:custGeom>
              <a:avLst/>
              <a:gdLst/>
              <a:ahLst/>
              <a:cxnLst/>
              <a:rect l="0" t="0" r="0" b="0"/>
              <a:pathLst>
                <a:path w="170304" h="241460">
                  <a:moveTo>
                    <a:pt x="10003" y="8253"/>
                  </a:moveTo>
                  <a:lnTo>
                    <a:pt x="1749" y="0"/>
                  </a:lnTo>
                  <a:lnTo>
                    <a:pt x="182" y="160"/>
                  </a:lnTo>
                  <a:lnTo>
                    <a:pt x="0" y="2858"/>
                  </a:lnTo>
                  <a:lnTo>
                    <a:pt x="9006" y="38253"/>
                  </a:lnTo>
                  <a:lnTo>
                    <a:pt x="26376" y="67922"/>
                  </a:lnTo>
                  <a:lnTo>
                    <a:pt x="31283" y="73944"/>
                  </a:lnTo>
                  <a:lnTo>
                    <a:pt x="45948" y="82939"/>
                  </a:lnTo>
                  <a:lnTo>
                    <a:pt x="63982" y="88952"/>
                  </a:lnTo>
                  <a:lnTo>
                    <a:pt x="83514" y="91624"/>
                  </a:lnTo>
                  <a:lnTo>
                    <a:pt x="101408" y="88205"/>
                  </a:lnTo>
                  <a:lnTo>
                    <a:pt x="123746" y="76569"/>
                  </a:lnTo>
                  <a:lnTo>
                    <a:pt x="141306" y="59877"/>
                  </a:lnTo>
                  <a:lnTo>
                    <a:pt x="162715" y="31023"/>
                  </a:lnTo>
                  <a:lnTo>
                    <a:pt x="168566" y="13478"/>
                  </a:lnTo>
                  <a:lnTo>
                    <a:pt x="170303" y="1074"/>
                  </a:lnTo>
                  <a:lnTo>
                    <a:pt x="149831" y="62925"/>
                  </a:lnTo>
                  <a:lnTo>
                    <a:pt x="127656" y="125351"/>
                  </a:lnTo>
                  <a:lnTo>
                    <a:pt x="115233" y="180040"/>
                  </a:lnTo>
                  <a:lnTo>
                    <a:pt x="114023" y="216735"/>
                  </a:lnTo>
                  <a:lnTo>
                    <a:pt x="126606" y="241459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CE952-5C72-4958-B257-8A505EDC906C}"/>
                </a:ext>
              </a:extLst>
            </p:cNvPr>
            <p:cNvSpPr/>
            <p:nvPr/>
          </p:nvSpPr>
          <p:spPr>
            <a:xfrm>
              <a:off x="5519717" y="913701"/>
              <a:ext cx="184073" cy="225683"/>
            </a:xfrm>
            <a:custGeom>
              <a:avLst/>
              <a:gdLst/>
              <a:ahLst/>
              <a:cxnLst/>
              <a:rect l="0" t="0" r="0" b="0"/>
              <a:pathLst>
                <a:path w="184073" h="225683">
                  <a:moveTo>
                    <a:pt x="7261" y="26896"/>
                  </a:moveTo>
                  <a:lnTo>
                    <a:pt x="19641" y="18642"/>
                  </a:lnTo>
                  <a:lnTo>
                    <a:pt x="22424" y="19666"/>
                  </a:lnTo>
                  <a:lnTo>
                    <a:pt x="23416" y="23804"/>
                  </a:lnTo>
                  <a:lnTo>
                    <a:pt x="21350" y="37614"/>
                  </a:lnTo>
                  <a:lnTo>
                    <a:pt x="3383" y="100958"/>
                  </a:lnTo>
                  <a:lnTo>
                    <a:pt x="0" y="160300"/>
                  </a:lnTo>
                  <a:lnTo>
                    <a:pt x="453" y="196786"/>
                  </a:lnTo>
                  <a:lnTo>
                    <a:pt x="1858" y="197162"/>
                  </a:lnTo>
                  <a:lnTo>
                    <a:pt x="3659" y="194821"/>
                  </a:lnTo>
                  <a:lnTo>
                    <a:pt x="11071" y="136453"/>
                  </a:lnTo>
                  <a:lnTo>
                    <a:pt x="16815" y="77898"/>
                  </a:lnTo>
                  <a:lnTo>
                    <a:pt x="29878" y="39178"/>
                  </a:lnTo>
                  <a:lnTo>
                    <a:pt x="52350" y="12685"/>
                  </a:lnTo>
                  <a:lnTo>
                    <a:pt x="71063" y="3305"/>
                  </a:lnTo>
                  <a:lnTo>
                    <a:pt x="90032" y="0"/>
                  </a:lnTo>
                  <a:lnTo>
                    <a:pt x="107100" y="1410"/>
                  </a:lnTo>
                  <a:lnTo>
                    <a:pt x="121019" y="7220"/>
                  </a:lnTo>
                  <a:lnTo>
                    <a:pt x="159974" y="40065"/>
                  </a:lnTo>
                  <a:lnTo>
                    <a:pt x="171511" y="59589"/>
                  </a:lnTo>
                  <a:lnTo>
                    <a:pt x="180400" y="81784"/>
                  </a:lnTo>
                  <a:lnTo>
                    <a:pt x="184072" y="128525"/>
                  </a:lnTo>
                  <a:lnTo>
                    <a:pt x="181429" y="148072"/>
                  </a:lnTo>
                  <a:lnTo>
                    <a:pt x="166832" y="177771"/>
                  </a:lnTo>
                  <a:lnTo>
                    <a:pt x="150223" y="200199"/>
                  </a:lnTo>
                  <a:lnTo>
                    <a:pt x="126107" y="217784"/>
                  </a:lnTo>
                  <a:lnTo>
                    <a:pt x="97082" y="225682"/>
                  </a:lnTo>
                  <a:lnTo>
                    <a:pt x="66600" y="223895"/>
                  </a:lnTo>
                  <a:lnTo>
                    <a:pt x="38355" y="21346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B38EEE-0FFB-4B93-9ECE-495ED3060055}"/>
                </a:ext>
              </a:extLst>
            </p:cNvPr>
            <p:cNvSpPr/>
            <p:nvPr/>
          </p:nvSpPr>
          <p:spPr>
            <a:xfrm>
              <a:off x="5783755" y="869590"/>
              <a:ext cx="139674" cy="224081"/>
            </a:xfrm>
            <a:custGeom>
              <a:avLst/>
              <a:gdLst/>
              <a:ahLst/>
              <a:cxnLst/>
              <a:rect l="0" t="0" r="0" b="0"/>
              <a:pathLst>
                <a:path w="139674" h="224081">
                  <a:moveTo>
                    <a:pt x="23070" y="86554"/>
                  </a:moveTo>
                  <a:lnTo>
                    <a:pt x="14817" y="98934"/>
                  </a:lnTo>
                  <a:lnTo>
                    <a:pt x="4037" y="152193"/>
                  </a:lnTo>
                  <a:lnTo>
                    <a:pt x="314" y="209423"/>
                  </a:lnTo>
                  <a:lnTo>
                    <a:pt x="0" y="224080"/>
                  </a:lnTo>
                  <a:lnTo>
                    <a:pt x="2068" y="161267"/>
                  </a:lnTo>
                  <a:lnTo>
                    <a:pt x="13011" y="104774"/>
                  </a:lnTo>
                  <a:lnTo>
                    <a:pt x="25433" y="71535"/>
                  </a:lnTo>
                  <a:lnTo>
                    <a:pt x="66178" y="14057"/>
                  </a:lnTo>
                  <a:lnTo>
                    <a:pt x="86514" y="774"/>
                  </a:lnTo>
                  <a:lnTo>
                    <a:pt x="93870" y="0"/>
                  </a:lnTo>
                  <a:lnTo>
                    <a:pt x="108950" y="3748"/>
                  </a:lnTo>
                  <a:lnTo>
                    <a:pt x="119685" y="13475"/>
                  </a:lnTo>
                  <a:lnTo>
                    <a:pt x="123757" y="19696"/>
                  </a:lnTo>
                  <a:lnTo>
                    <a:pt x="125977" y="35822"/>
                  </a:lnTo>
                  <a:lnTo>
                    <a:pt x="120365" y="74326"/>
                  </a:lnTo>
                  <a:lnTo>
                    <a:pt x="105161" y="100781"/>
                  </a:lnTo>
                  <a:lnTo>
                    <a:pt x="72457" y="137807"/>
                  </a:lnTo>
                  <a:lnTo>
                    <a:pt x="69814" y="144907"/>
                  </a:lnTo>
                  <a:lnTo>
                    <a:pt x="69181" y="162009"/>
                  </a:lnTo>
                  <a:lnTo>
                    <a:pt x="74081" y="176519"/>
                  </a:lnTo>
                  <a:lnTo>
                    <a:pt x="77807" y="182807"/>
                  </a:lnTo>
                  <a:lnTo>
                    <a:pt x="88857" y="192097"/>
                  </a:lnTo>
                  <a:lnTo>
                    <a:pt x="139673" y="218704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91396E-AFDC-4C36-8470-61E8D6BE6484}"/>
                </a:ext>
              </a:extLst>
            </p:cNvPr>
            <p:cNvSpPr/>
            <p:nvPr/>
          </p:nvSpPr>
          <p:spPr>
            <a:xfrm>
              <a:off x="6028477" y="854683"/>
              <a:ext cx="179204" cy="257342"/>
            </a:xfrm>
            <a:custGeom>
              <a:avLst/>
              <a:gdLst/>
              <a:ahLst/>
              <a:cxnLst/>
              <a:rect l="0" t="0" r="0" b="0"/>
              <a:pathLst>
                <a:path w="179204" h="257342">
                  <a:moveTo>
                    <a:pt x="11554" y="117008"/>
                  </a:moveTo>
                  <a:lnTo>
                    <a:pt x="15680" y="104628"/>
                  </a:lnTo>
                  <a:lnTo>
                    <a:pt x="16896" y="106163"/>
                  </a:lnTo>
                  <a:lnTo>
                    <a:pt x="17743" y="131357"/>
                  </a:lnTo>
                  <a:lnTo>
                    <a:pt x="12539" y="186097"/>
                  </a:lnTo>
                  <a:lnTo>
                    <a:pt x="4948" y="244752"/>
                  </a:lnTo>
                  <a:lnTo>
                    <a:pt x="3695" y="247948"/>
                  </a:lnTo>
                  <a:lnTo>
                    <a:pt x="1996" y="246624"/>
                  </a:lnTo>
                  <a:lnTo>
                    <a:pt x="0" y="242286"/>
                  </a:lnTo>
                  <a:lnTo>
                    <a:pt x="1317" y="215548"/>
                  </a:lnTo>
                  <a:lnTo>
                    <a:pt x="18064" y="153657"/>
                  </a:lnTo>
                  <a:lnTo>
                    <a:pt x="33569" y="101598"/>
                  </a:lnTo>
                  <a:lnTo>
                    <a:pt x="59364" y="40650"/>
                  </a:lnTo>
                  <a:lnTo>
                    <a:pt x="72265" y="20487"/>
                  </a:lnTo>
                  <a:lnTo>
                    <a:pt x="91155" y="3572"/>
                  </a:lnTo>
                  <a:lnTo>
                    <a:pt x="98306" y="789"/>
                  </a:lnTo>
                  <a:lnTo>
                    <a:pt x="113163" y="0"/>
                  </a:lnTo>
                  <a:lnTo>
                    <a:pt x="126099" y="4831"/>
                  </a:lnTo>
                  <a:lnTo>
                    <a:pt x="131968" y="8538"/>
                  </a:lnTo>
                  <a:lnTo>
                    <a:pt x="148480" y="34389"/>
                  </a:lnTo>
                  <a:lnTo>
                    <a:pt x="162465" y="86293"/>
                  </a:lnTo>
                  <a:lnTo>
                    <a:pt x="170551" y="142287"/>
                  </a:lnTo>
                  <a:lnTo>
                    <a:pt x="173959" y="195802"/>
                  </a:lnTo>
                  <a:lnTo>
                    <a:pt x="179203" y="257341"/>
                  </a:lnTo>
                  <a:lnTo>
                    <a:pt x="178598" y="257204"/>
                  </a:lnTo>
                  <a:lnTo>
                    <a:pt x="150692" y="204423"/>
                  </a:lnTo>
                  <a:lnTo>
                    <a:pt x="139036" y="192999"/>
                  </a:lnTo>
                  <a:lnTo>
                    <a:pt x="113050" y="177720"/>
                  </a:lnTo>
                  <a:lnTo>
                    <a:pt x="93516" y="170478"/>
                  </a:lnTo>
                  <a:lnTo>
                    <a:pt x="63095" y="169799"/>
                  </a:lnTo>
                  <a:lnTo>
                    <a:pt x="19327" y="179196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BF92C9-498A-411F-A04D-6F2ACCA3D409}"/>
                </a:ext>
              </a:extLst>
            </p:cNvPr>
            <p:cNvSpPr/>
            <p:nvPr/>
          </p:nvSpPr>
          <p:spPr>
            <a:xfrm>
              <a:off x="6312104" y="862862"/>
              <a:ext cx="225434" cy="23321"/>
            </a:xfrm>
            <a:custGeom>
              <a:avLst/>
              <a:gdLst/>
              <a:ahLst/>
              <a:cxnLst/>
              <a:rect l="0" t="0" r="0" b="0"/>
              <a:pathLst>
                <a:path w="225434" h="23321">
                  <a:moveTo>
                    <a:pt x="0" y="23320"/>
                  </a:moveTo>
                  <a:lnTo>
                    <a:pt x="20346" y="17978"/>
                  </a:lnTo>
                  <a:lnTo>
                    <a:pt x="80020" y="10418"/>
                  </a:lnTo>
                  <a:lnTo>
                    <a:pt x="140119" y="8295"/>
                  </a:lnTo>
                  <a:lnTo>
                    <a:pt x="202681" y="2500"/>
                  </a:lnTo>
                  <a:lnTo>
                    <a:pt x="225433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7730B93-198A-4E0B-8F61-EC7113CF40CB}"/>
                </a:ext>
              </a:extLst>
            </p:cNvPr>
            <p:cNvSpPr/>
            <p:nvPr/>
          </p:nvSpPr>
          <p:spPr>
            <a:xfrm>
              <a:off x="6397613" y="862862"/>
              <a:ext cx="23322" cy="233206"/>
            </a:xfrm>
            <a:custGeom>
              <a:avLst/>
              <a:gdLst/>
              <a:ahLst/>
              <a:cxnLst/>
              <a:rect l="0" t="0" r="0" b="0"/>
              <a:pathLst>
                <a:path w="23322" h="233206">
                  <a:moveTo>
                    <a:pt x="0" y="0"/>
                  </a:moveTo>
                  <a:lnTo>
                    <a:pt x="864" y="57515"/>
                  </a:lnTo>
                  <a:lnTo>
                    <a:pt x="7053" y="120831"/>
                  </a:lnTo>
                  <a:lnTo>
                    <a:pt x="11805" y="180062"/>
                  </a:lnTo>
                  <a:lnTo>
                    <a:pt x="23321" y="233205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3361B0-5483-4AAC-A2D1-030AB1458457}"/>
                </a:ext>
              </a:extLst>
            </p:cNvPr>
            <p:cNvSpPr/>
            <p:nvPr/>
          </p:nvSpPr>
          <p:spPr>
            <a:xfrm>
              <a:off x="6621600" y="873930"/>
              <a:ext cx="172464" cy="239381"/>
            </a:xfrm>
            <a:custGeom>
              <a:avLst/>
              <a:gdLst/>
              <a:ahLst/>
              <a:cxnLst/>
              <a:rect l="0" t="0" r="0" b="0"/>
              <a:pathLst>
                <a:path w="172464" h="239381">
                  <a:moveTo>
                    <a:pt x="172463" y="4479"/>
                  </a:moveTo>
                  <a:lnTo>
                    <a:pt x="147639" y="0"/>
                  </a:lnTo>
                  <a:lnTo>
                    <a:pt x="95243" y="7845"/>
                  </a:lnTo>
                  <a:lnTo>
                    <a:pt x="61963" y="23326"/>
                  </a:lnTo>
                  <a:lnTo>
                    <a:pt x="26834" y="51772"/>
                  </a:lnTo>
                  <a:lnTo>
                    <a:pt x="13881" y="66957"/>
                  </a:lnTo>
                  <a:lnTo>
                    <a:pt x="10600" y="74634"/>
                  </a:lnTo>
                  <a:lnTo>
                    <a:pt x="9257" y="90073"/>
                  </a:lnTo>
                  <a:lnTo>
                    <a:pt x="13842" y="103269"/>
                  </a:lnTo>
                  <a:lnTo>
                    <a:pt x="22502" y="114892"/>
                  </a:lnTo>
                  <a:lnTo>
                    <a:pt x="34988" y="125816"/>
                  </a:lnTo>
                  <a:lnTo>
                    <a:pt x="51478" y="131823"/>
                  </a:lnTo>
                  <a:lnTo>
                    <a:pt x="70324" y="133629"/>
                  </a:lnTo>
                  <a:lnTo>
                    <a:pt x="93447" y="130653"/>
                  </a:lnTo>
                  <a:lnTo>
                    <a:pt x="92146" y="130054"/>
                  </a:lnTo>
                  <a:lnTo>
                    <a:pt x="87825" y="129654"/>
                  </a:lnTo>
                  <a:lnTo>
                    <a:pt x="65235" y="137345"/>
                  </a:lnTo>
                  <a:lnTo>
                    <a:pt x="19700" y="169549"/>
                  </a:lnTo>
                  <a:lnTo>
                    <a:pt x="7255" y="184081"/>
                  </a:lnTo>
                  <a:lnTo>
                    <a:pt x="2727" y="191584"/>
                  </a:lnTo>
                  <a:lnTo>
                    <a:pt x="0" y="206831"/>
                  </a:lnTo>
                  <a:lnTo>
                    <a:pt x="482" y="214524"/>
                  </a:lnTo>
                  <a:lnTo>
                    <a:pt x="4258" y="220517"/>
                  </a:lnTo>
                  <a:lnTo>
                    <a:pt x="17667" y="229479"/>
                  </a:lnTo>
                  <a:lnTo>
                    <a:pt x="48766" y="239380"/>
                  </a:lnTo>
                  <a:lnTo>
                    <a:pt x="93794" y="238505"/>
                  </a:lnTo>
                  <a:lnTo>
                    <a:pt x="118048" y="237684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926C69C-6F7B-40C5-B193-65881FD2B016}"/>
                </a:ext>
              </a:extLst>
            </p:cNvPr>
            <p:cNvSpPr/>
            <p:nvPr/>
          </p:nvSpPr>
          <p:spPr>
            <a:xfrm>
              <a:off x="6910903" y="841702"/>
              <a:ext cx="132394" cy="269913"/>
            </a:xfrm>
            <a:custGeom>
              <a:avLst/>
              <a:gdLst/>
              <a:ahLst/>
              <a:cxnLst/>
              <a:rect l="0" t="0" r="0" b="0"/>
              <a:pathLst>
                <a:path w="132394" h="269913">
                  <a:moveTo>
                    <a:pt x="124139" y="13386"/>
                  </a:moveTo>
                  <a:lnTo>
                    <a:pt x="132393" y="5133"/>
                  </a:lnTo>
                  <a:lnTo>
                    <a:pt x="129642" y="2701"/>
                  </a:lnTo>
                  <a:lnTo>
                    <a:pt x="112766" y="0"/>
                  </a:lnTo>
                  <a:lnTo>
                    <a:pt x="82381" y="6733"/>
                  </a:lnTo>
                  <a:lnTo>
                    <a:pt x="27160" y="38568"/>
                  </a:lnTo>
                  <a:lnTo>
                    <a:pt x="5097" y="60579"/>
                  </a:lnTo>
                  <a:lnTo>
                    <a:pt x="1591" y="69032"/>
                  </a:lnTo>
                  <a:lnTo>
                    <a:pt x="0" y="87638"/>
                  </a:lnTo>
                  <a:lnTo>
                    <a:pt x="6779" y="105120"/>
                  </a:lnTo>
                  <a:lnTo>
                    <a:pt x="19292" y="120664"/>
                  </a:lnTo>
                  <a:lnTo>
                    <a:pt x="64800" y="154673"/>
                  </a:lnTo>
                  <a:lnTo>
                    <a:pt x="114956" y="179910"/>
                  </a:lnTo>
                  <a:lnTo>
                    <a:pt x="127543" y="189892"/>
                  </a:lnTo>
                  <a:lnTo>
                    <a:pt x="130727" y="195836"/>
                  </a:lnTo>
                  <a:lnTo>
                    <a:pt x="131962" y="209351"/>
                  </a:lnTo>
                  <a:lnTo>
                    <a:pt x="128491" y="215718"/>
                  </a:lnTo>
                  <a:lnTo>
                    <a:pt x="115421" y="227400"/>
                  </a:lnTo>
                  <a:lnTo>
                    <a:pt x="60168" y="256751"/>
                  </a:lnTo>
                  <a:lnTo>
                    <a:pt x="15310" y="269912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D30E29-CFAB-4A70-A9CA-AD75E15269CE}"/>
                </a:ext>
              </a:extLst>
            </p:cNvPr>
            <p:cNvSpPr/>
            <p:nvPr/>
          </p:nvSpPr>
          <p:spPr>
            <a:xfrm>
              <a:off x="3785708" y="1305953"/>
              <a:ext cx="3381485" cy="149216"/>
            </a:xfrm>
            <a:custGeom>
              <a:avLst/>
              <a:gdLst/>
              <a:ahLst/>
              <a:cxnLst/>
              <a:rect l="0" t="0" r="0" b="0"/>
              <a:pathLst>
                <a:path w="3381485" h="149216">
                  <a:moveTo>
                    <a:pt x="0" y="38867"/>
                  </a:moveTo>
                  <a:lnTo>
                    <a:pt x="8253" y="47121"/>
                  </a:lnTo>
                  <a:lnTo>
                    <a:pt x="33315" y="108671"/>
                  </a:lnTo>
                  <a:lnTo>
                    <a:pt x="43309" y="123442"/>
                  </a:lnTo>
                  <a:lnTo>
                    <a:pt x="56388" y="135765"/>
                  </a:lnTo>
                  <a:lnTo>
                    <a:pt x="82447" y="148288"/>
                  </a:lnTo>
                  <a:lnTo>
                    <a:pt x="116176" y="149215"/>
                  </a:lnTo>
                  <a:lnTo>
                    <a:pt x="178550" y="132884"/>
                  </a:lnTo>
                  <a:lnTo>
                    <a:pt x="222074" y="114737"/>
                  </a:lnTo>
                  <a:lnTo>
                    <a:pt x="249625" y="99631"/>
                  </a:lnTo>
                  <a:lnTo>
                    <a:pt x="309425" y="75052"/>
                  </a:lnTo>
                  <a:lnTo>
                    <a:pt x="350021" y="64985"/>
                  </a:lnTo>
                  <a:lnTo>
                    <a:pt x="380966" y="65320"/>
                  </a:lnTo>
                  <a:lnTo>
                    <a:pt x="443096" y="78010"/>
                  </a:lnTo>
                  <a:lnTo>
                    <a:pt x="471883" y="87893"/>
                  </a:lnTo>
                  <a:lnTo>
                    <a:pt x="489573" y="95205"/>
                  </a:lnTo>
                  <a:lnTo>
                    <a:pt x="539285" y="100285"/>
                  </a:lnTo>
                  <a:lnTo>
                    <a:pt x="601181" y="90168"/>
                  </a:lnTo>
                  <a:lnTo>
                    <a:pt x="663343" y="64278"/>
                  </a:lnTo>
                  <a:lnTo>
                    <a:pt x="721403" y="44461"/>
                  </a:lnTo>
                  <a:lnTo>
                    <a:pt x="749930" y="40524"/>
                  </a:lnTo>
                  <a:lnTo>
                    <a:pt x="776137" y="43485"/>
                  </a:lnTo>
                  <a:lnTo>
                    <a:pt x="838749" y="66768"/>
                  </a:lnTo>
                  <a:lnTo>
                    <a:pt x="872782" y="75313"/>
                  </a:lnTo>
                  <a:lnTo>
                    <a:pt x="933012" y="75219"/>
                  </a:lnTo>
                  <a:lnTo>
                    <a:pt x="988875" y="61967"/>
                  </a:lnTo>
                  <a:lnTo>
                    <a:pt x="1047266" y="46621"/>
                  </a:lnTo>
                  <a:lnTo>
                    <a:pt x="1084220" y="40399"/>
                  </a:lnTo>
                  <a:lnTo>
                    <a:pt x="1114534" y="43448"/>
                  </a:lnTo>
                  <a:lnTo>
                    <a:pt x="1173518" y="67630"/>
                  </a:lnTo>
                  <a:lnTo>
                    <a:pt x="1216759" y="86939"/>
                  </a:lnTo>
                  <a:lnTo>
                    <a:pt x="1277581" y="92725"/>
                  </a:lnTo>
                  <a:lnTo>
                    <a:pt x="1335522" y="82413"/>
                  </a:lnTo>
                  <a:lnTo>
                    <a:pt x="1398500" y="63199"/>
                  </a:lnTo>
                  <a:lnTo>
                    <a:pt x="1455515" y="49418"/>
                  </a:lnTo>
                  <a:lnTo>
                    <a:pt x="1517811" y="47870"/>
                  </a:lnTo>
                  <a:lnTo>
                    <a:pt x="1576547" y="61635"/>
                  </a:lnTo>
                  <a:lnTo>
                    <a:pt x="1627478" y="74523"/>
                  </a:lnTo>
                  <a:lnTo>
                    <a:pt x="1681428" y="83083"/>
                  </a:lnTo>
                  <a:lnTo>
                    <a:pt x="1741099" y="90531"/>
                  </a:lnTo>
                  <a:lnTo>
                    <a:pt x="1790276" y="90435"/>
                  </a:lnTo>
                  <a:lnTo>
                    <a:pt x="1852458" y="79951"/>
                  </a:lnTo>
                  <a:lnTo>
                    <a:pt x="1912753" y="69887"/>
                  </a:lnTo>
                  <a:lnTo>
                    <a:pt x="1970441" y="63709"/>
                  </a:lnTo>
                  <a:lnTo>
                    <a:pt x="2022559" y="63352"/>
                  </a:lnTo>
                  <a:lnTo>
                    <a:pt x="2067019" y="73006"/>
                  </a:lnTo>
                  <a:lnTo>
                    <a:pt x="2129881" y="99020"/>
                  </a:lnTo>
                  <a:lnTo>
                    <a:pt x="2163324" y="105922"/>
                  </a:lnTo>
                  <a:lnTo>
                    <a:pt x="2213315" y="108255"/>
                  </a:lnTo>
                  <a:lnTo>
                    <a:pt x="2268392" y="102509"/>
                  </a:lnTo>
                  <a:lnTo>
                    <a:pt x="2328815" y="88000"/>
                  </a:lnTo>
                  <a:lnTo>
                    <a:pt x="2386283" y="69955"/>
                  </a:lnTo>
                  <a:lnTo>
                    <a:pt x="2447569" y="51823"/>
                  </a:lnTo>
                  <a:lnTo>
                    <a:pt x="2503459" y="36276"/>
                  </a:lnTo>
                  <a:lnTo>
                    <a:pt x="2536107" y="36756"/>
                  </a:lnTo>
                  <a:lnTo>
                    <a:pt x="2590802" y="55501"/>
                  </a:lnTo>
                  <a:lnTo>
                    <a:pt x="2646586" y="74263"/>
                  </a:lnTo>
                  <a:lnTo>
                    <a:pt x="2697342" y="87984"/>
                  </a:lnTo>
                  <a:lnTo>
                    <a:pt x="2753350" y="86029"/>
                  </a:lnTo>
                  <a:lnTo>
                    <a:pt x="2807407" y="77326"/>
                  </a:lnTo>
                  <a:lnTo>
                    <a:pt x="2868045" y="59573"/>
                  </a:lnTo>
                  <a:lnTo>
                    <a:pt x="2921959" y="40593"/>
                  </a:lnTo>
                  <a:lnTo>
                    <a:pt x="2955018" y="21809"/>
                  </a:lnTo>
                  <a:lnTo>
                    <a:pt x="3007559" y="10219"/>
                  </a:lnTo>
                  <a:lnTo>
                    <a:pt x="3039213" y="10801"/>
                  </a:lnTo>
                  <a:lnTo>
                    <a:pt x="3097448" y="26470"/>
                  </a:lnTo>
                  <a:lnTo>
                    <a:pt x="3153112" y="41191"/>
                  </a:lnTo>
                  <a:lnTo>
                    <a:pt x="3208798" y="45564"/>
                  </a:lnTo>
                  <a:lnTo>
                    <a:pt x="3266571" y="46499"/>
                  </a:lnTo>
                  <a:lnTo>
                    <a:pt x="3325455" y="35809"/>
                  </a:lnTo>
                  <a:lnTo>
                    <a:pt x="3349911" y="28364"/>
                  </a:lnTo>
                  <a:lnTo>
                    <a:pt x="3363422" y="18652"/>
                  </a:lnTo>
                  <a:lnTo>
                    <a:pt x="3381484" y="0"/>
                  </a:lnTo>
                </a:path>
              </a:pathLst>
            </a:custGeom>
            <a:ln w="381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36AF43-5C01-4DE8-AD27-9B828D9378C6}"/>
              </a:ext>
            </a:extLst>
          </p:cNvPr>
          <p:cNvGrpSpPr/>
          <p:nvPr/>
        </p:nvGrpSpPr>
        <p:grpSpPr>
          <a:xfrm>
            <a:off x="864722" y="1647988"/>
            <a:ext cx="2054478" cy="233207"/>
            <a:chOff x="864722" y="1647988"/>
            <a:chExt cx="2054478" cy="23320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D4DD14-49BC-4D4F-AE48-15A921DECF57}"/>
                </a:ext>
              </a:extLst>
            </p:cNvPr>
            <p:cNvSpPr/>
            <p:nvPr/>
          </p:nvSpPr>
          <p:spPr>
            <a:xfrm>
              <a:off x="864722" y="1671308"/>
              <a:ext cx="21461" cy="209887"/>
            </a:xfrm>
            <a:custGeom>
              <a:avLst/>
              <a:gdLst/>
              <a:ahLst/>
              <a:cxnLst/>
              <a:rect l="0" t="0" r="0" b="0"/>
              <a:pathLst>
                <a:path w="21461" h="209887">
                  <a:moveTo>
                    <a:pt x="21460" y="0"/>
                  </a:moveTo>
                  <a:lnTo>
                    <a:pt x="15254" y="60107"/>
                  </a:lnTo>
                  <a:lnTo>
                    <a:pt x="5711" y="115424"/>
                  </a:lnTo>
                  <a:lnTo>
                    <a:pt x="0" y="178636"/>
                  </a:lnTo>
                  <a:lnTo>
                    <a:pt x="5913" y="20988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DCD2FA-FF3B-464A-B828-5EE2DD71BF83}"/>
                </a:ext>
              </a:extLst>
            </p:cNvPr>
            <p:cNvSpPr/>
            <p:nvPr/>
          </p:nvSpPr>
          <p:spPr>
            <a:xfrm>
              <a:off x="987238" y="1826779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15547" y="0"/>
                  </a:moveTo>
                  <a:lnTo>
                    <a:pt x="0" y="2332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12B3E5-4E40-4CAA-86C0-BA3037918FB4}"/>
                </a:ext>
              </a:extLst>
            </p:cNvPr>
            <p:cNvSpPr/>
            <p:nvPr/>
          </p:nvSpPr>
          <p:spPr>
            <a:xfrm>
              <a:off x="1274859" y="1647988"/>
              <a:ext cx="202112" cy="7774"/>
            </a:xfrm>
            <a:custGeom>
              <a:avLst/>
              <a:gdLst/>
              <a:ahLst/>
              <a:cxnLst/>
              <a:rect l="0" t="0" r="0" b="0"/>
              <a:pathLst>
                <a:path w="202112" h="7774">
                  <a:moveTo>
                    <a:pt x="0" y="7773"/>
                  </a:moveTo>
                  <a:lnTo>
                    <a:pt x="54098" y="7773"/>
                  </a:lnTo>
                  <a:lnTo>
                    <a:pt x="116902" y="7773"/>
                  </a:lnTo>
                  <a:lnTo>
                    <a:pt x="173488" y="2431"/>
                  </a:lnTo>
                  <a:lnTo>
                    <a:pt x="202111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359A94-060B-49B6-8BA1-6CD0EBC1B9F3}"/>
                </a:ext>
              </a:extLst>
            </p:cNvPr>
            <p:cNvSpPr/>
            <p:nvPr/>
          </p:nvSpPr>
          <p:spPr>
            <a:xfrm>
              <a:off x="1383972" y="1663535"/>
              <a:ext cx="23037" cy="186565"/>
            </a:xfrm>
            <a:custGeom>
              <a:avLst/>
              <a:gdLst/>
              <a:ahLst/>
              <a:cxnLst/>
              <a:rect l="0" t="0" r="0" b="0"/>
              <a:pathLst>
                <a:path w="23037" h="186565">
                  <a:moveTo>
                    <a:pt x="23036" y="0"/>
                  </a:moveTo>
                  <a:lnTo>
                    <a:pt x="10656" y="4127"/>
                  </a:lnTo>
                  <a:lnTo>
                    <a:pt x="7009" y="8797"/>
                  </a:lnTo>
                  <a:lnTo>
                    <a:pt x="2957" y="23200"/>
                  </a:lnTo>
                  <a:lnTo>
                    <a:pt x="0" y="84898"/>
                  </a:lnTo>
                  <a:lnTo>
                    <a:pt x="6434" y="143314"/>
                  </a:lnTo>
                  <a:lnTo>
                    <a:pt x="15263" y="18656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F8719D-A0AC-4823-A2E5-951ADA4A1D04}"/>
                </a:ext>
              </a:extLst>
            </p:cNvPr>
            <p:cNvSpPr/>
            <p:nvPr/>
          </p:nvSpPr>
          <p:spPr>
            <a:xfrm>
              <a:off x="1290406" y="1842326"/>
              <a:ext cx="225433" cy="23322"/>
            </a:xfrm>
            <a:custGeom>
              <a:avLst/>
              <a:gdLst/>
              <a:ahLst/>
              <a:cxnLst/>
              <a:rect l="0" t="0" r="0" b="0"/>
              <a:pathLst>
                <a:path w="225433" h="23322">
                  <a:moveTo>
                    <a:pt x="0" y="23321"/>
                  </a:moveTo>
                  <a:lnTo>
                    <a:pt x="54764" y="22457"/>
                  </a:lnTo>
                  <a:lnTo>
                    <a:pt x="110434" y="14865"/>
                  </a:lnTo>
                  <a:lnTo>
                    <a:pt x="167207" y="9174"/>
                  </a:lnTo>
                  <a:lnTo>
                    <a:pt x="225432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EF98337-DE0A-4182-AA82-5428C39F3B6A}"/>
                </a:ext>
              </a:extLst>
            </p:cNvPr>
            <p:cNvSpPr/>
            <p:nvPr/>
          </p:nvSpPr>
          <p:spPr>
            <a:xfrm>
              <a:off x="1539158" y="1767974"/>
              <a:ext cx="124378" cy="97674"/>
            </a:xfrm>
            <a:custGeom>
              <a:avLst/>
              <a:gdLst/>
              <a:ahLst/>
              <a:cxnLst/>
              <a:rect l="0" t="0" r="0" b="0"/>
              <a:pathLst>
                <a:path w="124378" h="97674">
                  <a:moveTo>
                    <a:pt x="0" y="12164"/>
                  </a:moveTo>
                  <a:lnTo>
                    <a:pt x="2304" y="43684"/>
                  </a:lnTo>
                  <a:lnTo>
                    <a:pt x="4127" y="51316"/>
                  </a:lnTo>
                  <a:lnTo>
                    <a:pt x="7070" y="52948"/>
                  </a:lnTo>
                  <a:lnTo>
                    <a:pt x="10760" y="50582"/>
                  </a:lnTo>
                  <a:lnTo>
                    <a:pt x="18602" y="39603"/>
                  </a:lnTo>
                  <a:lnTo>
                    <a:pt x="37532" y="8036"/>
                  </a:lnTo>
                  <a:lnTo>
                    <a:pt x="51806" y="1692"/>
                  </a:lnTo>
                  <a:lnTo>
                    <a:pt x="60449" y="0"/>
                  </a:lnTo>
                  <a:lnTo>
                    <a:pt x="68803" y="1463"/>
                  </a:lnTo>
                  <a:lnTo>
                    <a:pt x="84994" y="9999"/>
                  </a:lnTo>
                  <a:lnTo>
                    <a:pt x="96221" y="24733"/>
                  </a:lnTo>
                  <a:lnTo>
                    <a:pt x="120733" y="87192"/>
                  </a:lnTo>
                  <a:lnTo>
                    <a:pt x="124377" y="976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C69CEC-A2FC-4247-98AB-EA11904AC518}"/>
                </a:ext>
              </a:extLst>
            </p:cNvPr>
            <p:cNvSpPr/>
            <p:nvPr/>
          </p:nvSpPr>
          <p:spPr>
            <a:xfrm>
              <a:off x="2028891" y="1686855"/>
              <a:ext cx="209886" cy="186566"/>
            </a:xfrm>
            <a:custGeom>
              <a:avLst/>
              <a:gdLst/>
              <a:ahLst/>
              <a:cxnLst/>
              <a:rect l="0" t="0" r="0" b="0"/>
              <a:pathLst>
                <a:path w="209886" h="186566">
                  <a:moveTo>
                    <a:pt x="0" y="0"/>
                  </a:moveTo>
                  <a:lnTo>
                    <a:pt x="864" y="53901"/>
                  </a:lnTo>
                  <a:lnTo>
                    <a:pt x="6693" y="114627"/>
                  </a:lnTo>
                  <a:lnTo>
                    <a:pt x="7560" y="152841"/>
                  </a:lnTo>
                  <a:lnTo>
                    <a:pt x="7745" y="125801"/>
                  </a:lnTo>
                  <a:lnTo>
                    <a:pt x="60736" y="79520"/>
                  </a:lnTo>
                  <a:lnTo>
                    <a:pt x="102679" y="47831"/>
                  </a:lnTo>
                  <a:lnTo>
                    <a:pt x="149282" y="21835"/>
                  </a:lnTo>
                  <a:lnTo>
                    <a:pt x="161709" y="19739"/>
                  </a:lnTo>
                  <a:lnTo>
                    <a:pt x="169994" y="22660"/>
                  </a:lnTo>
                  <a:lnTo>
                    <a:pt x="175518" y="28927"/>
                  </a:lnTo>
                  <a:lnTo>
                    <a:pt x="181655" y="47406"/>
                  </a:lnTo>
                  <a:lnTo>
                    <a:pt x="190044" y="107022"/>
                  </a:lnTo>
                  <a:lnTo>
                    <a:pt x="204781" y="169096"/>
                  </a:lnTo>
                  <a:lnTo>
                    <a:pt x="209885" y="18656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A93D4BC-1A64-4863-996E-82C4336065C0}"/>
                </a:ext>
              </a:extLst>
            </p:cNvPr>
            <p:cNvSpPr/>
            <p:nvPr/>
          </p:nvSpPr>
          <p:spPr>
            <a:xfrm>
              <a:off x="2021117" y="1686855"/>
              <a:ext cx="85510" cy="93284"/>
            </a:xfrm>
            <a:custGeom>
              <a:avLst/>
              <a:gdLst/>
              <a:ahLst/>
              <a:cxnLst/>
              <a:rect l="0" t="0" r="0" b="0"/>
              <a:pathLst>
                <a:path w="85510" h="93284">
                  <a:moveTo>
                    <a:pt x="0" y="0"/>
                  </a:moveTo>
                  <a:lnTo>
                    <a:pt x="14946" y="32459"/>
                  </a:lnTo>
                  <a:lnTo>
                    <a:pt x="71510" y="86307"/>
                  </a:lnTo>
                  <a:lnTo>
                    <a:pt x="85509" y="932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FC877DE-9F72-453F-B02F-7C2113896400}"/>
                </a:ext>
              </a:extLst>
            </p:cNvPr>
            <p:cNvSpPr/>
            <p:nvPr/>
          </p:nvSpPr>
          <p:spPr>
            <a:xfrm>
              <a:off x="2322244" y="1787911"/>
              <a:ext cx="80222" cy="82020"/>
            </a:xfrm>
            <a:custGeom>
              <a:avLst/>
              <a:gdLst/>
              <a:ahLst/>
              <a:cxnLst/>
              <a:rect l="0" t="0" r="0" b="0"/>
              <a:pathLst>
                <a:path w="80222" h="82020">
                  <a:moveTo>
                    <a:pt x="40908" y="0"/>
                  </a:moveTo>
                  <a:lnTo>
                    <a:pt x="24402" y="0"/>
                  </a:lnTo>
                  <a:lnTo>
                    <a:pt x="18675" y="2591"/>
                  </a:lnTo>
                  <a:lnTo>
                    <a:pt x="10010" y="12380"/>
                  </a:lnTo>
                  <a:lnTo>
                    <a:pt x="275" y="32459"/>
                  </a:lnTo>
                  <a:lnTo>
                    <a:pt x="0" y="39778"/>
                  </a:lnTo>
                  <a:lnTo>
                    <a:pt x="4301" y="54819"/>
                  </a:lnTo>
                  <a:lnTo>
                    <a:pt x="16434" y="73729"/>
                  </a:lnTo>
                  <a:lnTo>
                    <a:pt x="30607" y="80273"/>
                  </a:lnTo>
                  <a:lnTo>
                    <a:pt x="39223" y="82019"/>
                  </a:lnTo>
                  <a:lnTo>
                    <a:pt x="55706" y="79351"/>
                  </a:lnTo>
                  <a:lnTo>
                    <a:pt x="63730" y="76222"/>
                  </a:lnTo>
                  <a:lnTo>
                    <a:pt x="69942" y="70680"/>
                  </a:lnTo>
                  <a:lnTo>
                    <a:pt x="79148" y="55310"/>
                  </a:lnTo>
                  <a:lnTo>
                    <a:pt x="80221" y="47238"/>
                  </a:lnTo>
                  <a:lnTo>
                    <a:pt x="76807" y="31360"/>
                  </a:lnTo>
                  <a:lnTo>
                    <a:pt x="67228" y="17969"/>
                  </a:lnTo>
                  <a:lnTo>
                    <a:pt x="61046" y="11979"/>
                  </a:lnTo>
                  <a:lnTo>
                    <a:pt x="54333" y="8850"/>
                  </a:lnTo>
                  <a:lnTo>
                    <a:pt x="39965" y="7676"/>
                  </a:lnTo>
                  <a:lnTo>
                    <a:pt x="35097" y="8573"/>
                  </a:lnTo>
                  <a:lnTo>
                    <a:pt x="31852" y="10034"/>
                  </a:lnTo>
                  <a:lnTo>
                    <a:pt x="25361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AB3E71-B37A-433B-8907-85914C57DE1D}"/>
                </a:ext>
              </a:extLst>
            </p:cNvPr>
            <p:cNvSpPr/>
            <p:nvPr/>
          </p:nvSpPr>
          <p:spPr>
            <a:xfrm>
              <a:off x="2468613" y="1713439"/>
              <a:ext cx="182161" cy="145835"/>
            </a:xfrm>
            <a:custGeom>
              <a:avLst/>
              <a:gdLst/>
              <a:ahLst/>
              <a:cxnLst/>
              <a:rect l="0" t="0" r="0" b="0"/>
              <a:pathLst>
                <a:path w="182161" h="145835">
                  <a:moveTo>
                    <a:pt x="11142" y="105566"/>
                  </a:moveTo>
                  <a:lnTo>
                    <a:pt x="7016" y="93186"/>
                  </a:lnTo>
                  <a:lnTo>
                    <a:pt x="4936" y="92131"/>
                  </a:lnTo>
                  <a:lnTo>
                    <a:pt x="2687" y="94018"/>
                  </a:lnTo>
                  <a:lnTo>
                    <a:pt x="323" y="97867"/>
                  </a:lnTo>
                  <a:lnTo>
                    <a:pt x="0" y="109054"/>
                  </a:lnTo>
                  <a:lnTo>
                    <a:pt x="3599" y="121800"/>
                  </a:lnTo>
                  <a:lnTo>
                    <a:pt x="10957" y="133223"/>
                  </a:lnTo>
                  <a:lnTo>
                    <a:pt x="22288" y="141755"/>
                  </a:lnTo>
                  <a:lnTo>
                    <a:pt x="28937" y="145239"/>
                  </a:lnTo>
                  <a:lnTo>
                    <a:pt x="35962" y="145834"/>
                  </a:lnTo>
                  <a:lnTo>
                    <a:pt x="50676" y="141889"/>
                  </a:lnTo>
                  <a:lnTo>
                    <a:pt x="61246" y="132075"/>
                  </a:lnTo>
                  <a:lnTo>
                    <a:pt x="65274" y="125830"/>
                  </a:lnTo>
                  <a:lnTo>
                    <a:pt x="72603" y="97893"/>
                  </a:lnTo>
                  <a:lnTo>
                    <a:pt x="74573" y="99587"/>
                  </a:lnTo>
                  <a:lnTo>
                    <a:pt x="88067" y="123003"/>
                  </a:lnTo>
                  <a:lnTo>
                    <a:pt x="99746" y="132894"/>
                  </a:lnTo>
                  <a:lnTo>
                    <a:pt x="106488" y="136741"/>
                  </a:lnTo>
                  <a:lnTo>
                    <a:pt x="120889" y="138712"/>
                  </a:lnTo>
                  <a:lnTo>
                    <a:pt x="128356" y="138028"/>
                  </a:lnTo>
                  <a:lnTo>
                    <a:pt x="141261" y="130358"/>
                  </a:lnTo>
                  <a:lnTo>
                    <a:pt x="151890" y="117449"/>
                  </a:lnTo>
                  <a:lnTo>
                    <a:pt x="161867" y="90757"/>
                  </a:lnTo>
                  <a:lnTo>
                    <a:pt x="164343" y="60104"/>
                  </a:lnTo>
                  <a:lnTo>
                    <a:pt x="159436" y="0"/>
                  </a:lnTo>
                  <a:lnTo>
                    <a:pt x="159880" y="15650"/>
                  </a:lnTo>
                  <a:lnTo>
                    <a:pt x="172114" y="71540"/>
                  </a:lnTo>
                  <a:lnTo>
                    <a:pt x="182160" y="12111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8A72D15-DD23-4552-8193-0A445D6EDAA2}"/>
                </a:ext>
              </a:extLst>
            </p:cNvPr>
            <p:cNvSpPr/>
            <p:nvPr/>
          </p:nvSpPr>
          <p:spPr>
            <a:xfrm>
              <a:off x="2588585" y="1678821"/>
              <a:ext cx="240980" cy="176675"/>
            </a:xfrm>
            <a:custGeom>
              <a:avLst/>
              <a:gdLst/>
              <a:ahLst/>
              <a:cxnLst/>
              <a:rect l="0" t="0" r="0" b="0"/>
              <a:pathLst>
                <a:path w="240980" h="176675">
                  <a:moveTo>
                    <a:pt x="0" y="85770"/>
                  </a:moveTo>
                  <a:lnTo>
                    <a:pt x="8253" y="94023"/>
                  </a:lnTo>
                  <a:lnTo>
                    <a:pt x="21518" y="98075"/>
                  </a:lnTo>
                  <a:lnTo>
                    <a:pt x="50713" y="98053"/>
                  </a:lnTo>
                  <a:lnTo>
                    <a:pt x="72635" y="93820"/>
                  </a:lnTo>
                  <a:lnTo>
                    <a:pt x="98681" y="81725"/>
                  </a:lnTo>
                  <a:lnTo>
                    <a:pt x="111804" y="72168"/>
                  </a:lnTo>
                  <a:lnTo>
                    <a:pt x="121092" y="59859"/>
                  </a:lnTo>
                  <a:lnTo>
                    <a:pt x="134092" y="30843"/>
                  </a:lnTo>
                  <a:lnTo>
                    <a:pt x="138195" y="3756"/>
                  </a:lnTo>
                  <a:lnTo>
                    <a:pt x="137044" y="0"/>
                  </a:lnTo>
                  <a:lnTo>
                    <a:pt x="134549" y="87"/>
                  </a:lnTo>
                  <a:lnTo>
                    <a:pt x="131158" y="2736"/>
                  </a:lnTo>
                  <a:lnTo>
                    <a:pt x="129693" y="17196"/>
                  </a:lnTo>
                  <a:lnTo>
                    <a:pt x="131826" y="74020"/>
                  </a:lnTo>
                  <a:lnTo>
                    <a:pt x="136234" y="133625"/>
                  </a:lnTo>
                  <a:lnTo>
                    <a:pt x="140058" y="175485"/>
                  </a:lnTo>
                  <a:lnTo>
                    <a:pt x="141741" y="176674"/>
                  </a:lnTo>
                  <a:lnTo>
                    <a:pt x="181343" y="134930"/>
                  </a:lnTo>
                  <a:lnTo>
                    <a:pt x="188266" y="131500"/>
                  </a:lnTo>
                  <a:lnTo>
                    <a:pt x="205171" y="129990"/>
                  </a:lnTo>
                  <a:lnTo>
                    <a:pt x="214516" y="130797"/>
                  </a:lnTo>
                  <a:lnTo>
                    <a:pt x="220745" y="134790"/>
                  </a:lnTo>
                  <a:lnTo>
                    <a:pt x="224899" y="140907"/>
                  </a:lnTo>
                  <a:lnTo>
                    <a:pt x="230377" y="153461"/>
                  </a:lnTo>
                  <a:lnTo>
                    <a:pt x="240979" y="16350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956F41-AFC1-4948-8CE8-F96B667E1060}"/>
                </a:ext>
              </a:extLst>
            </p:cNvPr>
            <p:cNvSpPr/>
            <p:nvPr/>
          </p:nvSpPr>
          <p:spPr>
            <a:xfrm>
              <a:off x="2899526" y="1676246"/>
              <a:ext cx="15548" cy="26157"/>
            </a:xfrm>
            <a:custGeom>
              <a:avLst/>
              <a:gdLst/>
              <a:ahLst/>
              <a:cxnLst/>
              <a:rect l="0" t="0" r="0" b="0"/>
              <a:pathLst>
                <a:path w="15548" h="26157">
                  <a:moveTo>
                    <a:pt x="0" y="26156"/>
                  </a:moveTo>
                  <a:lnTo>
                    <a:pt x="10684" y="1173"/>
                  </a:lnTo>
                  <a:lnTo>
                    <a:pt x="12305" y="0"/>
                  </a:lnTo>
                  <a:lnTo>
                    <a:pt x="15547" y="283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07709FB-8283-4C2F-8A88-79BCC19AD1F1}"/>
                </a:ext>
              </a:extLst>
            </p:cNvPr>
            <p:cNvSpPr/>
            <p:nvPr/>
          </p:nvSpPr>
          <p:spPr>
            <a:xfrm>
              <a:off x="2860658" y="1787911"/>
              <a:ext cx="58542" cy="46642"/>
            </a:xfrm>
            <a:custGeom>
              <a:avLst/>
              <a:gdLst/>
              <a:ahLst/>
              <a:cxnLst/>
              <a:rect l="0" t="0" r="0" b="0"/>
              <a:pathLst>
                <a:path w="58542" h="46642">
                  <a:moveTo>
                    <a:pt x="54415" y="0"/>
                  </a:moveTo>
                  <a:lnTo>
                    <a:pt x="58541" y="12380"/>
                  </a:lnTo>
                  <a:lnTo>
                    <a:pt x="58030" y="17755"/>
                  </a:lnTo>
                  <a:lnTo>
                    <a:pt x="52854" y="28333"/>
                  </a:lnTo>
                  <a:lnTo>
                    <a:pt x="42493" y="36489"/>
                  </a:lnTo>
                  <a:lnTo>
                    <a:pt x="29250" y="42129"/>
                  </a:lnTo>
                  <a:lnTo>
                    <a:pt x="0" y="4664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291A5A0-518C-455D-BB8F-8ED1B03D4C84}"/>
              </a:ext>
            </a:extLst>
          </p:cNvPr>
          <p:cNvGrpSpPr/>
          <p:nvPr/>
        </p:nvGrpSpPr>
        <p:grpSpPr>
          <a:xfrm>
            <a:off x="1760427" y="2042878"/>
            <a:ext cx="4909261" cy="677858"/>
            <a:chOff x="1760427" y="2042878"/>
            <a:chExt cx="4909261" cy="67785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A084D-871A-4807-B62D-0CACC831C318}"/>
                </a:ext>
              </a:extLst>
            </p:cNvPr>
            <p:cNvSpPr/>
            <p:nvPr/>
          </p:nvSpPr>
          <p:spPr>
            <a:xfrm>
              <a:off x="1760427" y="2197135"/>
              <a:ext cx="136315" cy="267741"/>
            </a:xfrm>
            <a:custGeom>
              <a:avLst/>
              <a:gdLst/>
              <a:ahLst/>
              <a:cxnLst/>
              <a:rect l="0" t="0" r="0" b="0"/>
              <a:pathLst>
                <a:path w="136315" h="267741">
                  <a:moveTo>
                    <a:pt x="136314" y="64961"/>
                  </a:moveTo>
                  <a:lnTo>
                    <a:pt x="136313" y="48455"/>
                  </a:lnTo>
                  <a:lnTo>
                    <a:pt x="128060" y="25809"/>
                  </a:lnTo>
                  <a:lnTo>
                    <a:pt x="117098" y="15027"/>
                  </a:lnTo>
                  <a:lnTo>
                    <a:pt x="88948" y="1067"/>
                  </a:lnTo>
                  <a:lnTo>
                    <a:pt x="73803" y="0"/>
                  </a:lnTo>
                  <a:lnTo>
                    <a:pt x="66137" y="924"/>
                  </a:lnTo>
                  <a:lnTo>
                    <a:pt x="50710" y="8861"/>
                  </a:lnTo>
                  <a:lnTo>
                    <a:pt x="29759" y="27898"/>
                  </a:lnTo>
                  <a:lnTo>
                    <a:pt x="23819" y="35070"/>
                  </a:lnTo>
                  <a:lnTo>
                    <a:pt x="20722" y="43306"/>
                  </a:lnTo>
                  <a:lnTo>
                    <a:pt x="19584" y="61671"/>
                  </a:lnTo>
                  <a:lnTo>
                    <a:pt x="27927" y="87307"/>
                  </a:lnTo>
                  <a:lnTo>
                    <a:pt x="51204" y="124718"/>
                  </a:lnTo>
                  <a:lnTo>
                    <a:pt x="102635" y="183058"/>
                  </a:lnTo>
                  <a:lnTo>
                    <a:pt x="105224" y="190333"/>
                  </a:lnTo>
                  <a:lnTo>
                    <a:pt x="105797" y="205327"/>
                  </a:lnTo>
                  <a:lnTo>
                    <a:pt x="97137" y="228337"/>
                  </a:lnTo>
                  <a:lnTo>
                    <a:pt x="83631" y="247438"/>
                  </a:lnTo>
                  <a:lnTo>
                    <a:pt x="64562" y="264038"/>
                  </a:lnTo>
                  <a:lnTo>
                    <a:pt x="45403" y="267740"/>
                  </a:lnTo>
                  <a:lnTo>
                    <a:pt x="25083" y="265642"/>
                  </a:lnTo>
                  <a:lnTo>
                    <a:pt x="10294" y="258952"/>
                  </a:lnTo>
                  <a:lnTo>
                    <a:pt x="5660" y="253021"/>
                  </a:lnTo>
                  <a:lnTo>
                    <a:pt x="510" y="237219"/>
                  </a:lnTo>
                  <a:lnTo>
                    <a:pt x="0" y="231624"/>
                  </a:lnTo>
                  <a:lnTo>
                    <a:pt x="525" y="227893"/>
                  </a:lnTo>
                  <a:lnTo>
                    <a:pt x="4164" y="2204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F2165E6-EB3F-466F-A0BA-ACF59B85B5A8}"/>
                </a:ext>
              </a:extLst>
            </p:cNvPr>
            <p:cNvSpPr/>
            <p:nvPr/>
          </p:nvSpPr>
          <p:spPr>
            <a:xfrm>
              <a:off x="1982250" y="2298597"/>
              <a:ext cx="23929" cy="150065"/>
            </a:xfrm>
            <a:custGeom>
              <a:avLst/>
              <a:gdLst/>
              <a:ahLst/>
              <a:cxnLst/>
              <a:rect l="0" t="0" r="0" b="0"/>
              <a:pathLst>
                <a:path w="23929" h="150065">
                  <a:moveTo>
                    <a:pt x="7773" y="17914"/>
                  </a:moveTo>
                  <a:lnTo>
                    <a:pt x="20153" y="1408"/>
                  </a:lnTo>
                  <a:lnTo>
                    <a:pt x="22936" y="0"/>
                  </a:lnTo>
                  <a:lnTo>
                    <a:pt x="23928" y="2516"/>
                  </a:lnTo>
                  <a:lnTo>
                    <a:pt x="12536" y="64418"/>
                  </a:lnTo>
                  <a:lnTo>
                    <a:pt x="8400" y="118611"/>
                  </a:lnTo>
                  <a:lnTo>
                    <a:pt x="7188" y="136085"/>
                  </a:lnTo>
                  <a:lnTo>
                    <a:pt x="5656" y="140745"/>
                  </a:lnTo>
                  <a:lnTo>
                    <a:pt x="0" y="1500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175FAD-888E-4AF0-A683-C829DCA9C647}"/>
                </a:ext>
              </a:extLst>
            </p:cNvPr>
            <p:cNvSpPr/>
            <p:nvPr/>
          </p:nvSpPr>
          <p:spPr>
            <a:xfrm>
              <a:off x="1951155" y="2378699"/>
              <a:ext cx="108831" cy="15548"/>
            </a:xfrm>
            <a:custGeom>
              <a:avLst/>
              <a:gdLst/>
              <a:ahLst/>
              <a:cxnLst/>
              <a:rect l="0" t="0" r="0" b="0"/>
              <a:pathLst>
                <a:path w="108831" h="15548">
                  <a:moveTo>
                    <a:pt x="0" y="15547"/>
                  </a:moveTo>
                  <a:lnTo>
                    <a:pt x="63358" y="2161"/>
                  </a:lnTo>
                  <a:lnTo>
                    <a:pt x="10883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2E2966B-44EC-4175-A5BE-CA717DA1BC9A}"/>
                </a:ext>
              </a:extLst>
            </p:cNvPr>
            <p:cNvSpPr/>
            <p:nvPr/>
          </p:nvSpPr>
          <p:spPr>
            <a:xfrm>
              <a:off x="2127532" y="2351808"/>
              <a:ext cx="328904" cy="93350"/>
            </a:xfrm>
            <a:custGeom>
              <a:avLst/>
              <a:gdLst/>
              <a:ahLst/>
              <a:cxnLst/>
              <a:rect l="0" t="0" r="0" b="0"/>
              <a:pathLst>
                <a:path w="328904" h="93350">
                  <a:moveTo>
                    <a:pt x="72376" y="42438"/>
                  </a:moveTo>
                  <a:lnTo>
                    <a:pt x="76503" y="30058"/>
                  </a:lnTo>
                  <a:lnTo>
                    <a:pt x="73922" y="17070"/>
                  </a:lnTo>
                  <a:lnTo>
                    <a:pt x="70816" y="9979"/>
                  </a:lnTo>
                  <a:lnTo>
                    <a:pt x="65290" y="5252"/>
                  </a:lnTo>
                  <a:lnTo>
                    <a:pt x="49937" y="0"/>
                  </a:lnTo>
                  <a:lnTo>
                    <a:pt x="42733" y="326"/>
                  </a:lnTo>
                  <a:lnTo>
                    <a:pt x="30123" y="5296"/>
                  </a:lnTo>
                  <a:lnTo>
                    <a:pt x="13311" y="21932"/>
                  </a:lnTo>
                  <a:lnTo>
                    <a:pt x="1517" y="43272"/>
                  </a:lnTo>
                  <a:lnTo>
                    <a:pt x="0" y="58356"/>
                  </a:lnTo>
                  <a:lnTo>
                    <a:pt x="3069" y="72834"/>
                  </a:lnTo>
                  <a:lnTo>
                    <a:pt x="10191" y="85026"/>
                  </a:lnTo>
                  <a:lnTo>
                    <a:pt x="16236" y="88969"/>
                  </a:lnTo>
                  <a:lnTo>
                    <a:pt x="32166" y="93349"/>
                  </a:lnTo>
                  <a:lnTo>
                    <a:pt x="40387" y="91926"/>
                  </a:lnTo>
                  <a:lnTo>
                    <a:pt x="56431" y="83435"/>
                  </a:lnTo>
                  <a:lnTo>
                    <a:pt x="75905" y="64086"/>
                  </a:lnTo>
                  <a:lnTo>
                    <a:pt x="82582" y="47165"/>
                  </a:lnTo>
                  <a:lnTo>
                    <a:pt x="85549" y="35038"/>
                  </a:lnTo>
                  <a:lnTo>
                    <a:pt x="86341" y="36641"/>
                  </a:lnTo>
                  <a:lnTo>
                    <a:pt x="91737" y="59911"/>
                  </a:lnTo>
                  <a:lnTo>
                    <a:pt x="102777" y="81877"/>
                  </a:lnTo>
                  <a:lnTo>
                    <a:pt x="109054" y="86869"/>
                  </a:lnTo>
                  <a:lnTo>
                    <a:pt x="125242" y="92416"/>
                  </a:lnTo>
                  <a:lnTo>
                    <a:pt x="132668" y="92167"/>
                  </a:lnTo>
                  <a:lnTo>
                    <a:pt x="145526" y="87285"/>
                  </a:lnTo>
                  <a:lnTo>
                    <a:pt x="162476" y="74824"/>
                  </a:lnTo>
                  <a:lnTo>
                    <a:pt x="174313" y="56065"/>
                  </a:lnTo>
                  <a:lnTo>
                    <a:pt x="180708" y="26352"/>
                  </a:lnTo>
                  <a:lnTo>
                    <a:pt x="182601" y="26532"/>
                  </a:lnTo>
                  <a:lnTo>
                    <a:pt x="184727" y="29243"/>
                  </a:lnTo>
                  <a:lnTo>
                    <a:pt x="196303" y="32255"/>
                  </a:lnTo>
                  <a:lnTo>
                    <a:pt x="222243" y="31648"/>
                  </a:lnTo>
                  <a:lnTo>
                    <a:pt x="240040" y="27278"/>
                  </a:lnTo>
                  <a:lnTo>
                    <a:pt x="253707" y="19577"/>
                  </a:lnTo>
                  <a:lnTo>
                    <a:pt x="257179" y="20288"/>
                  </a:lnTo>
                  <a:lnTo>
                    <a:pt x="258630" y="24217"/>
                  </a:lnTo>
                  <a:lnTo>
                    <a:pt x="260627" y="63135"/>
                  </a:lnTo>
                  <a:lnTo>
                    <a:pt x="267176" y="76397"/>
                  </a:lnTo>
                  <a:lnTo>
                    <a:pt x="278148" y="85746"/>
                  </a:lnTo>
                  <a:lnTo>
                    <a:pt x="284701" y="89449"/>
                  </a:lnTo>
                  <a:lnTo>
                    <a:pt x="291661" y="90189"/>
                  </a:lnTo>
                  <a:lnTo>
                    <a:pt x="328903" y="813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71071DB-FA16-4517-BD23-67E6E8EB5405}"/>
                </a:ext>
              </a:extLst>
            </p:cNvPr>
            <p:cNvSpPr/>
            <p:nvPr/>
          </p:nvSpPr>
          <p:spPr>
            <a:xfrm>
              <a:off x="2536270" y="2355379"/>
              <a:ext cx="83410" cy="89492"/>
            </a:xfrm>
            <a:custGeom>
              <a:avLst/>
              <a:gdLst/>
              <a:ahLst/>
              <a:cxnLst/>
              <a:rect l="0" t="0" r="0" b="0"/>
              <a:pathLst>
                <a:path w="83410" h="89492">
                  <a:moveTo>
                    <a:pt x="52315" y="0"/>
                  </a:moveTo>
                  <a:lnTo>
                    <a:pt x="29218" y="7069"/>
                  </a:lnTo>
                  <a:lnTo>
                    <a:pt x="17289" y="14946"/>
                  </a:lnTo>
                  <a:lnTo>
                    <a:pt x="8533" y="26508"/>
                  </a:lnTo>
                  <a:lnTo>
                    <a:pt x="2626" y="41148"/>
                  </a:lnTo>
                  <a:lnTo>
                    <a:pt x="0" y="59171"/>
                  </a:lnTo>
                  <a:lnTo>
                    <a:pt x="2755" y="67086"/>
                  </a:lnTo>
                  <a:lnTo>
                    <a:pt x="15029" y="80488"/>
                  </a:lnTo>
                  <a:lnTo>
                    <a:pt x="32000" y="87596"/>
                  </a:lnTo>
                  <a:lnTo>
                    <a:pt x="41363" y="89491"/>
                  </a:lnTo>
                  <a:lnTo>
                    <a:pt x="58676" y="86991"/>
                  </a:lnTo>
                  <a:lnTo>
                    <a:pt x="83409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0C9CBE9-1179-4E2C-A9E1-65303941B198}"/>
                </a:ext>
              </a:extLst>
            </p:cNvPr>
            <p:cNvSpPr/>
            <p:nvPr/>
          </p:nvSpPr>
          <p:spPr>
            <a:xfrm>
              <a:off x="2670796" y="2277164"/>
              <a:ext cx="127675" cy="194819"/>
            </a:xfrm>
            <a:custGeom>
              <a:avLst/>
              <a:gdLst/>
              <a:ahLst/>
              <a:cxnLst/>
              <a:rect l="0" t="0" r="0" b="0"/>
              <a:pathLst>
                <a:path w="127675" h="194819">
                  <a:moveTo>
                    <a:pt x="11071" y="8253"/>
                  </a:moveTo>
                  <a:lnTo>
                    <a:pt x="19324" y="0"/>
                  </a:lnTo>
                  <a:lnTo>
                    <a:pt x="22619" y="1023"/>
                  </a:lnTo>
                  <a:lnTo>
                    <a:pt x="28584" y="11374"/>
                  </a:lnTo>
                  <a:lnTo>
                    <a:pt x="29507" y="27490"/>
                  </a:lnTo>
                  <a:lnTo>
                    <a:pt x="15450" y="81452"/>
                  </a:lnTo>
                  <a:lnTo>
                    <a:pt x="942" y="143218"/>
                  </a:lnTo>
                  <a:lnTo>
                    <a:pt x="0" y="150053"/>
                  </a:lnTo>
                  <a:lnTo>
                    <a:pt x="235" y="152019"/>
                  </a:lnTo>
                  <a:lnTo>
                    <a:pt x="28884" y="122635"/>
                  </a:lnTo>
                  <a:lnTo>
                    <a:pt x="50610" y="109131"/>
                  </a:lnTo>
                  <a:lnTo>
                    <a:pt x="77585" y="103786"/>
                  </a:lnTo>
                  <a:lnTo>
                    <a:pt x="92744" y="107142"/>
                  </a:lnTo>
                  <a:lnTo>
                    <a:pt x="99205" y="110456"/>
                  </a:lnTo>
                  <a:lnTo>
                    <a:pt x="108687" y="121047"/>
                  </a:lnTo>
                  <a:lnTo>
                    <a:pt x="114917" y="135255"/>
                  </a:lnTo>
                  <a:lnTo>
                    <a:pt x="127674" y="1948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7597A34-0E24-46F2-B46F-C6471FBD05C5}"/>
                </a:ext>
              </a:extLst>
            </p:cNvPr>
            <p:cNvSpPr/>
            <p:nvPr/>
          </p:nvSpPr>
          <p:spPr>
            <a:xfrm>
              <a:off x="2969487" y="2339832"/>
              <a:ext cx="2199910" cy="62091"/>
            </a:xfrm>
            <a:custGeom>
              <a:avLst/>
              <a:gdLst/>
              <a:ahLst/>
              <a:cxnLst/>
              <a:rect l="0" t="0" r="0" b="0"/>
              <a:pathLst>
                <a:path w="2199910" h="62091">
                  <a:moveTo>
                    <a:pt x="0" y="0"/>
                  </a:moveTo>
                  <a:lnTo>
                    <a:pt x="61834" y="12395"/>
                  </a:lnTo>
                  <a:lnTo>
                    <a:pt x="113427" y="14613"/>
                  </a:lnTo>
                  <a:lnTo>
                    <a:pt x="163167" y="15270"/>
                  </a:lnTo>
                  <a:lnTo>
                    <a:pt x="216677" y="15465"/>
                  </a:lnTo>
                  <a:lnTo>
                    <a:pt x="276773" y="15522"/>
                  </a:lnTo>
                  <a:lnTo>
                    <a:pt x="320804" y="15536"/>
                  </a:lnTo>
                  <a:lnTo>
                    <a:pt x="368588" y="15542"/>
                  </a:lnTo>
                  <a:lnTo>
                    <a:pt x="419480" y="15545"/>
                  </a:lnTo>
                  <a:lnTo>
                    <a:pt x="473768" y="15546"/>
                  </a:lnTo>
                  <a:lnTo>
                    <a:pt x="531870" y="13243"/>
                  </a:lnTo>
                  <a:lnTo>
                    <a:pt x="592241" y="10204"/>
                  </a:lnTo>
                  <a:lnTo>
                    <a:pt x="653622" y="8854"/>
                  </a:lnTo>
                  <a:lnTo>
                    <a:pt x="686229" y="8494"/>
                  </a:lnTo>
                  <a:lnTo>
                    <a:pt x="720059" y="8254"/>
                  </a:lnTo>
                  <a:lnTo>
                    <a:pt x="754704" y="8094"/>
                  </a:lnTo>
                  <a:lnTo>
                    <a:pt x="789029" y="7987"/>
                  </a:lnTo>
                  <a:lnTo>
                    <a:pt x="823141" y="7915"/>
                  </a:lnTo>
                  <a:lnTo>
                    <a:pt x="857111" y="7868"/>
                  </a:lnTo>
                  <a:lnTo>
                    <a:pt x="890986" y="8700"/>
                  </a:lnTo>
                  <a:lnTo>
                    <a:pt x="924798" y="10119"/>
                  </a:lnTo>
                  <a:lnTo>
                    <a:pt x="958567" y="11928"/>
                  </a:lnTo>
                  <a:lnTo>
                    <a:pt x="993172" y="13134"/>
                  </a:lnTo>
                  <a:lnTo>
                    <a:pt x="1028334" y="13938"/>
                  </a:lnTo>
                  <a:lnTo>
                    <a:pt x="1063868" y="14475"/>
                  </a:lnTo>
                  <a:lnTo>
                    <a:pt x="1098786" y="15696"/>
                  </a:lnTo>
                  <a:lnTo>
                    <a:pt x="1133292" y="17374"/>
                  </a:lnTo>
                  <a:lnTo>
                    <a:pt x="1167525" y="19356"/>
                  </a:lnTo>
                  <a:lnTo>
                    <a:pt x="1201576" y="20677"/>
                  </a:lnTo>
                  <a:lnTo>
                    <a:pt x="1235504" y="21558"/>
                  </a:lnTo>
                  <a:lnTo>
                    <a:pt x="1269352" y="22146"/>
                  </a:lnTo>
                  <a:lnTo>
                    <a:pt x="1303146" y="23401"/>
                  </a:lnTo>
                  <a:lnTo>
                    <a:pt x="1336903" y="25101"/>
                  </a:lnTo>
                  <a:lnTo>
                    <a:pt x="1370636" y="27099"/>
                  </a:lnTo>
                  <a:lnTo>
                    <a:pt x="1404353" y="28430"/>
                  </a:lnTo>
                  <a:lnTo>
                    <a:pt x="1438060" y="29318"/>
                  </a:lnTo>
                  <a:lnTo>
                    <a:pt x="1471760" y="29910"/>
                  </a:lnTo>
                  <a:lnTo>
                    <a:pt x="1504591" y="31168"/>
                  </a:lnTo>
                  <a:lnTo>
                    <a:pt x="1536843" y="32871"/>
                  </a:lnTo>
                  <a:lnTo>
                    <a:pt x="1599454" y="37066"/>
                  </a:lnTo>
                  <a:lnTo>
                    <a:pt x="1658951" y="41810"/>
                  </a:lnTo>
                  <a:lnTo>
                    <a:pt x="1717065" y="44494"/>
                  </a:lnTo>
                  <a:lnTo>
                    <a:pt x="1773699" y="46550"/>
                  </a:lnTo>
                  <a:lnTo>
                    <a:pt x="1827660" y="50344"/>
                  </a:lnTo>
                  <a:lnTo>
                    <a:pt x="1875828" y="52605"/>
                  </a:lnTo>
                  <a:lnTo>
                    <a:pt x="1920268" y="53610"/>
                  </a:lnTo>
                  <a:lnTo>
                    <a:pt x="1983271" y="55040"/>
                  </a:lnTo>
                  <a:lnTo>
                    <a:pt x="2038886" y="59686"/>
                  </a:lnTo>
                  <a:lnTo>
                    <a:pt x="2094941" y="61694"/>
                  </a:lnTo>
                  <a:lnTo>
                    <a:pt x="2147793" y="62090"/>
                  </a:lnTo>
                  <a:lnTo>
                    <a:pt x="2180436" y="58032"/>
                  </a:lnTo>
                  <a:lnTo>
                    <a:pt x="2186927" y="55099"/>
                  </a:lnTo>
                  <a:lnTo>
                    <a:pt x="2191254" y="51416"/>
                  </a:lnTo>
                  <a:lnTo>
                    <a:pt x="2199909" y="38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633DA3-FA38-49E5-8AD9-96093175F746}"/>
                </a:ext>
              </a:extLst>
            </p:cNvPr>
            <p:cNvSpPr/>
            <p:nvPr/>
          </p:nvSpPr>
          <p:spPr>
            <a:xfrm>
              <a:off x="5060566" y="2277644"/>
              <a:ext cx="133595" cy="163245"/>
            </a:xfrm>
            <a:custGeom>
              <a:avLst/>
              <a:gdLst/>
              <a:ahLst/>
              <a:cxnLst/>
              <a:rect l="0" t="0" r="0" b="0"/>
              <a:pathLst>
                <a:path w="133595" h="163245">
                  <a:moveTo>
                    <a:pt x="46642" y="0"/>
                  </a:moveTo>
                  <a:lnTo>
                    <a:pt x="59022" y="4126"/>
                  </a:lnTo>
                  <a:lnTo>
                    <a:pt x="69706" y="13062"/>
                  </a:lnTo>
                  <a:lnTo>
                    <a:pt x="130430" y="65064"/>
                  </a:lnTo>
                  <a:lnTo>
                    <a:pt x="133594" y="71015"/>
                  </a:lnTo>
                  <a:lnTo>
                    <a:pt x="133113" y="76710"/>
                  </a:lnTo>
                  <a:lnTo>
                    <a:pt x="130201" y="82233"/>
                  </a:lnTo>
                  <a:lnTo>
                    <a:pt x="115449" y="90675"/>
                  </a:lnTo>
                  <a:lnTo>
                    <a:pt x="54802" y="115394"/>
                  </a:lnTo>
                  <a:lnTo>
                    <a:pt x="19783" y="135877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2E72898-2F79-4BFF-86B5-C40CB95A3694}"/>
                </a:ext>
              </a:extLst>
            </p:cNvPr>
            <p:cNvSpPr/>
            <p:nvPr/>
          </p:nvSpPr>
          <p:spPr>
            <a:xfrm>
              <a:off x="5441469" y="2205256"/>
              <a:ext cx="240980" cy="227859"/>
            </a:xfrm>
            <a:custGeom>
              <a:avLst/>
              <a:gdLst/>
              <a:ahLst/>
              <a:cxnLst/>
              <a:rect l="0" t="0" r="0" b="0"/>
              <a:pathLst>
                <a:path w="240980" h="227859">
                  <a:moveTo>
                    <a:pt x="0" y="227858"/>
                  </a:moveTo>
                  <a:lnTo>
                    <a:pt x="17513" y="195399"/>
                  </a:lnTo>
                  <a:lnTo>
                    <a:pt x="33315" y="137744"/>
                  </a:lnTo>
                  <a:lnTo>
                    <a:pt x="52262" y="75029"/>
                  </a:lnTo>
                  <a:lnTo>
                    <a:pt x="63374" y="44379"/>
                  </a:lnTo>
                  <a:lnTo>
                    <a:pt x="66434" y="40759"/>
                  </a:lnTo>
                  <a:lnTo>
                    <a:pt x="69337" y="40937"/>
                  </a:lnTo>
                  <a:lnTo>
                    <a:pt x="72137" y="43647"/>
                  </a:lnTo>
                  <a:lnTo>
                    <a:pt x="92191" y="90310"/>
                  </a:lnTo>
                  <a:lnTo>
                    <a:pt x="98600" y="94700"/>
                  </a:lnTo>
                  <a:lnTo>
                    <a:pt x="114936" y="99579"/>
                  </a:lnTo>
                  <a:lnTo>
                    <a:pt x="131409" y="97140"/>
                  </a:lnTo>
                  <a:lnTo>
                    <a:pt x="167225" y="77373"/>
                  </a:lnTo>
                  <a:lnTo>
                    <a:pt x="213199" y="26582"/>
                  </a:lnTo>
                  <a:lnTo>
                    <a:pt x="227495" y="0"/>
                  </a:lnTo>
                  <a:lnTo>
                    <a:pt x="227671" y="808"/>
                  </a:lnTo>
                  <a:lnTo>
                    <a:pt x="214744" y="63748"/>
                  </a:lnTo>
                  <a:lnTo>
                    <a:pt x="206366" y="113323"/>
                  </a:lnTo>
                  <a:lnTo>
                    <a:pt x="213378" y="167851"/>
                  </a:lnTo>
                  <a:lnTo>
                    <a:pt x="217396" y="175761"/>
                  </a:lnTo>
                  <a:lnTo>
                    <a:pt x="240979" y="1967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2F6A8C-E274-4AF9-86D6-6A4AB77741E3}"/>
                </a:ext>
              </a:extLst>
            </p:cNvPr>
            <p:cNvSpPr/>
            <p:nvPr/>
          </p:nvSpPr>
          <p:spPr>
            <a:xfrm>
              <a:off x="5724235" y="2233761"/>
              <a:ext cx="261382" cy="176033"/>
            </a:xfrm>
            <a:custGeom>
              <a:avLst/>
              <a:gdLst/>
              <a:ahLst/>
              <a:cxnLst/>
              <a:rect l="0" t="0" r="0" b="0"/>
              <a:pathLst>
                <a:path w="261382" h="176033">
                  <a:moveTo>
                    <a:pt x="59269" y="113844"/>
                  </a:moveTo>
                  <a:lnTo>
                    <a:pt x="67523" y="105591"/>
                  </a:lnTo>
                  <a:lnTo>
                    <a:pt x="71574" y="92326"/>
                  </a:lnTo>
                  <a:lnTo>
                    <a:pt x="72512" y="75777"/>
                  </a:lnTo>
                  <a:lnTo>
                    <a:pt x="70049" y="59786"/>
                  </a:lnTo>
                  <a:lnTo>
                    <a:pt x="66456" y="55348"/>
                  </a:lnTo>
                  <a:lnTo>
                    <a:pt x="61469" y="53254"/>
                  </a:lnTo>
                  <a:lnTo>
                    <a:pt x="55554" y="52721"/>
                  </a:lnTo>
                  <a:lnTo>
                    <a:pt x="44374" y="56736"/>
                  </a:lnTo>
                  <a:lnTo>
                    <a:pt x="33647" y="65142"/>
                  </a:lnTo>
                  <a:lnTo>
                    <a:pt x="7484" y="99050"/>
                  </a:lnTo>
                  <a:lnTo>
                    <a:pt x="1705" y="116482"/>
                  </a:lnTo>
                  <a:lnTo>
                    <a:pt x="0" y="134882"/>
                  </a:lnTo>
                  <a:lnTo>
                    <a:pt x="2121" y="151697"/>
                  </a:lnTo>
                  <a:lnTo>
                    <a:pt x="5624" y="158082"/>
                  </a:lnTo>
                  <a:lnTo>
                    <a:pt x="16425" y="167479"/>
                  </a:lnTo>
                  <a:lnTo>
                    <a:pt x="32166" y="172231"/>
                  </a:lnTo>
                  <a:lnTo>
                    <a:pt x="41200" y="173498"/>
                  </a:lnTo>
                  <a:lnTo>
                    <a:pt x="55845" y="170299"/>
                  </a:lnTo>
                  <a:lnTo>
                    <a:pt x="68112" y="162256"/>
                  </a:lnTo>
                  <a:lnTo>
                    <a:pt x="83866" y="143160"/>
                  </a:lnTo>
                  <a:lnTo>
                    <a:pt x="92661" y="126273"/>
                  </a:lnTo>
                  <a:lnTo>
                    <a:pt x="92759" y="127313"/>
                  </a:lnTo>
                  <a:lnTo>
                    <a:pt x="91961" y="130597"/>
                  </a:lnTo>
                  <a:lnTo>
                    <a:pt x="94963" y="147599"/>
                  </a:lnTo>
                  <a:lnTo>
                    <a:pt x="110545" y="159365"/>
                  </a:lnTo>
                  <a:lnTo>
                    <a:pt x="133019" y="167761"/>
                  </a:lnTo>
                  <a:lnTo>
                    <a:pt x="154523" y="168613"/>
                  </a:lnTo>
                  <a:lnTo>
                    <a:pt x="181927" y="160111"/>
                  </a:lnTo>
                  <a:lnTo>
                    <a:pt x="196126" y="146787"/>
                  </a:lnTo>
                  <a:lnTo>
                    <a:pt x="227714" y="92307"/>
                  </a:lnTo>
                  <a:lnTo>
                    <a:pt x="242040" y="45685"/>
                  </a:lnTo>
                  <a:lnTo>
                    <a:pt x="244148" y="25394"/>
                  </a:lnTo>
                  <a:lnTo>
                    <a:pt x="240478" y="9466"/>
                  </a:lnTo>
                  <a:lnTo>
                    <a:pt x="237081" y="2800"/>
                  </a:lnTo>
                  <a:lnTo>
                    <a:pt x="233089" y="83"/>
                  </a:lnTo>
                  <a:lnTo>
                    <a:pt x="228700" y="0"/>
                  </a:lnTo>
                  <a:lnTo>
                    <a:pt x="224046" y="1671"/>
                  </a:lnTo>
                  <a:lnTo>
                    <a:pt x="209244" y="16404"/>
                  </a:lnTo>
                  <a:lnTo>
                    <a:pt x="198045" y="45434"/>
                  </a:lnTo>
                  <a:lnTo>
                    <a:pt x="197509" y="81386"/>
                  </a:lnTo>
                  <a:lnTo>
                    <a:pt x="205931" y="125155"/>
                  </a:lnTo>
                  <a:lnTo>
                    <a:pt x="213992" y="143056"/>
                  </a:lnTo>
                  <a:lnTo>
                    <a:pt x="232368" y="163574"/>
                  </a:lnTo>
                  <a:lnTo>
                    <a:pt x="244456" y="170496"/>
                  </a:lnTo>
                  <a:lnTo>
                    <a:pt x="261381" y="1760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834169-F1A5-4D37-AF30-EDDF930B1A58}"/>
                </a:ext>
              </a:extLst>
            </p:cNvPr>
            <p:cNvSpPr/>
            <p:nvPr/>
          </p:nvSpPr>
          <p:spPr>
            <a:xfrm>
              <a:off x="6086672" y="2202020"/>
              <a:ext cx="10003" cy="207774"/>
            </a:xfrm>
            <a:custGeom>
              <a:avLst/>
              <a:gdLst/>
              <a:ahLst/>
              <a:cxnLst/>
              <a:rect l="0" t="0" r="0" b="0"/>
              <a:pathLst>
                <a:path w="10003" h="207774">
                  <a:moveTo>
                    <a:pt x="0" y="13435"/>
                  </a:moveTo>
                  <a:lnTo>
                    <a:pt x="8253" y="1055"/>
                  </a:lnTo>
                  <a:lnTo>
                    <a:pt x="9821" y="0"/>
                  </a:lnTo>
                  <a:lnTo>
                    <a:pt x="10002" y="1887"/>
                  </a:lnTo>
                  <a:lnTo>
                    <a:pt x="2519" y="64998"/>
                  </a:lnTo>
                  <a:lnTo>
                    <a:pt x="746" y="117101"/>
                  </a:lnTo>
                  <a:lnTo>
                    <a:pt x="2450" y="172844"/>
                  </a:lnTo>
                  <a:lnTo>
                    <a:pt x="7773" y="20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B5CAE25-DFD5-4512-BCF6-E69685B7FAA1}"/>
                </a:ext>
              </a:extLst>
            </p:cNvPr>
            <p:cNvSpPr/>
            <p:nvPr/>
          </p:nvSpPr>
          <p:spPr>
            <a:xfrm>
              <a:off x="6062168" y="2280907"/>
              <a:ext cx="223358" cy="102078"/>
            </a:xfrm>
            <a:custGeom>
              <a:avLst/>
              <a:gdLst/>
              <a:ahLst/>
              <a:cxnLst/>
              <a:rect l="0" t="0" r="0" b="0"/>
              <a:pathLst>
                <a:path w="223358" h="102078">
                  <a:moveTo>
                    <a:pt x="8957" y="66698"/>
                  </a:moveTo>
                  <a:lnTo>
                    <a:pt x="703" y="58445"/>
                  </a:lnTo>
                  <a:lnTo>
                    <a:pt x="0" y="54286"/>
                  </a:lnTo>
                  <a:lnTo>
                    <a:pt x="1258" y="49786"/>
                  </a:lnTo>
                  <a:lnTo>
                    <a:pt x="3824" y="45059"/>
                  </a:lnTo>
                  <a:lnTo>
                    <a:pt x="13586" y="37503"/>
                  </a:lnTo>
                  <a:lnTo>
                    <a:pt x="38255" y="28393"/>
                  </a:lnTo>
                  <a:lnTo>
                    <a:pt x="96980" y="21155"/>
                  </a:lnTo>
                  <a:lnTo>
                    <a:pt x="119192" y="20545"/>
                  </a:lnTo>
                  <a:lnTo>
                    <a:pt x="125633" y="22973"/>
                  </a:lnTo>
                  <a:lnTo>
                    <a:pt x="129063" y="27184"/>
                  </a:lnTo>
                  <a:lnTo>
                    <a:pt x="130487" y="32582"/>
                  </a:lnTo>
                  <a:lnTo>
                    <a:pt x="130517" y="74889"/>
                  </a:lnTo>
                  <a:lnTo>
                    <a:pt x="138991" y="87901"/>
                  </a:lnTo>
                  <a:lnTo>
                    <a:pt x="144879" y="93789"/>
                  </a:lnTo>
                  <a:lnTo>
                    <a:pt x="160634" y="100332"/>
                  </a:lnTo>
                  <a:lnTo>
                    <a:pt x="169672" y="102077"/>
                  </a:lnTo>
                  <a:lnTo>
                    <a:pt x="186624" y="99409"/>
                  </a:lnTo>
                  <a:lnTo>
                    <a:pt x="201932" y="91601"/>
                  </a:lnTo>
                  <a:lnTo>
                    <a:pt x="214493" y="79493"/>
                  </a:lnTo>
                  <a:lnTo>
                    <a:pt x="221228" y="63172"/>
                  </a:lnTo>
                  <a:lnTo>
                    <a:pt x="223357" y="45265"/>
                  </a:lnTo>
                  <a:lnTo>
                    <a:pt x="221425" y="28670"/>
                  </a:lnTo>
                  <a:lnTo>
                    <a:pt x="213080" y="14960"/>
                  </a:lnTo>
                  <a:lnTo>
                    <a:pt x="207227" y="8885"/>
                  </a:lnTo>
                  <a:lnTo>
                    <a:pt x="191511" y="2136"/>
                  </a:lnTo>
                  <a:lnTo>
                    <a:pt x="175601" y="0"/>
                  </a:lnTo>
                  <a:lnTo>
                    <a:pt x="156654" y="451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0EE9896-E603-498E-823E-E4D71F3267A3}"/>
                </a:ext>
              </a:extLst>
            </p:cNvPr>
            <p:cNvSpPr/>
            <p:nvPr/>
          </p:nvSpPr>
          <p:spPr>
            <a:xfrm>
              <a:off x="6400869" y="2239011"/>
              <a:ext cx="268819" cy="157110"/>
            </a:xfrm>
            <a:custGeom>
              <a:avLst/>
              <a:gdLst/>
              <a:ahLst/>
              <a:cxnLst/>
              <a:rect l="0" t="0" r="0" b="0"/>
              <a:pathLst>
                <a:path w="268819" h="157110">
                  <a:moveTo>
                    <a:pt x="35612" y="30859"/>
                  </a:moveTo>
                  <a:lnTo>
                    <a:pt x="43866" y="22606"/>
                  </a:lnTo>
                  <a:lnTo>
                    <a:pt x="44569" y="17583"/>
                  </a:lnTo>
                  <a:lnTo>
                    <a:pt x="40745" y="5093"/>
                  </a:lnTo>
                  <a:lnTo>
                    <a:pt x="36442" y="1589"/>
                  </a:lnTo>
                  <a:lnTo>
                    <a:pt x="30983" y="118"/>
                  </a:lnTo>
                  <a:lnTo>
                    <a:pt x="24752" y="0"/>
                  </a:lnTo>
                  <a:lnTo>
                    <a:pt x="18871" y="2513"/>
                  </a:lnTo>
                  <a:lnTo>
                    <a:pt x="7730" y="12215"/>
                  </a:lnTo>
                  <a:lnTo>
                    <a:pt x="1627" y="27467"/>
                  </a:lnTo>
                  <a:lnTo>
                    <a:pt x="0" y="36371"/>
                  </a:lnTo>
                  <a:lnTo>
                    <a:pt x="2797" y="50871"/>
                  </a:lnTo>
                  <a:lnTo>
                    <a:pt x="10663" y="63074"/>
                  </a:lnTo>
                  <a:lnTo>
                    <a:pt x="29659" y="78792"/>
                  </a:lnTo>
                  <a:lnTo>
                    <a:pt x="73775" y="104958"/>
                  </a:lnTo>
                  <a:lnTo>
                    <a:pt x="85970" y="118207"/>
                  </a:lnTo>
                  <a:lnTo>
                    <a:pt x="89050" y="125367"/>
                  </a:lnTo>
                  <a:lnTo>
                    <a:pt x="90169" y="140233"/>
                  </a:lnTo>
                  <a:lnTo>
                    <a:pt x="86666" y="146097"/>
                  </a:lnTo>
                  <a:lnTo>
                    <a:pt x="73561" y="154917"/>
                  </a:lnTo>
                  <a:lnTo>
                    <a:pt x="56221" y="157109"/>
                  </a:lnTo>
                  <a:lnTo>
                    <a:pt x="46760" y="156485"/>
                  </a:lnTo>
                  <a:lnTo>
                    <a:pt x="42180" y="154341"/>
                  </a:lnTo>
                  <a:lnTo>
                    <a:pt x="40854" y="151184"/>
                  </a:lnTo>
                  <a:lnTo>
                    <a:pt x="41699" y="147352"/>
                  </a:lnTo>
                  <a:lnTo>
                    <a:pt x="44852" y="143934"/>
                  </a:lnTo>
                  <a:lnTo>
                    <a:pt x="89270" y="121535"/>
                  </a:lnTo>
                  <a:lnTo>
                    <a:pt x="143628" y="102216"/>
                  </a:lnTo>
                  <a:lnTo>
                    <a:pt x="198102" y="78906"/>
                  </a:lnTo>
                  <a:lnTo>
                    <a:pt x="217826" y="60066"/>
                  </a:lnTo>
                  <a:lnTo>
                    <a:pt x="230484" y="38073"/>
                  </a:lnTo>
                  <a:lnTo>
                    <a:pt x="231170" y="31350"/>
                  </a:lnTo>
                  <a:lnTo>
                    <a:pt x="227325" y="19273"/>
                  </a:lnTo>
                  <a:lnTo>
                    <a:pt x="223017" y="16225"/>
                  </a:lnTo>
                  <a:lnTo>
                    <a:pt x="217555" y="15057"/>
                  </a:lnTo>
                  <a:lnTo>
                    <a:pt x="211322" y="15142"/>
                  </a:lnTo>
                  <a:lnTo>
                    <a:pt x="199790" y="19843"/>
                  </a:lnTo>
                  <a:lnTo>
                    <a:pt x="194297" y="23515"/>
                  </a:lnTo>
                  <a:lnTo>
                    <a:pt x="185889" y="36808"/>
                  </a:lnTo>
                  <a:lnTo>
                    <a:pt x="182438" y="45190"/>
                  </a:lnTo>
                  <a:lnTo>
                    <a:pt x="181708" y="77619"/>
                  </a:lnTo>
                  <a:lnTo>
                    <a:pt x="185696" y="87081"/>
                  </a:lnTo>
                  <a:lnTo>
                    <a:pt x="199341" y="102200"/>
                  </a:lnTo>
                  <a:lnTo>
                    <a:pt x="222321" y="116297"/>
                  </a:lnTo>
                  <a:lnTo>
                    <a:pt x="240091" y="118351"/>
                  </a:lnTo>
                  <a:lnTo>
                    <a:pt x="268818" y="1163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801F844-12B2-468E-B61A-440EC1202D86}"/>
                </a:ext>
              </a:extLst>
            </p:cNvPr>
            <p:cNvSpPr/>
            <p:nvPr/>
          </p:nvSpPr>
          <p:spPr>
            <a:xfrm>
              <a:off x="3327070" y="2042878"/>
              <a:ext cx="116369" cy="193218"/>
            </a:xfrm>
            <a:custGeom>
              <a:avLst/>
              <a:gdLst/>
              <a:ahLst/>
              <a:cxnLst/>
              <a:rect l="0" t="0" r="0" b="0"/>
              <a:pathLst>
                <a:path w="116369" h="193218">
                  <a:moveTo>
                    <a:pt x="85509" y="63748"/>
                  </a:moveTo>
                  <a:lnTo>
                    <a:pt x="111274" y="42109"/>
                  </a:lnTo>
                  <a:lnTo>
                    <a:pt x="114778" y="35502"/>
                  </a:lnTo>
                  <a:lnTo>
                    <a:pt x="116368" y="18948"/>
                  </a:lnTo>
                  <a:lnTo>
                    <a:pt x="113854" y="12288"/>
                  </a:lnTo>
                  <a:lnTo>
                    <a:pt x="104153" y="2586"/>
                  </a:lnTo>
                  <a:lnTo>
                    <a:pt x="88901" y="0"/>
                  </a:lnTo>
                  <a:lnTo>
                    <a:pt x="71469" y="2594"/>
                  </a:lnTo>
                  <a:lnTo>
                    <a:pt x="55084" y="9505"/>
                  </a:lnTo>
                  <a:lnTo>
                    <a:pt x="35419" y="27234"/>
                  </a:lnTo>
                  <a:lnTo>
                    <a:pt x="22779" y="48898"/>
                  </a:lnTo>
                  <a:lnTo>
                    <a:pt x="21064" y="64058"/>
                  </a:lnTo>
                  <a:lnTo>
                    <a:pt x="24046" y="78569"/>
                  </a:lnTo>
                  <a:lnTo>
                    <a:pt x="31128" y="90777"/>
                  </a:lnTo>
                  <a:lnTo>
                    <a:pt x="85232" y="142980"/>
                  </a:lnTo>
                  <a:lnTo>
                    <a:pt x="87401" y="159999"/>
                  </a:lnTo>
                  <a:lnTo>
                    <a:pt x="86770" y="169374"/>
                  </a:lnTo>
                  <a:lnTo>
                    <a:pt x="83758" y="176488"/>
                  </a:lnTo>
                  <a:lnTo>
                    <a:pt x="73502" y="186695"/>
                  </a:lnTo>
                  <a:lnTo>
                    <a:pt x="58003" y="191808"/>
                  </a:lnTo>
                  <a:lnTo>
                    <a:pt x="40462" y="193217"/>
                  </a:lnTo>
                  <a:lnTo>
                    <a:pt x="24029" y="190963"/>
                  </a:lnTo>
                  <a:lnTo>
                    <a:pt x="17747" y="187426"/>
                  </a:lnTo>
                  <a:lnTo>
                    <a:pt x="0" y="16480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023ADAF-D60E-4BB8-B602-DCBCCAB6BB70}"/>
                </a:ext>
              </a:extLst>
            </p:cNvPr>
            <p:cNvSpPr/>
            <p:nvPr/>
          </p:nvSpPr>
          <p:spPr>
            <a:xfrm>
              <a:off x="3484689" y="2153157"/>
              <a:ext cx="91134" cy="93393"/>
            </a:xfrm>
            <a:custGeom>
              <a:avLst/>
              <a:gdLst/>
              <a:ahLst/>
              <a:cxnLst/>
              <a:rect l="0" t="0" r="0" b="0"/>
              <a:pathLst>
                <a:path w="91134" h="93393">
                  <a:moveTo>
                    <a:pt x="44492" y="46751"/>
                  </a:moveTo>
                  <a:lnTo>
                    <a:pt x="56872" y="42624"/>
                  </a:lnTo>
                  <a:lnTo>
                    <a:pt x="60519" y="37954"/>
                  </a:lnTo>
                  <a:lnTo>
                    <a:pt x="64571" y="23551"/>
                  </a:lnTo>
                  <a:lnTo>
                    <a:pt x="63925" y="16601"/>
                  </a:lnTo>
                  <a:lnTo>
                    <a:pt x="58599" y="4273"/>
                  </a:lnTo>
                  <a:lnTo>
                    <a:pt x="53033" y="1158"/>
                  </a:lnTo>
                  <a:lnTo>
                    <a:pt x="37636" y="0"/>
                  </a:lnTo>
                  <a:lnTo>
                    <a:pt x="23882" y="4667"/>
                  </a:lnTo>
                  <a:lnTo>
                    <a:pt x="17796" y="8331"/>
                  </a:lnTo>
                  <a:lnTo>
                    <a:pt x="8731" y="19311"/>
                  </a:lnTo>
                  <a:lnTo>
                    <a:pt x="2687" y="33692"/>
                  </a:lnTo>
                  <a:lnTo>
                    <a:pt x="0" y="51600"/>
                  </a:lnTo>
                  <a:lnTo>
                    <a:pt x="1875" y="59484"/>
                  </a:lnTo>
                  <a:lnTo>
                    <a:pt x="10868" y="72852"/>
                  </a:lnTo>
                  <a:lnTo>
                    <a:pt x="16893" y="75380"/>
                  </a:lnTo>
                  <a:lnTo>
                    <a:pt x="23502" y="75338"/>
                  </a:lnTo>
                  <a:lnTo>
                    <a:pt x="36891" y="70685"/>
                  </a:lnTo>
                  <a:lnTo>
                    <a:pt x="48600" y="62859"/>
                  </a:lnTo>
                  <a:lnTo>
                    <a:pt x="57259" y="51319"/>
                  </a:lnTo>
                  <a:lnTo>
                    <a:pt x="60777" y="44614"/>
                  </a:lnTo>
                  <a:lnTo>
                    <a:pt x="64850" y="41872"/>
                  </a:lnTo>
                  <a:lnTo>
                    <a:pt x="69292" y="41771"/>
                  </a:lnTo>
                  <a:lnTo>
                    <a:pt x="73981" y="43431"/>
                  </a:lnTo>
                  <a:lnTo>
                    <a:pt x="81495" y="52185"/>
                  </a:lnTo>
                  <a:lnTo>
                    <a:pt x="86850" y="64713"/>
                  </a:lnTo>
                  <a:lnTo>
                    <a:pt x="91133" y="933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520F33-E317-4E06-964C-3D727B77967C}"/>
                </a:ext>
              </a:extLst>
            </p:cNvPr>
            <p:cNvSpPr/>
            <p:nvPr/>
          </p:nvSpPr>
          <p:spPr>
            <a:xfrm>
              <a:off x="3645784" y="2083305"/>
              <a:ext cx="15549" cy="132151"/>
            </a:xfrm>
            <a:custGeom>
              <a:avLst/>
              <a:gdLst/>
              <a:ahLst/>
              <a:cxnLst/>
              <a:rect l="0" t="0" r="0" b="0"/>
              <a:pathLst>
                <a:path w="15549" h="132151">
                  <a:moveTo>
                    <a:pt x="0" y="0"/>
                  </a:moveTo>
                  <a:lnTo>
                    <a:pt x="7917" y="58380"/>
                  </a:lnTo>
                  <a:lnTo>
                    <a:pt x="14764" y="118224"/>
                  </a:lnTo>
                  <a:lnTo>
                    <a:pt x="15548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A613-5F5E-4704-8EFA-B525C7CDD0EE}"/>
                </a:ext>
              </a:extLst>
            </p:cNvPr>
            <p:cNvSpPr/>
            <p:nvPr/>
          </p:nvSpPr>
          <p:spPr>
            <a:xfrm>
              <a:off x="3723520" y="2153267"/>
              <a:ext cx="7774" cy="69963"/>
            </a:xfrm>
            <a:custGeom>
              <a:avLst/>
              <a:gdLst/>
              <a:ahLst/>
              <a:cxnLst/>
              <a:rect l="0" t="0" r="0" b="0"/>
              <a:pathLst>
                <a:path w="7774" h="69963">
                  <a:moveTo>
                    <a:pt x="0" y="0"/>
                  </a:moveTo>
                  <a:lnTo>
                    <a:pt x="6152" y="27671"/>
                  </a:lnTo>
                  <a:lnTo>
                    <a:pt x="7773" y="699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F19BF6-D8C1-4473-83CB-E126F0990071}"/>
                </a:ext>
              </a:extLst>
            </p:cNvPr>
            <p:cNvSpPr/>
            <p:nvPr/>
          </p:nvSpPr>
          <p:spPr>
            <a:xfrm>
              <a:off x="3723520" y="2059985"/>
              <a:ext cx="7774" cy="7774"/>
            </a:xfrm>
            <a:custGeom>
              <a:avLst/>
              <a:gdLst/>
              <a:ahLst/>
              <a:cxnLst/>
              <a:rect l="0" t="0" r="0" b="0"/>
              <a:pathLst>
                <a:path w="7774" h="7774">
                  <a:moveTo>
                    <a:pt x="0" y="7773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12B9CC-75C2-4D6E-919E-9F744461EA4B}"/>
                </a:ext>
              </a:extLst>
            </p:cNvPr>
            <p:cNvSpPr/>
            <p:nvPr/>
          </p:nvSpPr>
          <p:spPr>
            <a:xfrm>
              <a:off x="3809028" y="2137720"/>
              <a:ext cx="124378" cy="76774"/>
            </a:xfrm>
            <a:custGeom>
              <a:avLst/>
              <a:gdLst/>
              <a:ahLst/>
              <a:cxnLst/>
              <a:rect l="0" t="0" r="0" b="0"/>
              <a:pathLst>
                <a:path w="124378" h="76774">
                  <a:moveTo>
                    <a:pt x="0" y="0"/>
                  </a:moveTo>
                  <a:lnTo>
                    <a:pt x="12381" y="4127"/>
                  </a:lnTo>
                  <a:lnTo>
                    <a:pt x="16891" y="8797"/>
                  </a:lnTo>
                  <a:lnTo>
                    <a:pt x="45436" y="69951"/>
                  </a:lnTo>
                  <a:lnTo>
                    <a:pt x="51884" y="74273"/>
                  </a:lnTo>
                  <a:lnTo>
                    <a:pt x="68262" y="76773"/>
                  </a:lnTo>
                  <a:lnTo>
                    <a:pt x="74874" y="74502"/>
                  </a:lnTo>
                  <a:lnTo>
                    <a:pt x="84525" y="65070"/>
                  </a:lnTo>
                  <a:lnTo>
                    <a:pt x="106738" y="30450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9D5172A-F4D2-42B8-A910-1E2835DA4650}"/>
                </a:ext>
              </a:extLst>
            </p:cNvPr>
            <p:cNvSpPr/>
            <p:nvPr/>
          </p:nvSpPr>
          <p:spPr>
            <a:xfrm>
              <a:off x="3977377" y="2138411"/>
              <a:ext cx="80405" cy="84965"/>
            </a:xfrm>
            <a:custGeom>
              <a:avLst/>
              <a:gdLst/>
              <a:ahLst/>
              <a:cxnLst/>
              <a:rect l="0" t="0" r="0" b="0"/>
              <a:pathLst>
                <a:path w="80405" h="84965">
                  <a:moveTo>
                    <a:pt x="33763" y="69271"/>
                  </a:moveTo>
                  <a:lnTo>
                    <a:pt x="50270" y="65144"/>
                  </a:lnTo>
                  <a:lnTo>
                    <a:pt x="55996" y="61337"/>
                  </a:lnTo>
                  <a:lnTo>
                    <a:pt x="64662" y="50198"/>
                  </a:lnTo>
                  <a:lnTo>
                    <a:pt x="66786" y="32003"/>
                  </a:lnTo>
                  <a:lnTo>
                    <a:pt x="66143" y="21105"/>
                  </a:lnTo>
                  <a:lnTo>
                    <a:pt x="63123" y="12976"/>
                  </a:lnTo>
                  <a:lnTo>
                    <a:pt x="52858" y="1641"/>
                  </a:lnTo>
                  <a:lnTo>
                    <a:pt x="45629" y="0"/>
                  </a:lnTo>
                  <a:lnTo>
                    <a:pt x="28384" y="2783"/>
                  </a:lnTo>
                  <a:lnTo>
                    <a:pt x="21540" y="6807"/>
                  </a:lnTo>
                  <a:lnTo>
                    <a:pt x="11632" y="18188"/>
                  </a:lnTo>
                  <a:lnTo>
                    <a:pt x="1198" y="39164"/>
                  </a:lnTo>
                  <a:lnTo>
                    <a:pt x="0" y="54163"/>
                  </a:lnTo>
                  <a:lnTo>
                    <a:pt x="3210" y="68602"/>
                  </a:lnTo>
                  <a:lnTo>
                    <a:pt x="10395" y="80778"/>
                  </a:lnTo>
                  <a:lnTo>
                    <a:pt x="16457" y="83852"/>
                  </a:lnTo>
                  <a:lnTo>
                    <a:pt x="32405" y="84964"/>
                  </a:lnTo>
                  <a:lnTo>
                    <a:pt x="39768" y="82324"/>
                  </a:lnTo>
                  <a:lnTo>
                    <a:pt x="52555" y="72481"/>
                  </a:lnTo>
                  <a:lnTo>
                    <a:pt x="65339" y="52372"/>
                  </a:lnTo>
                  <a:lnTo>
                    <a:pt x="68633" y="50231"/>
                  </a:lnTo>
                  <a:lnTo>
                    <a:pt x="71693" y="51395"/>
                  </a:lnTo>
                  <a:lnTo>
                    <a:pt x="74597" y="54762"/>
                  </a:lnTo>
                  <a:lnTo>
                    <a:pt x="77823" y="63111"/>
                  </a:lnTo>
                  <a:lnTo>
                    <a:pt x="80404" y="770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F19415F-E036-4B22-95C2-207A697377F2}"/>
                </a:ext>
              </a:extLst>
            </p:cNvPr>
            <p:cNvSpPr/>
            <p:nvPr/>
          </p:nvSpPr>
          <p:spPr>
            <a:xfrm>
              <a:off x="4104422" y="2145493"/>
              <a:ext cx="77737" cy="56419"/>
            </a:xfrm>
            <a:custGeom>
              <a:avLst/>
              <a:gdLst/>
              <a:ahLst/>
              <a:cxnLst/>
              <a:rect l="0" t="0" r="0" b="0"/>
              <a:pathLst>
                <a:path w="77737" h="56419">
                  <a:moveTo>
                    <a:pt x="0" y="15548"/>
                  </a:moveTo>
                  <a:lnTo>
                    <a:pt x="4127" y="3168"/>
                  </a:lnTo>
                  <a:lnTo>
                    <a:pt x="5343" y="4703"/>
                  </a:lnTo>
                  <a:lnTo>
                    <a:pt x="9288" y="54828"/>
                  </a:lnTo>
                  <a:lnTo>
                    <a:pt x="12238" y="56418"/>
                  </a:lnTo>
                  <a:lnTo>
                    <a:pt x="15932" y="55750"/>
                  </a:lnTo>
                  <a:lnTo>
                    <a:pt x="19259" y="52714"/>
                  </a:lnTo>
                  <a:lnTo>
                    <a:pt x="43218" y="16443"/>
                  </a:lnTo>
                  <a:lnTo>
                    <a:pt x="61750" y="5256"/>
                  </a:lnTo>
                  <a:lnTo>
                    <a:pt x="7773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184F503-7F00-410B-B320-BA84ACA7C7C0}"/>
                </a:ext>
              </a:extLst>
            </p:cNvPr>
            <p:cNvSpPr/>
            <p:nvPr/>
          </p:nvSpPr>
          <p:spPr>
            <a:xfrm>
              <a:off x="4259893" y="2135371"/>
              <a:ext cx="85732" cy="142274"/>
            </a:xfrm>
            <a:custGeom>
              <a:avLst/>
              <a:gdLst/>
              <a:ahLst/>
              <a:cxnLst/>
              <a:rect l="0" t="0" r="0" b="0"/>
              <a:pathLst>
                <a:path w="85732" h="142274">
                  <a:moveTo>
                    <a:pt x="0" y="10122"/>
                  </a:moveTo>
                  <a:lnTo>
                    <a:pt x="4127" y="26629"/>
                  </a:lnTo>
                  <a:lnTo>
                    <a:pt x="7934" y="32356"/>
                  </a:lnTo>
                  <a:lnTo>
                    <a:pt x="19073" y="41021"/>
                  </a:lnTo>
                  <a:lnTo>
                    <a:pt x="25671" y="41950"/>
                  </a:lnTo>
                  <a:lnTo>
                    <a:pt x="39912" y="38376"/>
                  </a:lnTo>
                  <a:lnTo>
                    <a:pt x="62497" y="22524"/>
                  </a:lnTo>
                  <a:lnTo>
                    <a:pt x="81474" y="1417"/>
                  </a:lnTo>
                  <a:lnTo>
                    <a:pt x="84546" y="0"/>
                  </a:lnTo>
                  <a:lnTo>
                    <a:pt x="85731" y="2511"/>
                  </a:lnTo>
                  <a:lnTo>
                    <a:pt x="83880" y="15377"/>
                  </a:lnTo>
                  <a:lnTo>
                    <a:pt x="64341" y="72907"/>
                  </a:lnTo>
                  <a:lnTo>
                    <a:pt x="41676" y="134336"/>
                  </a:lnTo>
                  <a:lnTo>
                    <a:pt x="38867" y="1422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541E6D-CE32-48A9-A4F1-2E002C293992}"/>
                </a:ext>
              </a:extLst>
            </p:cNvPr>
            <p:cNvSpPr/>
            <p:nvPr/>
          </p:nvSpPr>
          <p:spPr>
            <a:xfrm>
              <a:off x="3375206" y="2425493"/>
              <a:ext cx="103317" cy="165556"/>
            </a:xfrm>
            <a:custGeom>
              <a:avLst/>
              <a:gdLst/>
              <a:ahLst/>
              <a:cxnLst/>
              <a:rect l="0" t="0" r="0" b="0"/>
              <a:pathLst>
                <a:path w="103317" h="165556">
                  <a:moveTo>
                    <a:pt x="21825" y="77583"/>
                  </a:moveTo>
                  <a:lnTo>
                    <a:pt x="1870" y="140904"/>
                  </a:lnTo>
                  <a:lnTo>
                    <a:pt x="0" y="159565"/>
                  </a:lnTo>
                  <a:lnTo>
                    <a:pt x="1229" y="164195"/>
                  </a:lnTo>
                  <a:lnTo>
                    <a:pt x="3776" y="165555"/>
                  </a:lnTo>
                  <a:lnTo>
                    <a:pt x="7201" y="164734"/>
                  </a:lnTo>
                  <a:lnTo>
                    <a:pt x="13310" y="156912"/>
                  </a:lnTo>
                  <a:lnTo>
                    <a:pt x="32147" y="101622"/>
                  </a:lnTo>
                  <a:lnTo>
                    <a:pt x="45140" y="45218"/>
                  </a:lnTo>
                  <a:lnTo>
                    <a:pt x="55221" y="11851"/>
                  </a:lnTo>
                  <a:lnTo>
                    <a:pt x="59636" y="2668"/>
                  </a:lnTo>
                  <a:lnTo>
                    <a:pt x="64307" y="0"/>
                  </a:lnTo>
                  <a:lnTo>
                    <a:pt x="69148" y="1677"/>
                  </a:lnTo>
                  <a:lnTo>
                    <a:pt x="74104" y="6249"/>
                  </a:lnTo>
                  <a:lnTo>
                    <a:pt x="85204" y="29192"/>
                  </a:lnTo>
                  <a:lnTo>
                    <a:pt x="95336" y="90815"/>
                  </a:lnTo>
                  <a:lnTo>
                    <a:pt x="103316" y="146261"/>
                  </a:lnTo>
                  <a:lnTo>
                    <a:pt x="102065" y="150144"/>
                  </a:lnTo>
                  <a:lnTo>
                    <a:pt x="98639" y="151005"/>
                  </a:lnTo>
                  <a:lnTo>
                    <a:pt x="93764" y="149851"/>
                  </a:lnTo>
                  <a:lnTo>
                    <a:pt x="31876" y="120069"/>
                  </a:lnTo>
                  <a:lnTo>
                    <a:pt x="21825" y="1164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DAC795F-0C52-4D61-8387-B114DD8B242F}"/>
                </a:ext>
              </a:extLst>
            </p:cNvPr>
            <p:cNvSpPr/>
            <p:nvPr/>
          </p:nvSpPr>
          <p:spPr>
            <a:xfrm>
              <a:off x="3529181" y="2552969"/>
              <a:ext cx="132152" cy="43390"/>
            </a:xfrm>
            <a:custGeom>
              <a:avLst/>
              <a:gdLst/>
              <a:ahLst/>
              <a:cxnLst/>
              <a:rect l="0" t="0" r="0" b="0"/>
              <a:pathLst>
                <a:path w="132152" h="43390">
                  <a:moveTo>
                    <a:pt x="0" y="12295"/>
                  </a:moveTo>
                  <a:lnTo>
                    <a:pt x="8254" y="4042"/>
                  </a:lnTo>
                  <a:lnTo>
                    <a:pt x="10685" y="5065"/>
                  </a:lnTo>
                  <a:lnTo>
                    <a:pt x="13387" y="15416"/>
                  </a:lnTo>
                  <a:lnTo>
                    <a:pt x="10781" y="36540"/>
                  </a:lnTo>
                  <a:lnTo>
                    <a:pt x="11506" y="39687"/>
                  </a:lnTo>
                  <a:lnTo>
                    <a:pt x="13717" y="40058"/>
                  </a:lnTo>
                  <a:lnTo>
                    <a:pt x="16918" y="38577"/>
                  </a:lnTo>
                  <a:lnTo>
                    <a:pt x="22779" y="30022"/>
                  </a:lnTo>
                  <a:lnTo>
                    <a:pt x="37705" y="3417"/>
                  </a:lnTo>
                  <a:lnTo>
                    <a:pt x="42411" y="330"/>
                  </a:lnTo>
                  <a:lnTo>
                    <a:pt x="47276" y="0"/>
                  </a:lnTo>
                  <a:lnTo>
                    <a:pt x="52247" y="1507"/>
                  </a:lnTo>
                  <a:lnTo>
                    <a:pt x="56425" y="5103"/>
                  </a:lnTo>
                  <a:lnTo>
                    <a:pt x="66431" y="22544"/>
                  </a:lnTo>
                  <a:lnTo>
                    <a:pt x="72135" y="36716"/>
                  </a:lnTo>
                  <a:lnTo>
                    <a:pt x="74866" y="38940"/>
                  </a:lnTo>
                  <a:lnTo>
                    <a:pt x="77550" y="37832"/>
                  </a:lnTo>
                  <a:lnTo>
                    <a:pt x="82836" y="29691"/>
                  </a:lnTo>
                  <a:lnTo>
                    <a:pt x="88064" y="17435"/>
                  </a:lnTo>
                  <a:lnTo>
                    <a:pt x="97873" y="7958"/>
                  </a:lnTo>
                  <a:lnTo>
                    <a:pt x="104116" y="4221"/>
                  </a:lnTo>
                  <a:lnTo>
                    <a:pt x="109142" y="5185"/>
                  </a:lnTo>
                  <a:lnTo>
                    <a:pt x="113357" y="9283"/>
                  </a:lnTo>
                  <a:lnTo>
                    <a:pt x="132151" y="4338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A04EAF-B7BD-4CFF-ACCF-0D0441419E14}"/>
                </a:ext>
              </a:extLst>
            </p:cNvPr>
            <p:cNvSpPr/>
            <p:nvPr/>
          </p:nvSpPr>
          <p:spPr>
            <a:xfrm>
              <a:off x="3692425" y="2562323"/>
              <a:ext cx="95614" cy="158413"/>
            </a:xfrm>
            <a:custGeom>
              <a:avLst/>
              <a:gdLst/>
              <a:ahLst/>
              <a:cxnLst/>
              <a:rect l="0" t="0" r="0" b="0"/>
              <a:pathLst>
                <a:path w="95614" h="158413">
                  <a:moveTo>
                    <a:pt x="0" y="18488"/>
                  </a:moveTo>
                  <a:lnTo>
                    <a:pt x="8254" y="6108"/>
                  </a:lnTo>
                  <a:lnTo>
                    <a:pt x="11549" y="5916"/>
                  </a:lnTo>
                  <a:lnTo>
                    <a:pt x="14609" y="9243"/>
                  </a:lnTo>
                  <a:lnTo>
                    <a:pt x="25727" y="35280"/>
                  </a:lnTo>
                  <a:lnTo>
                    <a:pt x="30971" y="39184"/>
                  </a:lnTo>
                  <a:lnTo>
                    <a:pt x="46011" y="41218"/>
                  </a:lnTo>
                  <a:lnTo>
                    <a:pt x="59605" y="36939"/>
                  </a:lnTo>
                  <a:lnTo>
                    <a:pt x="82408" y="20117"/>
                  </a:lnTo>
                  <a:lnTo>
                    <a:pt x="94187" y="1121"/>
                  </a:lnTo>
                  <a:lnTo>
                    <a:pt x="95613" y="0"/>
                  </a:lnTo>
                  <a:lnTo>
                    <a:pt x="89297" y="60843"/>
                  </a:lnTo>
                  <a:lnTo>
                    <a:pt x="70896" y="122214"/>
                  </a:lnTo>
                  <a:lnTo>
                    <a:pt x="46642" y="1584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CD793BE-005F-4C4B-BFE7-B4349CB2B893}"/>
                </a:ext>
              </a:extLst>
            </p:cNvPr>
            <p:cNvSpPr/>
            <p:nvPr/>
          </p:nvSpPr>
          <p:spPr>
            <a:xfrm>
              <a:off x="3894537" y="2458546"/>
              <a:ext cx="11143" cy="137813"/>
            </a:xfrm>
            <a:custGeom>
              <a:avLst/>
              <a:gdLst/>
              <a:ahLst/>
              <a:cxnLst/>
              <a:rect l="0" t="0" r="0" b="0"/>
              <a:pathLst>
                <a:path w="11143" h="137813">
                  <a:moveTo>
                    <a:pt x="0" y="13436"/>
                  </a:moveTo>
                  <a:lnTo>
                    <a:pt x="4127" y="1056"/>
                  </a:lnTo>
                  <a:lnTo>
                    <a:pt x="6206" y="0"/>
                  </a:lnTo>
                  <a:lnTo>
                    <a:pt x="8456" y="1888"/>
                  </a:lnTo>
                  <a:lnTo>
                    <a:pt x="10820" y="5737"/>
                  </a:lnTo>
                  <a:lnTo>
                    <a:pt x="11142" y="19227"/>
                  </a:lnTo>
                  <a:lnTo>
                    <a:pt x="8217" y="69477"/>
                  </a:lnTo>
                  <a:lnTo>
                    <a:pt x="7862" y="122266"/>
                  </a:lnTo>
                  <a:lnTo>
                    <a:pt x="7774" y="1378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821C0CB-1774-4D0F-A937-CF23E5CDD279}"/>
                </a:ext>
              </a:extLst>
            </p:cNvPr>
            <p:cNvSpPr/>
            <p:nvPr/>
          </p:nvSpPr>
          <p:spPr>
            <a:xfrm>
              <a:off x="4015785" y="2486929"/>
              <a:ext cx="73091" cy="94055"/>
            </a:xfrm>
            <a:custGeom>
              <a:avLst/>
              <a:gdLst/>
              <a:ahLst/>
              <a:cxnLst/>
              <a:rect l="0" t="0" r="0" b="0"/>
              <a:pathLst>
                <a:path w="73091" h="94055">
                  <a:moveTo>
                    <a:pt x="49770" y="55014"/>
                  </a:moveTo>
                  <a:lnTo>
                    <a:pt x="54249" y="31054"/>
                  </a:lnTo>
                  <a:lnTo>
                    <a:pt x="52336" y="15863"/>
                  </a:lnTo>
                  <a:lnTo>
                    <a:pt x="48890" y="9911"/>
                  </a:lnTo>
                  <a:lnTo>
                    <a:pt x="38150" y="995"/>
                  </a:lnTo>
                  <a:lnTo>
                    <a:pt x="32523" y="0"/>
                  </a:lnTo>
                  <a:lnTo>
                    <a:pt x="27043" y="1064"/>
                  </a:lnTo>
                  <a:lnTo>
                    <a:pt x="21663" y="3500"/>
                  </a:lnTo>
                  <a:lnTo>
                    <a:pt x="13381" y="13117"/>
                  </a:lnTo>
                  <a:lnTo>
                    <a:pt x="3863" y="37706"/>
                  </a:lnTo>
                  <a:lnTo>
                    <a:pt x="0" y="58550"/>
                  </a:lnTo>
                  <a:lnTo>
                    <a:pt x="1162" y="76452"/>
                  </a:lnTo>
                  <a:lnTo>
                    <a:pt x="4409" y="83125"/>
                  </a:lnTo>
                  <a:lnTo>
                    <a:pt x="14926" y="92844"/>
                  </a:lnTo>
                  <a:lnTo>
                    <a:pt x="21358" y="94054"/>
                  </a:lnTo>
                  <a:lnTo>
                    <a:pt x="35415" y="90792"/>
                  </a:lnTo>
                  <a:lnTo>
                    <a:pt x="41064" y="86639"/>
                  </a:lnTo>
                  <a:lnTo>
                    <a:pt x="49644" y="75116"/>
                  </a:lnTo>
                  <a:lnTo>
                    <a:pt x="59329" y="54060"/>
                  </a:lnTo>
                  <a:lnTo>
                    <a:pt x="64134" y="24436"/>
                  </a:lnTo>
                  <a:lnTo>
                    <a:pt x="73090" y="783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7BA98EE-BA7D-4935-92FE-F3DB9D56C0F3}"/>
                </a:ext>
              </a:extLst>
            </p:cNvPr>
            <p:cNvSpPr/>
            <p:nvPr/>
          </p:nvSpPr>
          <p:spPr>
            <a:xfrm>
              <a:off x="4196758" y="2486921"/>
              <a:ext cx="211017" cy="124985"/>
            </a:xfrm>
            <a:custGeom>
              <a:avLst/>
              <a:gdLst/>
              <a:ahLst/>
              <a:cxnLst/>
              <a:rect l="0" t="0" r="0" b="0"/>
              <a:pathLst>
                <a:path w="211017" h="124985">
                  <a:moveTo>
                    <a:pt x="24267" y="16155"/>
                  </a:moveTo>
                  <a:lnTo>
                    <a:pt x="28394" y="3775"/>
                  </a:lnTo>
                  <a:lnTo>
                    <a:pt x="26155" y="992"/>
                  </a:lnTo>
                  <a:lnTo>
                    <a:pt x="21207" y="0"/>
                  </a:lnTo>
                  <a:lnTo>
                    <a:pt x="14453" y="203"/>
                  </a:lnTo>
                  <a:lnTo>
                    <a:pt x="9088" y="2929"/>
                  </a:lnTo>
                  <a:lnTo>
                    <a:pt x="822" y="12868"/>
                  </a:lnTo>
                  <a:lnTo>
                    <a:pt x="0" y="18282"/>
                  </a:lnTo>
                  <a:lnTo>
                    <a:pt x="1179" y="23619"/>
                  </a:lnTo>
                  <a:lnTo>
                    <a:pt x="3693" y="28905"/>
                  </a:lnTo>
                  <a:lnTo>
                    <a:pt x="19611" y="44597"/>
                  </a:lnTo>
                  <a:lnTo>
                    <a:pt x="61925" y="69015"/>
                  </a:lnTo>
                  <a:lnTo>
                    <a:pt x="70102" y="77307"/>
                  </a:lnTo>
                  <a:lnTo>
                    <a:pt x="74689" y="85426"/>
                  </a:lnTo>
                  <a:lnTo>
                    <a:pt x="77484" y="101357"/>
                  </a:lnTo>
                  <a:lnTo>
                    <a:pt x="73543" y="114771"/>
                  </a:lnTo>
                  <a:lnTo>
                    <a:pt x="69488" y="122173"/>
                  </a:lnTo>
                  <a:lnTo>
                    <a:pt x="78645" y="112635"/>
                  </a:lnTo>
                  <a:lnTo>
                    <a:pt x="135322" y="75924"/>
                  </a:lnTo>
                  <a:lnTo>
                    <a:pt x="197526" y="30480"/>
                  </a:lnTo>
                  <a:lnTo>
                    <a:pt x="211016" y="8019"/>
                  </a:lnTo>
                  <a:lnTo>
                    <a:pt x="210954" y="3821"/>
                  </a:lnTo>
                  <a:lnTo>
                    <a:pt x="208323" y="1886"/>
                  </a:lnTo>
                  <a:lnTo>
                    <a:pt x="203976" y="1460"/>
                  </a:lnTo>
                  <a:lnTo>
                    <a:pt x="181353" y="9114"/>
                  </a:lnTo>
                  <a:lnTo>
                    <a:pt x="167213" y="22238"/>
                  </a:lnTo>
                  <a:lnTo>
                    <a:pt x="151842" y="49052"/>
                  </a:lnTo>
                  <a:lnTo>
                    <a:pt x="146610" y="69643"/>
                  </a:lnTo>
                  <a:lnTo>
                    <a:pt x="147164" y="93191"/>
                  </a:lnTo>
                  <a:lnTo>
                    <a:pt x="152593" y="108838"/>
                  </a:lnTo>
                  <a:lnTo>
                    <a:pt x="164191" y="1249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23045CE-19EB-4EB9-972F-B8475E677803}"/>
              </a:ext>
            </a:extLst>
          </p:cNvPr>
          <p:cNvGrpSpPr/>
          <p:nvPr/>
        </p:nvGrpSpPr>
        <p:grpSpPr>
          <a:xfrm>
            <a:off x="688542" y="2170062"/>
            <a:ext cx="942052" cy="480712"/>
            <a:chOff x="688542" y="2170062"/>
            <a:chExt cx="942052" cy="480712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86B00B-8A1F-4EC9-9B5D-A040122BD2F3}"/>
                </a:ext>
              </a:extLst>
            </p:cNvPr>
            <p:cNvSpPr/>
            <p:nvPr/>
          </p:nvSpPr>
          <p:spPr>
            <a:xfrm>
              <a:off x="869451" y="2207682"/>
              <a:ext cx="112494" cy="253015"/>
            </a:xfrm>
            <a:custGeom>
              <a:avLst/>
              <a:gdLst/>
              <a:ahLst/>
              <a:cxnLst/>
              <a:rect l="0" t="0" r="0" b="0"/>
              <a:pathLst>
                <a:path w="112494" h="253015">
                  <a:moveTo>
                    <a:pt x="8958" y="0"/>
                  </a:moveTo>
                  <a:lnTo>
                    <a:pt x="704" y="8253"/>
                  </a:lnTo>
                  <a:lnTo>
                    <a:pt x="0" y="12412"/>
                  </a:lnTo>
                  <a:lnTo>
                    <a:pt x="1259" y="16912"/>
                  </a:lnTo>
                  <a:lnTo>
                    <a:pt x="3825" y="21639"/>
                  </a:lnTo>
                  <a:lnTo>
                    <a:pt x="8127" y="23927"/>
                  </a:lnTo>
                  <a:lnTo>
                    <a:pt x="64461" y="23432"/>
                  </a:lnTo>
                  <a:lnTo>
                    <a:pt x="100920" y="27469"/>
                  </a:lnTo>
                  <a:lnTo>
                    <a:pt x="105678" y="32996"/>
                  </a:lnTo>
                  <a:lnTo>
                    <a:pt x="108663" y="50653"/>
                  </a:lnTo>
                  <a:lnTo>
                    <a:pt x="102503" y="68290"/>
                  </a:lnTo>
                  <a:lnTo>
                    <a:pt x="81563" y="96599"/>
                  </a:lnTo>
                  <a:lnTo>
                    <a:pt x="61852" y="113459"/>
                  </a:lnTo>
                  <a:lnTo>
                    <a:pt x="58040" y="119689"/>
                  </a:lnTo>
                  <a:lnTo>
                    <a:pt x="56108" y="133521"/>
                  </a:lnTo>
                  <a:lnTo>
                    <a:pt x="58529" y="139110"/>
                  </a:lnTo>
                  <a:lnTo>
                    <a:pt x="103943" y="187735"/>
                  </a:lnTo>
                  <a:lnTo>
                    <a:pt x="111058" y="202632"/>
                  </a:lnTo>
                  <a:lnTo>
                    <a:pt x="112493" y="217890"/>
                  </a:lnTo>
                  <a:lnTo>
                    <a:pt x="109388" y="232445"/>
                  </a:lnTo>
                  <a:lnTo>
                    <a:pt x="102250" y="244672"/>
                  </a:lnTo>
                  <a:lnTo>
                    <a:pt x="95337" y="248623"/>
                  </a:lnTo>
                  <a:lnTo>
                    <a:pt x="76139" y="253014"/>
                  </a:lnTo>
                  <a:lnTo>
                    <a:pt x="57818" y="250358"/>
                  </a:lnTo>
                  <a:lnTo>
                    <a:pt x="35239" y="239152"/>
                  </a:lnTo>
                  <a:lnTo>
                    <a:pt x="29070" y="234578"/>
                  </a:lnTo>
                  <a:lnTo>
                    <a:pt x="24957" y="228075"/>
                  </a:lnTo>
                  <a:lnTo>
                    <a:pt x="16731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6A32E22-2B71-45F6-A3C8-97F3CBC81177}"/>
                </a:ext>
              </a:extLst>
            </p:cNvPr>
            <p:cNvSpPr/>
            <p:nvPr/>
          </p:nvSpPr>
          <p:spPr>
            <a:xfrm>
              <a:off x="1094970" y="2306509"/>
              <a:ext cx="144738" cy="135773"/>
            </a:xfrm>
            <a:custGeom>
              <a:avLst/>
              <a:gdLst/>
              <a:ahLst/>
              <a:cxnLst/>
              <a:rect l="0" t="0" r="0" b="0"/>
              <a:pathLst>
                <a:path w="144738" h="135773">
                  <a:moveTo>
                    <a:pt x="39965" y="10002"/>
                  </a:moveTo>
                  <a:lnTo>
                    <a:pt x="48218" y="1749"/>
                  </a:lnTo>
                  <a:lnTo>
                    <a:pt x="48058" y="181"/>
                  </a:lnTo>
                  <a:lnTo>
                    <a:pt x="45361" y="0"/>
                  </a:lnTo>
                  <a:lnTo>
                    <a:pt x="40971" y="743"/>
                  </a:lnTo>
                  <a:lnTo>
                    <a:pt x="31487" y="8478"/>
                  </a:lnTo>
                  <a:lnTo>
                    <a:pt x="11323" y="38684"/>
                  </a:lnTo>
                  <a:lnTo>
                    <a:pt x="0" y="67828"/>
                  </a:lnTo>
                  <a:lnTo>
                    <a:pt x="898" y="88102"/>
                  </a:lnTo>
                  <a:lnTo>
                    <a:pt x="7918" y="106901"/>
                  </a:lnTo>
                  <a:lnTo>
                    <a:pt x="19676" y="121015"/>
                  </a:lnTo>
                  <a:lnTo>
                    <a:pt x="44990" y="134545"/>
                  </a:lnTo>
                  <a:lnTo>
                    <a:pt x="78498" y="135772"/>
                  </a:lnTo>
                  <a:lnTo>
                    <a:pt x="111651" y="122411"/>
                  </a:lnTo>
                  <a:lnTo>
                    <a:pt x="128256" y="106891"/>
                  </a:lnTo>
                  <a:lnTo>
                    <a:pt x="139666" y="88477"/>
                  </a:lnTo>
                  <a:lnTo>
                    <a:pt x="144737" y="68776"/>
                  </a:lnTo>
                  <a:lnTo>
                    <a:pt x="140081" y="48504"/>
                  </a:lnTo>
                  <a:lnTo>
                    <a:pt x="128511" y="29705"/>
                  </a:lnTo>
                  <a:lnTo>
                    <a:pt x="111852" y="15592"/>
                  </a:lnTo>
                  <a:lnTo>
                    <a:pt x="83050" y="2062"/>
                  </a:lnTo>
                  <a:lnTo>
                    <a:pt x="62857" y="2442"/>
                  </a:lnTo>
                  <a:lnTo>
                    <a:pt x="38974" y="10065"/>
                  </a:lnTo>
                  <a:lnTo>
                    <a:pt x="24418" y="177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0FDD263-93A0-4103-B652-A2A93788D628}"/>
                </a:ext>
              </a:extLst>
            </p:cNvPr>
            <p:cNvSpPr/>
            <p:nvPr/>
          </p:nvSpPr>
          <p:spPr>
            <a:xfrm>
              <a:off x="1337047" y="2292007"/>
              <a:ext cx="141108" cy="187749"/>
            </a:xfrm>
            <a:custGeom>
              <a:avLst/>
              <a:gdLst/>
              <a:ahLst/>
              <a:cxnLst/>
              <a:rect l="0" t="0" r="0" b="0"/>
              <a:pathLst>
                <a:path w="141108" h="187749">
                  <a:moveTo>
                    <a:pt x="132150" y="8957"/>
                  </a:moveTo>
                  <a:lnTo>
                    <a:pt x="141107" y="0"/>
                  </a:lnTo>
                  <a:lnTo>
                    <a:pt x="91255" y="57145"/>
                  </a:lnTo>
                  <a:lnTo>
                    <a:pt x="39017" y="119448"/>
                  </a:lnTo>
                  <a:lnTo>
                    <a:pt x="10090" y="172272"/>
                  </a:lnTo>
                  <a:lnTo>
                    <a:pt x="0" y="1877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7CCD35-DE95-4A4A-ADAD-6B7B905C4EE5}"/>
                </a:ext>
              </a:extLst>
            </p:cNvPr>
            <p:cNvSpPr/>
            <p:nvPr/>
          </p:nvSpPr>
          <p:spPr>
            <a:xfrm>
              <a:off x="1313726" y="2238371"/>
              <a:ext cx="31095" cy="15953"/>
            </a:xfrm>
            <a:custGeom>
              <a:avLst/>
              <a:gdLst/>
              <a:ahLst/>
              <a:cxnLst/>
              <a:rect l="0" t="0" r="0" b="0"/>
              <a:pathLst>
                <a:path w="31095" h="15953">
                  <a:moveTo>
                    <a:pt x="31094" y="15952"/>
                  </a:moveTo>
                  <a:lnTo>
                    <a:pt x="22841" y="3572"/>
                  </a:lnTo>
                  <a:lnTo>
                    <a:pt x="17819" y="789"/>
                  </a:lnTo>
                  <a:lnTo>
                    <a:pt x="5328" y="0"/>
                  </a:lnTo>
                  <a:lnTo>
                    <a:pt x="2689" y="1862"/>
                  </a:lnTo>
                  <a:lnTo>
                    <a:pt x="2656" y="4831"/>
                  </a:lnTo>
                  <a:lnTo>
                    <a:pt x="4362" y="8538"/>
                  </a:lnTo>
                  <a:lnTo>
                    <a:pt x="8090" y="10146"/>
                  </a:lnTo>
                  <a:lnTo>
                    <a:pt x="19143" y="9629"/>
                  </a:lnTo>
                  <a:lnTo>
                    <a:pt x="19672" y="9145"/>
                  </a:lnTo>
                  <a:lnTo>
                    <a:pt x="0" y="817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727B09-1488-4A4F-BD25-98152B68A897}"/>
                </a:ext>
              </a:extLst>
            </p:cNvPr>
            <p:cNvSpPr/>
            <p:nvPr/>
          </p:nvSpPr>
          <p:spPr>
            <a:xfrm>
              <a:off x="1453650" y="2439704"/>
              <a:ext cx="38868" cy="25859"/>
            </a:xfrm>
            <a:custGeom>
              <a:avLst/>
              <a:gdLst/>
              <a:ahLst/>
              <a:cxnLst/>
              <a:rect l="0" t="0" r="0" b="0"/>
              <a:pathLst>
                <a:path w="38868" h="25859">
                  <a:moveTo>
                    <a:pt x="38867" y="8957"/>
                  </a:moveTo>
                  <a:lnTo>
                    <a:pt x="30614" y="704"/>
                  </a:lnTo>
                  <a:lnTo>
                    <a:pt x="26455" y="0"/>
                  </a:lnTo>
                  <a:lnTo>
                    <a:pt x="21955" y="1258"/>
                  </a:lnTo>
                  <a:lnTo>
                    <a:pt x="17228" y="3825"/>
                  </a:lnTo>
                  <a:lnTo>
                    <a:pt x="14940" y="8990"/>
                  </a:lnTo>
                  <a:lnTo>
                    <a:pt x="14701" y="23943"/>
                  </a:lnTo>
                  <a:lnTo>
                    <a:pt x="17574" y="25858"/>
                  </a:lnTo>
                  <a:lnTo>
                    <a:pt x="22081" y="23679"/>
                  </a:lnTo>
                  <a:lnTo>
                    <a:pt x="27676" y="18772"/>
                  </a:lnTo>
                  <a:lnTo>
                    <a:pt x="29679" y="13773"/>
                  </a:lnTo>
                  <a:lnTo>
                    <a:pt x="29287" y="8713"/>
                  </a:lnTo>
                  <a:lnTo>
                    <a:pt x="27298" y="3612"/>
                  </a:lnTo>
                  <a:lnTo>
                    <a:pt x="23381" y="1075"/>
                  </a:lnTo>
                  <a:lnTo>
                    <a:pt x="0" y="11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432F98-9F68-4DC1-83A1-B175E8F89D47}"/>
                </a:ext>
              </a:extLst>
            </p:cNvPr>
            <p:cNvSpPr/>
            <p:nvPr/>
          </p:nvSpPr>
          <p:spPr>
            <a:xfrm>
              <a:off x="1508064" y="2170062"/>
              <a:ext cx="122530" cy="340788"/>
            </a:xfrm>
            <a:custGeom>
              <a:avLst/>
              <a:gdLst/>
              <a:ahLst/>
              <a:cxnLst/>
              <a:rect l="0" t="0" r="0" b="0"/>
              <a:pathLst>
                <a:path w="122530" h="340788">
                  <a:moveTo>
                    <a:pt x="0" y="14299"/>
                  </a:moveTo>
                  <a:lnTo>
                    <a:pt x="4127" y="1919"/>
                  </a:lnTo>
                  <a:lnTo>
                    <a:pt x="8798" y="0"/>
                  </a:lnTo>
                  <a:lnTo>
                    <a:pt x="23200" y="2474"/>
                  </a:lnTo>
                  <a:lnTo>
                    <a:pt x="66022" y="35209"/>
                  </a:lnTo>
                  <a:lnTo>
                    <a:pt x="89913" y="62000"/>
                  </a:lnTo>
                  <a:lnTo>
                    <a:pt x="115024" y="118494"/>
                  </a:lnTo>
                  <a:lnTo>
                    <a:pt x="122529" y="159513"/>
                  </a:lnTo>
                  <a:lnTo>
                    <a:pt x="120007" y="211243"/>
                  </a:lnTo>
                  <a:lnTo>
                    <a:pt x="101956" y="273418"/>
                  </a:lnTo>
                  <a:lnTo>
                    <a:pt x="69057" y="316784"/>
                  </a:lnTo>
                  <a:lnTo>
                    <a:pt x="46641" y="34078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AAFAFA8-1F7E-493D-928C-639519145097}"/>
                </a:ext>
              </a:extLst>
            </p:cNvPr>
            <p:cNvSpPr/>
            <p:nvPr/>
          </p:nvSpPr>
          <p:spPr>
            <a:xfrm>
              <a:off x="688542" y="2182314"/>
              <a:ext cx="151000" cy="468460"/>
            </a:xfrm>
            <a:custGeom>
              <a:avLst/>
              <a:gdLst/>
              <a:ahLst/>
              <a:cxnLst/>
              <a:rect l="0" t="0" r="0" b="0"/>
              <a:pathLst>
                <a:path w="151000" h="468460">
                  <a:moveTo>
                    <a:pt x="127678" y="9821"/>
                  </a:moveTo>
                  <a:lnTo>
                    <a:pt x="119425" y="1567"/>
                  </a:lnTo>
                  <a:lnTo>
                    <a:pt x="113539" y="0"/>
                  </a:lnTo>
                  <a:lnTo>
                    <a:pt x="97786" y="561"/>
                  </a:lnTo>
                  <a:lnTo>
                    <a:pt x="83874" y="5994"/>
                  </a:lnTo>
                  <a:lnTo>
                    <a:pt x="56741" y="27683"/>
                  </a:lnTo>
                  <a:lnTo>
                    <a:pt x="38234" y="49374"/>
                  </a:lnTo>
                  <a:lnTo>
                    <a:pt x="12695" y="106209"/>
                  </a:lnTo>
                  <a:lnTo>
                    <a:pt x="4294" y="158803"/>
                  </a:lnTo>
                  <a:lnTo>
                    <a:pt x="0" y="185441"/>
                  </a:lnTo>
                  <a:lnTo>
                    <a:pt x="5419" y="213273"/>
                  </a:lnTo>
                  <a:lnTo>
                    <a:pt x="15942" y="250830"/>
                  </a:lnTo>
                  <a:lnTo>
                    <a:pt x="29867" y="294870"/>
                  </a:lnTo>
                  <a:lnTo>
                    <a:pt x="45196" y="331140"/>
                  </a:lnTo>
                  <a:lnTo>
                    <a:pt x="78352" y="389865"/>
                  </a:lnTo>
                  <a:lnTo>
                    <a:pt x="132170" y="450247"/>
                  </a:lnTo>
                  <a:lnTo>
                    <a:pt x="150999" y="4684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E0E955-1E40-4E2E-8B42-976AF9E06D3D}"/>
              </a:ext>
            </a:extLst>
          </p:cNvPr>
          <p:cNvGrpSpPr/>
          <p:nvPr/>
        </p:nvGrpSpPr>
        <p:grpSpPr>
          <a:xfrm>
            <a:off x="363506" y="2503076"/>
            <a:ext cx="5489961" cy="995012"/>
            <a:chOff x="363506" y="2503076"/>
            <a:chExt cx="5489961" cy="995012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BA6EBC9-6B3C-4886-AE5B-763A2E3BC62D}"/>
                </a:ext>
              </a:extLst>
            </p:cNvPr>
            <p:cNvSpPr/>
            <p:nvPr/>
          </p:nvSpPr>
          <p:spPr>
            <a:xfrm>
              <a:off x="1142709" y="2503076"/>
              <a:ext cx="23321" cy="132151"/>
            </a:xfrm>
            <a:custGeom>
              <a:avLst/>
              <a:gdLst/>
              <a:ahLst/>
              <a:cxnLst/>
              <a:rect l="0" t="0" r="0" b="0"/>
              <a:pathLst>
                <a:path w="23321" h="132151">
                  <a:moveTo>
                    <a:pt x="23320" y="0"/>
                  </a:moveTo>
                  <a:lnTo>
                    <a:pt x="11772" y="13276"/>
                  </a:lnTo>
                  <a:lnTo>
                    <a:pt x="5808" y="25766"/>
                  </a:lnTo>
                  <a:lnTo>
                    <a:pt x="509" y="87689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83316FA-6AFC-4E79-94E3-A8C4D254EB35}"/>
                </a:ext>
              </a:extLst>
            </p:cNvPr>
            <p:cNvSpPr/>
            <p:nvPr/>
          </p:nvSpPr>
          <p:spPr>
            <a:xfrm>
              <a:off x="1094020" y="2650773"/>
              <a:ext cx="95331" cy="86096"/>
            </a:xfrm>
            <a:custGeom>
              <a:avLst/>
              <a:gdLst/>
              <a:ahLst/>
              <a:cxnLst/>
              <a:rect l="0" t="0" r="0" b="0"/>
              <a:pathLst>
                <a:path w="95331" h="86096">
                  <a:moveTo>
                    <a:pt x="9821" y="0"/>
                  </a:moveTo>
                  <a:lnTo>
                    <a:pt x="1567" y="8253"/>
                  </a:lnTo>
                  <a:lnTo>
                    <a:pt x="0" y="13276"/>
                  </a:lnTo>
                  <a:lnTo>
                    <a:pt x="1921" y="32724"/>
                  </a:lnTo>
                  <a:lnTo>
                    <a:pt x="12737" y="70176"/>
                  </a:lnTo>
                  <a:lnTo>
                    <a:pt x="16947" y="76150"/>
                  </a:lnTo>
                  <a:lnTo>
                    <a:pt x="28535" y="85092"/>
                  </a:lnTo>
                  <a:lnTo>
                    <a:pt x="34389" y="86095"/>
                  </a:lnTo>
                  <a:lnTo>
                    <a:pt x="40019" y="85036"/>
                  </a:lnTo>
                  <a:lnTo>
                    <a:pt x="45500" y="82602"/>
                  </a:lnTo>
                  <a:lnTo>
                    <a:pt x="95330" y="3109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1AFFC54-8D35-4C1F-989D-01267F0011DA}"/>
                </a:ext>
              </a:extLst>
            </p:cNvPr>
            <p:cNvSpPr/>
            <p:nvPr/>
          </p:nvSpPr>
          <p:spPr>
            <a:xfrm>
              <a:off x="494275" y="2825086"/>
              <a:ext cx="108022" cy="257305"/>
            </a:xfrm>
            <a:custGeom>
              <a:avLst/>
              <a:gdLst/>
              <a:ahLst/>
              <a:cxnLst/>
              <a:rect l="0" t="0" r="0" b="0"/>
              <a:pathLst>
                <a:path w="108022" h="257305">
                  <a:moveTo>
                    <a:pt x="18778" y="4478"/>
                  </a:moveTo>
                  <a:lnTo>
                    <a:pt x="0" y="0"/>
                  </a:lnTo>
                  <a:lnTo>
                    <a:pt x="61843" y="30886"/>
                  </a:lnTo>
                  <a:lnTo>
                    <a:pt x="68218" y="37631"/>
                  </a:lnTo>
                  <a:lnTo>
                    <a:pt x="71603" y="45582"/>
                  </a:lnTo>
                  <a:lnTo>
                    <a:pt x="73062" y="63629"/>
                  </a:lnTo>
                  <a:lnTo>
                    <a:pt x="68528" y="78560"/>
                  </a:lnTo>
                  <a:lnTo>
                    <a:pt x="46666" y="107644"/>
                  </a:lnTo>
                  <a:lnTo>
                    <a:pt x="36643" y="118276"/>
                  </a:lnTo>
                  <a:lnTo>
                    <a:pt x="35870" y="122666"/>
                  </a:lnTo>
                  <a:lnTo>
                    <a:pt x="37946" y="126456"/>
                  </a:lnTo>
                  <a:lnTo>
                    <a:pt x="47163" y="132971"/>
                  </a:lnTo>
                  <a:lnTo>
                    <a:pt x="81633" y="150979"/>
                  </a:lnTo>
                  <a:lnTo>
                    <a:pt x="100358" y="169671"/>
                  </a:lnTo>
                  <a:lnTo>
                    <a:pt x="106859" y="188742"/>
                  </a:lnTo>
                  <a:lnTo>
                    <a:pt x="108021" y="209886"/>
                  </a:lnTo>
                  <a:lnTo>
                    <a:pt x="102779" y="227920"/>
                  </a:lnTo>
                  <a:lnTo>
                    <a:pt x="90116" y="248515"/>
                  </a:lnTo>
                  <a:lnTo>
                    <a:pt x="83611" y="252678"/>
                  </a:lnTo>
                  <a:lnTo>
                    <a:pt x="67170" y="257304"/>
                  </a:lnTo>
                  <a:lnTo>
                    <a:pt x="59677" y="255082"/>
                  </a:lnTo>
                  <a:lnTo>
                    <a:pt x="46744" y="243401"/>
                  </a:lnTo>
                  <a:lnTo>
                    <a:pt x="43468" y="238041"/>
                  </a:lnTo>
                  <a:lnTo>
                    <a:pt x="42148" y="233603"/>
                  </a:lnTo>
                  <a:lnTo>
                    <a:pt x="42098" y="22213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89A0F5A-B34B-449F-9F7D-99A5430FF6CB}"/>
                </a:ext>
              </a:extLst>
            </p:cNvPr>
            <p:cNvSpPr/>
            <p:nvPr/>
          </p:nvSpPr>
          <p:spPr>
            <a:xfrm>
              <a:off x="660750" y="2912331"/>
              <a:ext cx="95579" cy="121067"/>
            </a:xfrm>
            <a:custGeom>
              <a:avLst/>
              <a:gdLst/>
              <a:ahLst/>
              <a:cxnLst/>
              <a:rect l="0" t="0" r="0" b="0"/>
              <a:pathLst>
                <a:path w="95579" h="121067">
                  <a:moveTo>
                    <a:pt x="15547" y="26062"/>
                  </a:moveTo>
                  <a:lnTo>
                    <a:pt x="27927" y="21935"/>
                  </a:lnTo>
                  <a:lnTo>
                    <a:pt x="36308" y="13000"/>
                  </a:lnTo>
                  <a:lnTo>
                    <a:pt x="39753" y="6989"/>
                  </a:lnTo>
                  <a:lnTo>
                    <a:pt x="38594" y="3846"/>
                  </a:lnTo>
                  <a:lnTo>
                    <a:pt x="34366" y="2614"/>
                  </a:lnTo>
                  <a:lnTo>
                    <a:pt x="28093" y="2657"/>
                  </a:lnTo>
                  <a:lnTo>
                    <a:pt x="22184" y="6140"/>
                  </a:lnTo>
                  <a:lnTo>
                    <a:pt x="11011" y="19223"/>
                  </a:lnTo>
                  <a:lnTo>
                    <a:pt x="4894" y="38858"/>
                  </a:lnTo>
                  <a:lnTo>
                    <a:pt x="3753" y="69585"/>
                  </a:lnTo>
                  <a:lnTo>
                    <a:pt x="5093" y="78398"/>
                  </a:lnTo>
                  <a:lnTo>
                    <a:pt x="13492" y="95100"/>
                  </a:lnTo>
                  <a:lnTo>
                    <a:pt x="25862" y="109433"/>
                  </a:lnTo>
                  <a:lnTo>
                    <a:pt x="39997" y="118682"/>
                  </a:lnTo>
                  <a:lnTo>
                    <a:pt x="54917" y="121066"/>
                  </a:lnTo>
                  <a:lnTo>
                    <a:pt x="62523" y="120492"/>
                  </a:lnTo>
                  <a:lnTo>
                    <a:pt x="75581" y="112945"/>
                  </a:lnTo>
                  <a:lnTo>
                    <a:pt x="81481" y="107305"/>
                  </a:lnTo>
                  <a:lnTo>
                    <a:pt x="93912" y="78733"/>
                  </a:lnTo>
                  <a:lnTo>
                    <a:pt x="95578" y="59836"/>
                  </a:lnTo>
                  <a:lnTo>
                    <a:pt x="94812" y="51170"/>
                  </a:lnTo>
                  <a:lnTo>
                    <a:pt x="87053" y="34629"/>
                  </a:lnTo>
                  <a:lnTo>
                    <a:pt x="74966" y="20369"/>
                  </a:lnTo>
                  <a:lnTo>
                    <a:pt x="46094" y="4176"/>
                  </a:lnTo>
                  <a:lnTo>
                    <a:pt x="38503" y="1107"/>
                  </a:lnTo>
                  <a:lnTo>
                    <a:pt x="23158" y="0"/>
                  </a:lnTo>
                  <a:lnTo>
                    <a:pt x="0" y="2742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D3920D1-AB42-4E03-A8A4-D7A1C58F6D0E}"/>
                </a:ext>
              </a:extLst>
            </p:cNvPr>
            <p:cNvSpPr/>
            <p:nvPr/>
          </p:nvSpPr>
          <p:spPr>
            <a:xfrm>
              <a:off x="862862" y="2915073"/>
              <a:ext cx="69962" cy="139924"/>
            </a:xfrm>
            <a:custGeom>
              <a:avLst/>
              <a:gdLst/>
              <a:ahLst/>
              <a:cxnLst/>
              <a:rect l="0" t="0" r="0" b="0"/>
              <a:pathLst>
                <a:path w="69962" h="139924">
                  <a:moveTo>
                    <a:pt x="69961" y="0"/>
                  </a:moveTo>
                  <a:lnTo>
                    <a:pt x="40869" y="58946"/>
                  </a:lnTo>
                  <a:lnTo>
                    <a:pt x="6875" y="121739"/>
                  </a:lnTo>
                  <a:lnTo>
                    <a:pt x="0" y="13992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644D0CB-3207-4F39-9953-5255068B2008}"/>
                </a:ext>
              </a:extLst>
            </p:cNvPr>
            <p:cNvSpPr/>
            <p:nvPr/>
          </p:nvSpPr>
          <p:spPr>
            <a:xfrm>
              <a:off x="811742" y="2883979"/>
              <a:ext cx="4479" cy="23321"/>
            </a:xfrm>
            <a:custGeom>
              <a:avLst/>
              <a:gdLst/>
              <a:ahLst/>
              <a:cxnLst/>
              <a:rect l="0" t="0" r="0" b="0"/>
              <a:pathLst>
                <a:path w="4479" h="23321">
                  <a:moveTo>
                    <a:pt x="4478" y="23320"/>
                  </a:moveTo>
                  <a:lnTo>
                    <a:pt x="352" y="10940"/>
                  </a:lnTo>
                  <a:lnTo>
                    <a:pt x="0" y="7293"/>
                  </a:lnTo>
                  <a:lnTo>
                    <a:pt x="629" y="4862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FFFFF7-66D0-46A0-B073-A01FB2CE568E}"/>
                </a:ext>
              </a:extLst>
            </p:cNvPr>
            <p:cNvSpPr/>
            <p:nvPr/>
          </p:nvSpPr>
          <p:spPr>
            <a:xfrm>
              <a:off x="963917" y="3054996"/>
              <a:ext cx="7775" cy="7775"/>
            </a:xfrm>
            <a:custGeom>
              <a:avLst/>
              <a:gdLst/>
              <a:ahLst/>
              <a:cxnLst/>
              <a:rect l="0" t="0" r="0" b="0"/>
              <a:pathLst>
                <a:path w="7775" h="7775">
                  <a:moveTo>
                    <a:pt x="7774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672B59A-9655-4765-87B0-C08B32E03742}"/>
                </a:ext>
              </a:extLst>
            </p:cNvPr>
            <p:cNvSpPr/>
            <p:nvPr/>
          </p:nvSpPr>
          <p:spPr>
            <a:xfrm>
              <a:off x="1145720" y="2883229"/>
              <a:ext cx="170294" cy="306131"/>
            </a:xfrm>
            <a:custGeom>
              <a:avLst/>
              <a:gdLst/>
              <a:ahLst/>
              <a:cxnLst/>
              <a:rect l="0" t="0" r="0" b="0"/>
              <a:pathLst>
                <a:path w="170294" h="306131">
                  <a:moveTo>
                    <a:pt x="66950" y="117353"/>
                  </a:moveTo>
                  <a:lnTo>
                    <a:pt x="62823" y="104972"/>
                  </a:lnTo>
                  <a:lnTo>
                    <a:pt x="58153" y="101325"/>
                  </a:lnTo>
                  <a:lnTo>
                    <a:pt x="43751" y="97273"/>
                  </a:lnTo>
                  <a:lnTo>
                    <a:pt x="36801" y="97920"/>
                  </a:lnTo>
                  <a:lnTo>
                    <a:pt x="24472" y="103246"/>
                  </a:lnTo>
                  <a:lnTo>
                    <a:pt x="7819" y="124209"/>
                  </a:lnTo>
                  <a:lnTo>
                    <a:pt x="198" y="152302"/>
                  </a:lnTo>
                  <a:lnTo>
                    <a:pt x="3021" y="167722"/>
                  </a:lnTo>
                  <a:lnTo>
                    <a:pt x="6193" y="174253"/>
                  </a:lnTo>
                  <a:lnTo>
                    <a:pt x="16626" y="183813"/>
                  </a:lnTo>
                  <a:lnTo>
                    <a:pt x="23036" y="187571"/>
                  </a:lnTo>
                  <a:lnTo>
                    <a:pt x="29037" y="188349"/>
                  </a:lnTo>
                  <a:lnTo>
                    <a:pt x="40311" y="184607"/>
                  </a:lnTo>
                  <a:lnTo>
                    <a:pt x="44008" y="179464"/>
                  </a:lnTo>
                  <a:lnTo>
                    <a:pt x="48117" y="164535"/>
                  </a:lnTo>
                  <a:lnTo>
                    <a:pt x="46303" y="140834"/>
                  </a:lnTo>
                  <a:lnTo>
                    <a:pt x="22225" y="83227"/>
                  </a:lnTo>
                  <a:lnTo>
                    <a:pt x="3765" y="42121"/>
                  </a:lnTo>
                  <a:lnTo>
                    <a:pt x="0" y="21440"/>
                  </a:lnTo>
                  <a:lnTo>
                    <a:pt x="1587" y="13679"/>
                  </a:lnTo>
                  <a:lnTo>
                    <a:pt x="5237" y="7642"/>
                  </a:lnTo>
                  <a:lnTo>
                    <a:pt x="10261" y="2753"/>
                  </a:lnTo>
                  <a:lnTo>
                    <a:pt x="16201" y="358"/>
                  </a:lnTo>
                  <a:lnTo>
                    <a:pt x="29712" y="0"/>
                  </a:lnTo>
                  <a:lnTo>
                    <a:pt x="51886" y="8781"/>
                  </a:lnTo>
                  <a:lnTo>
                    <a:pt x="64861" y="24473"/>
                  </a:lnTo>
                  <a:lnTo>
                    <a:pt x="79575" y="57587"/>
                  </a:lnTo>
                  <a:lnTo>
                    <a:pt x="84654" y="83016"/>
                  </a:lnTo>
                  <a:lnTo>
                    <a:pt x="83179" y="136961"/>
                  </a:lnTo>
                  <a:lnTo>
                    <a:pt x="78505" y="177272"/>
                  </a:lnTo>
                  <a:lnTo>
                    <a:pt x="60613" y="232718"/>
                  </a:lnTo>
                  <a:lnTo>
                    <a:pt x="56360" y="253271"/>
                  </a:lnTo>
                  <a:lnTo>
                    <a:pt x="57349" y="271043"/>
                  </a:lnTo>
                  <a:lnTo>
                    <a:pt x="65274" y="285276"/>
                  </a:lnTo>
                  <a:lnTo>
                    <a:pt x="77434" y="296496"/>
                  </a:lnTo>
                  <a:lnTo>
                    <a:pt x="91475" y="304362"/>
                  </a:lnTo>
                  <a:lnTo>
                    <a:pt x="106353" y="306130"/>
                  </a:lnTo>
                  <a:lnTo>
                    <a:pt x="121603" y="303173"/>
                  </a:lnTo>
                  <a:lnTo>
                    <a:pt x="143892" y="291796"/>
                  </a:lnTo>
                  <a:lnTo>
                    <a:pt x="156137" y="282407"/>
                  </a:lnTo>
                  <a:lnTo>
                    <a:pt x="168616" y="263283"/>
                  </a:lnTo>
                  <a:lnTo>
                    <a:pt x="170293" y="248717"/>
                  </a:lnTo>
                  <a:lnTo>
                    <a:pt x="169530" y="241205"/>
                  </a:lnTo>
                  <a:lnTo>
                    <a:pt x="161774" y="228252"/>
                  </a:lnTo>
                  <a:lnTo>
                    <a:pt x="149689" y="217601"/>
                  </a:lnTo>
                  <a:lnTo>
                    <a:pt x="135681" y="209988"/>
                  </a:lnTo>
                  <a:lnTo>
                    <a:pt x="82497" y="20286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E954D8-EC20-414C-B356-91895DC502FD}"/>
                </a:ext>
              </a:extLst>
            </p:cNvPr>
            <p:cNvSpPr/>
            <p:nvPr/>
          </p:nvSpPr>
          <p:spPr>
            <a:xfrm>
              <a:off x="1510546" y="2904463"/>
              <a:ext cx="20840" cy="166081"/>
            </a:xfrm>
            <a:custGeom>
              <a:avLst/>
              <a:gdLst/>
              <a:ahLst/>
              <a:cxnLst/>
              <a:rect l="0" t="0" r="0" b="0"/>
              <a:pathLst>
                <a:path w="20840" h="166081">
                  <a:moveTo>
                    <a:pt x="20839" y="26157"/>
                  </a:moveTo>
                  <a:lnTo>
                    <a:pt x="16712" y="5523"/>
                  </a:lnTo>
                  <a:lnTo>
                    <a:pt x="13769" y="1173"/>
                  </a:lnTo>
                  <a:lnTo>
                    <a:pt x="10080" y="0"/>
                  </a:lnTo>
                  <a:lnTo>
                    <a:pt x="5893" y="946"/>
                  </a:lnTo>
                  <a:lnTo>
                    <a:pt x="3101" y="5030"/>
                  </a:lnTo>
                  <a:lnTo>
                    <a:pt x="0" y="18783"/>
                  </a:lnTo>
                  <a:lnTo>
                    <a:pt x="3998" y="74215"/>
                  </a:lnTo>
                  <a:lnTo>
                    <a:pt x="10464" y="130694"/>
                  </a:lnTo>
                  <a:lnTo>
                    <a:pt x="13065" y="16608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5A50F93-420F-4EA6-AFEB-31A5A3A976DE}"/>
                </a:ext>
              </a:extLst>
            </p:cNvPr>
            <p:cNvSpPr/>
            <p:nvPr/>
          </p:nvSpPr>
          <p:spPr>
            <a:xfrm>
              <a:off x="1491334" y="2952891"/>
              <a:ext cx="184143" cy="111069"/>
            </a:xfrm>
            <a:custGeom>
              <a:avLst/>
              <a:gdLst/>
              <a:ahLst/>
              <a:cxnLst/>
              <a:rect l="0" t="0" r="0" b="0"/>
              <a:pathLst>
                <a:path w="184143" h="111069">
                  <a:moveTo>
                    <a:pt x="8957" y="102105"/>
                  </a:moveTo>
                  <a:lnTo>
                    <a:pt x="703" y="93852"/>
                  </a:lnTo>
                  <a:lnTo>
                    <a:pt x="0" y="88829"/>
                  </a:lnTo>
                  <a:lnTo>
                    <a:pt x="3824" y="76339"/>
                  </a:lnTo>
                  <a:lnTo>
                    <a:pt x="13585" y="64454"/>
                  </a:lnTo>
                  <a:lnTo>
                    <a:pt x="45092" y="42749"/>
                  </a:lnTo>
                  <a:lnTo>
                    <a:pt x="105045" y="11435"/>
                  </a:lnTo>
                  <a:lnTo>
                    <a:pt x="131861" y="0"/>
                  </a:lnTo>
                  <a:lnTo>
                    <a:pt x="134943" y="1213"/>
                  </a:lnTo>
                  <a:lnTo>
                    <a:pt x="134406" y="5477"/>
                  </a:lnTo>
                  <a:lnTo>
                    <a:pt x="126900" y="18564"/>
                  </a:lnTo>
                  <a:lnTo>
                    <a:pt x="97745" y="59850"/>
                  </a:lnTo>
                  <a:lnTo>
                    <a:pt x="89967" y="89681"/>
                  </a:lnTo>
                  <a:lnTo>
                    <a:pt x="92330" y="97278"/>
                  </a:lnTo>
                  <a:lnTo>
                    <a:pt x="97361" y="103205"/>
                  </a:lnTo>
                  <a:lnTo>
                    <a:pt x="104169" y="108021"/>
                  </a:lnTo>
                  <a:lnTo>
                    <a:pt x="120947" y="111068"/>
                  </a:lnTo>
                  <a:lnTo>
                    <a:pt x="139057" y="108680"/>
                  </a:lnTo>
                  <a:lnTo>
                    <a:pt x="155743" y="101860"/>
                  </a:lnTo>
                  <a:lnTo>
                    <a:pt x="175578" y="84182"/>
                  </a:lnTo>
                  <a:lnTo>
                    <a:pt x="182339" y="65349"/>
                  </a:lnTo>
                  <a:lnTo>
                    <a:pt x="184142" y="54280"/>
                  </a:lnTo>
                  <a:lnTo>
                    <a:pt x="181889" y="45174"/>
                  </a:lnTo>
                  <a:lnTo>
                    <a:pt x="170173" y="30449"/>
                  </a:lnTo>
                  <a:lnTo>
                    <a:pt x="153449" y="22753"/>
                  </a:lnTo>
                  <a:lnTo>
                    <a:pt x="114562" y="17813"/>
                  </a:lnTo>
                  <a:lnTo>
                    <a:pt x="71145" y="2437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7E9E3-884E-4C5F-8CAA-1CB64E62F8FD}"/>
                </a:ext>
              </a:extLst>
            </p:cNvPr>
            <p:cNvSpPr/>
            <p:nvPr/>
          </p:nvSpPr>
          <p:spPr>
            <a:xfrm>
              <a:off x="1710176" y="2811959"/>
              <a:ext cx="280743" cy="250812"/>
            </a:xfrm>
            <a:custGeom>
              <a:avLst/>
              <a:gdLst/>
              <a:ahLst/>
              <a:cxnLst/>
              <a:rect l="0" t="0" r="0" b="0"/>
              <a:pathLst>
                <a:path w="280743" h="250812">
                  <a:moveTo>
                    <a:pt x="0" y="95340"/>
                  </a:moveTo>
                  <a:lnTo>
                    <a:pt x="4479" y="81904"/>
                  </a:lnTo>
                  <a:lnTo>
                    <a:pt x="2566" y="87641"/>
                  </a:lnTo>
                  <a:lnTo>
                    <a:pt x="11045" y="142069"/>
                  </a:lnTo>
                  <a:lnTo>
                    <a:pt x="19279" y="202414"/>
                  </a:lnTo>
                  <a:lnTo>
                    <a:pt x="17996" y="226970"/>
                  </a:lnTo>
                  <a:lnTo>
                    <a:pt x="15452" y="230599"/>
                  </a:lnTo>
                  <a:lnTo>
                    <a:pt x="12029" y="231290"/>
                  </a:lnTo>
                  <a:lnTo>
                    <a:pt x="8020" y="230023"/>
                  </a:lnTo>
                  <a:lnTo>
                    <a:pt x="21990" y="212493"/>
                  </a:lnTo>
                  <a:lnTo>
                    <a:pt x="59491" y="182451"/>
                  </a:lnTo>
                  <a:lnTo>
                    <a:pt x="121836" y="152199"/>
                  </a:lnTo>
                  <a:lnTo>
                    <a:pt x="144641" y="140402"/>
                  </a:lnTo>
                  <a:lnTo>
                    <a:pt x="152385" y="134370"/>
                  </a:lnTo>
                  <a:lnTo>
                    <a:pt x="122741" y="154361"/>
                  </a:lnTo>
                  <a:lnTo>
                    <a:pt x="101435" y="175304"/>
                  </a:lnTo>
                  <a:lnTo>
                    <a:pt x="89420" y="193356"/>
                  </a:lnTo>
                  <a:lnTo>
                    <a:pt x="85232" y="210592"/>
                  </a:lnTo>
                  <a:lnTo>
                    <a:pt x="85324" y="218816"/>
                  </a:lnTo>
                  <a:lnTo>
                    <a:pt x="88841" y="224298"/>
                  </a:lnTo>
                  <a:lnTo>
                    <a:pt x="94640" y="227953"/>
                  </a:lnTo>
                  <a:lnTo>
                    <a:pt x="101961" y="230390"/>
                  </a:lnTo>
                  <a:lnTo>
                    <a:pt x="117005" y="228491"/>
                  </a:lnTo>
                  <a:lnTo>
                    <a:pt x="137739" y="217710"/>
                  </a:lnTo>
                  <a:lnTo>
                    <a:pt x="143650" y="213197"/>
                  </a:lnTo>
                  <a:lnTo>
                    <a:pt x="152520" y="198969"/>
                  </a:lnTo>
                  <a:lnTo>
                    <a:pt x="156095" y="190337"/>
                  </a:lnTo>
                  <a:lnTo>
                    <a:pt x="160205" y="187175"/>
                  </a:lnTo>
                  <a:lnTo>
                    <a:pt x="164673" y="187657"/>
                  </a:lnTo>
                  <a:lnTo>
                    <a:pt x="169379" y="190570"/>
                  </a:lnTo>
                  <a:lnTo>
                    <a:pt x="181518" y="191503"/>
                  </a:lnTo>
                  <a:lnTo>
                    <a:pt x="194686" y="188176"/>
                  </a:lnTo>
                  <a:lnTo>
                    <a:pt x="206297" y="180938"/>
                  </a:lnTo>
                  <a:lnTo>
                    <a:pt x="227826" y="155147"/>
                  </a:lnTo>
                  <a:lnTo>
                    <a:pt x="258237" y="98359"/>
                  </a:lnTo>
                  <a:lnTo>
                    <a:pt x="278334" y="40363"/>
                  </a:lnTo>
                  <a:lnTo>
                    <a:pt x="280742" y="6498"/>
                  </a:lnTo>
                  <a:lnTo>
                    <a:pt x="277853" y="1563"/>
                  </a:lnTo>
                  <a:lnTo>
                    <a:pt x="273335" y="0"/>
                  </a:lnTo>
                  <a:lnTo>
                    <a:pt x="267732" y="686"/>
                  </a:lnTo>
                  <a:lnTo>
                    <a:pt x="263133" y="5462"/>
                  </a:lnTo>
                  <a:lnTo>
                    <a:pt x="255720" y="22285"/>
                  </a:lnTo>
                  <a:lnTo>
                    <a:pt x="246691" y="72543"/>
                  </a:lnTo>
                  <a:lnTo>
                    <a:pt x="242671" y="124286"/>
                  </a:lnTo>
                  <a:lnTo>
                    <a:pt x="248383" y="181128"/>
                  </a:lnTo>
                  <a:lnTo>
                    <a:pt x="269369" y="242931"/>
                  </a:lnTo>
                  <a:lnTo>
                    <a:pt x="272074" y="25081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A7B666-B29B-48EA-88A4-9D11DF31E221}"/>
                </a:ext>
              </a:extLst>
            </p:cNvPr>
            <p:cNvSpPr/>
            <p:nvPr/>
          </p:nvSpPr>
          <p:spPr>
            <a:xfrm>
              <a:off x="363506" y="3241223"/>
              <a:ext cx="95504" cy="234597"/>
            </a:xfrm>
            <a:custGeom>
              <a:avLst/>
              <a:gdLst/>
              <a:ahLst/>
              <a:cxnLst/>
              <a:rect l="0" t="0" r="0" b="0"/>
              <a:pathLst>
                <a:path w="95504" h="234597">
                  <a:moveTo>
                    <a:pt x="32944" y="124714"/>
                  </a:moveTo>
                  <a:lnTo>
                    <a:pt x="47890" y="92255"/>
                  </a:lnTo>
                  <a:lnTo>
                    <a:pt x="73042" y="42732"/>
                  </a:lnTo>
                  <a:lnTo>
                    <a:pt x="74374" y="25226"/>
                  </a:lnTo>
                  <a:lnTo>
                    <a:pt x="73520" y="16930"/>
                  </a:lnTo>
                  <a:lnTo>
                    <a:pt x="70359" y="10535"/>
                  </a:lnTo>
                  <a:lnTo>
                    <a:pt x="59938" y="1127"/>
                  </a:lnTo>
                  <a:lnTo>
                    <a:pt x="53531" y="0"/>
                  </a:lnTo>
                  <a:lnTo>
                    <a:pt x="39502" y="3355"/>
                  </a:lnTo>
                  <a:lnTo>
                    <a:pt x="17037" y="19082"/>
                  </a:lnTo>
                  <a:lnTo>
                    <a:pt x="2223" y="40153"/>
                  </a:lnTo>
                  <a:lnTo>
                    <a:pt x="0" y="57477"/>
                  </a:lnTo>
                  <a:lnTo>
                    <a:pt x="2755" y="74966"/>
                  </a:lnTo>
                  <a:lnTo>
                    <a:pt x="9738" y="88497"/>
                  </a:lnTo>
                  <a:lnTo>
                    <a:pt x="70499" y="140845"/>
                  </a:lnTo>
                  <a:lnTo>
                    <a:pt x="85048" y="156068"/>
                  </a:lnTo>
                  <a:lnTo>
                    <a:pt x="94393" y="171471"/>
                  </a:lnTo>
                  <a:lnTo>
                    <a:pt x="95503" y="180069"/>
                  </a:lnTo>
                  <a:lnTo>
                    <a:pt x="92130" y="198837"/>
                  </a:lnTo>
                  <a:lnTo>
                    <a:pt x="80519" y="220573"/>
                  </a:lnTo>
                  <a:lnTo>
                    <a:pt x="66468" y="230082"/>
                  </a:lnTo>
                  <a:lnTo>
                    <a:pt x="57885" y="233827"/>
                  </a:lnTo>
                  <a:lnTo>
                    <a:pt x="49571" y="234596"/>
                  </a:lnTo>
                  <a:lnTo>
                    <a:pt x="33424" y="230845"/>
                  </a:lnTo>
                  <a:lnTo>
                    <a:pt x="28082" y="224834"/>
                  </a:lnTo>
                  <a:lnTo>
                    <a:pt x="17397" y="18690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411E35D-0828-4150-9981-4DB290CBE9BF}"/>
                </a:ext>
              </a:extLst>
            </p:cNvPr>
            <p:cNvSpPr/>
            <p:nvPr/>
          </p:nvSpPr>
          <p:spPr>
            <a:xfrm>
              <a:off x="522927" y="3288202"/>
              <a:ext cx="347709" cy="171019"/>
            </a:xfrm>
            <a:custGeom>
              <a:avLst/>
              <a:gdLst/>
              <a:ahLst/>
              <a:cxnLst/>
              <a:rect l="0" t="0" r="0" b="0"/>
              <a:pathLst>
                <a:path w="347709" h="171019">
                  <a:moveTo>
                    <a:pt x="13446" y="0"/>
                  </a:moveTo>
                  <a:lnTo>
                    <a:pt x="0" y="55704"/>
                  </a:lnTo>
                  <a:lnTo>
                    <a:pt x="2441" y="100255"/>
                  </a:lnTo>
                  <a:lnTo>
                    <a:pt x="8842" y="137863"/>
                  </a:lnTo>
                  <a:lnTo>
                    <a:pt x="12968" y="144595"/>
                  </a:lnTo>
                  <a:lnTo>
                    <a:pt x="18310" y="147357"/>
                  </a:lnTo>
                  <a:lnTo>
                    <a:pt x="24462" y="147470"/>
                  </a:lnTo>
                  <a:lnTo>
                    <a:pt x="35905" y="142990"/>
                  </a:lnTo>
                  <a:lnTo>
                    <a:pt x="92066" y="113711"/>
                  </a:lnTo>
                  <a:lnTo>
                    <a:pt x="140865" y="80527"/>
                  </a:lnTo>
                  <a:lnTo>
                    <a:pt x="142442" y="77869"/>
                  </a:lnTo>
                  <a:lnTo>
                    <a:pt x="140902" y="76961"/>
                  </a:lnTo>
                  <a:lnTo>
                    <a:pt x="137285" y="77219"/>
                  </a:lnTo>
                  <a:lnTo>
                    <a:pt x="119813" y="89962"/>
                  </a:lnTo>
                  <a:lnTo>
                    <a:pt x="102352" y="110149"/>
                  </a:lnTo>
                  <a:lnTo>
                    <a:pt x="96146" y="127266"/>
                  </a:lnTo>
                  <a:lnTo>
                    <a:pt x="94491" y="136668"/>
                  </a:lnTo>
                  <a:lnTo>
                    <a:pt x="97259" y="151720"/>
                  </a:lnTo>
                  <a:lnTo>
                    <a:pt x="100416" y="158153"/>
                  </a:lnTo>
                  <a:lnTo>
                    <a:pt x="105975" y="162441"/>
                  </a:lnTo>
                  <a:lnTo>
                    <a:pt x="121365" y="167206"/>
                  </a:lnTo>
                  <a:lnTo>
                    <a:pt x="145326" y="165762"/>
                  </a:lnTo>
                  <a:lnTo>
                    <a:pt x="158720" y="159757"/>
                  </a:lnTo>
                  <a:lnTo>
                    <a:pt x="164710" y="155737"/>
                  </a:lnTo>
                  <a:lnTo>
                    <a:pt x="168704" y="148738"/>
                  </a:lnTo>
                  <a:lnTo>
                    <a:pt x="173141" y="129446"/>
                  </a:lnTo>
                  <a:lnTo>
                    <a:pt x="170506" y="111082"/>
                  </a:lnTo>
                  <a:lnTo>
                    <a:pt x="167385" y="102558"/>
                  </a:lnTo>
                  <a:lnTo>
                    <a:pt x="165305" y="100330"/>
                  </a:lnTo>
                  <a:lnTo>
                    <a:pt x="163918" y="102300"/>
                  </a:lnTo>
                  <a:lnTo>
                    <a:pt x="162993" y="107067"/>
                  </a:lnTo>
                  <a:lnTo>
                    <a:pt x="166572" y="119275"/>
                  </a:lnTo>
                  <a:lnTo>
                    <a:pt x="178299" y="138412"/>
                  </a:lnTo>
                  <a:lnTo>
                    <a:pt x="201864" y="160354"/>
                  </a:lnTo>
                  <a:lnTo>
                    <a:pt x="209020" y="163045"/>
                  </a:lnTo>
                  <a:lnTo>
                    <a:pt x="223881" y="163731"/>
                  </a:lnTo>
                  <a:lnTo>
                    <a:pt x="229744" y="160978"/>
                  </a:lnTo>
                  <a:lnTo>
                    <a:pt x="238562" y="151009"/>
                  </a:lnTo>
                  <a:lnTo>
                    <a:pt x="240753" y="135637"/>
                  </a:lnTo>
                  <a:lnTo>
                    <a:pt x="235194" y="85815"/>
                  </a:lnTo>
                  <a:lnTo>
                    <a:pt x="236422" y="77939"/>
                  </a:lnTo>
                  <a:lnTo>
                    <a:pt x="241560" y="72689"/>
                  </a:lnTo>
                  <a:lnTo>
                    <a:pt x="258784" y="66856"/>
                  </a:lnTo>
                  <a:lnTo>
                    <a:pt x="276228" y="68869"/>
                  </a:lnTo>
                  <a:lnTo>
                    <a:pt x="291755" y="75523"/>
                  </a:lnTo>
                  <a:lnTo>
                    <a:pt x="304414" y="84237"/>
                  </a:lnTo>
                  <a:lnTo>
                    <a:pt x="307617" y="90707"/>
                  </a:lnTo>
                  <a:lnTo>
                    <a:pt x="308872" y="107109"/>
                  </a:lnTo>
                  <a:lnTo>
                    <a:pt x="298843" y="147470"/>
                  </a:lnTo>
                  <a:lnTo>
                    <a:pt x="299584" y="155320"/>
                  </a:lnTo>
                  <a:lnTo>
                    <a:pt x="303533" y="160552"/>
                  </a:lnTo>
                  <a:lnTo>
                    <a:pt x="317134" y="166366"/>
                  </a:lnTo>
                  <a:lnTo>
                    <a:pt x="347708" y="17101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8181680-FA48-434E-9ECA-671AA7BF651E}"/>
                </a:ext>
              </a:extLst>
            </p:cNvPr>
            <p:cNvSpPr/>
            <p:nvPr/>
          </p:nvSpPr>
          <p:spPr>
            <a:xfrm>
              <a:off x="892675" y="3304766"/>
              <a:ext cx="265582" cy="193322"/>
            </a:xfrm>
            <a:custGeom>
              <a:avLst/>
              <a:gdLst/>
              <a:ahLst/>
              <a:cxnLst/>
              <a:rect l="0" t="0" r="0" b="0"/>
              <a:pathLst>
                <a:path w="265582" h="193322">
                  <a:moveTo>
                    <a:pt x="71242" y="61171"/>
                  </a:moveTo>
                  <a:lnTo>
                    <a:pt x="54736" y="61171"/>
                  </a:lnTo>
                  <a:lnTo>
                    <a:pt x="32090" y="69425"/>
                  </a:lnTo>
                  <a:lnTo>
                    <a:pt x="13097" y="82811"/>
                  </a:lnTo>
                  <a:lnTo>
                    <a:pt x="655" y="101844"/>
                  </a:lnTo>
                  <a:lnTo>
                    <a:pt x="0" y="108152"/>
                  </a:lnTo>
                  <a:lnTo>
                    <a:pt x="3878" y="119768"/>
                  </a:lnTo>
                  <a:lnTo>
                    <a:pt x="15774" y="136019"/>
                  </a:lnTo>
                  <a:lnTo>
                    <a:pt x="29891" y="141942"/>
                  </a:lnTo>
                  <a:lnTo>
                    <a:pt x="67105" y="145744"/>
                  </a:lnTo>
                  <a:lnTo>
                    <a:pt x="84951" y="141658"/>
                  </a:lnTo>
                  <a:lnTo>
                    <a:pt x="107262" y="129645"/>
                  </a:lnTo>
                  <a:lnTo>
                    <a:pt x="113394" y="124959"/>
                  </a:lnTo>
                  <a:lnTo>
                    <a:pt x="122510" y="110539"/>
                  </a:lnTo>
                  <a:lnTo>
                    <a:pt x="137335" y="62234"/>
                  </a:lnTo>
                  <a:lnTo>
                    <a:pt x="138137" y="16020"/>
                  </a:lnTo>
                  <a:lnTo>
                    <a:pt x="136568" y="5159"/>
                  </a:lnTo>
                  <a:lnTo>
                    <a:pt x="134658" y="509"/>
                  </a:lnTo>
                  <a:lnTo>
                    <a:pt x="132522" y="0"/>
                  </a:lnTo>
                  <a:lnTo>
                    <a:pt x="130234" y="2252"/>
                  </a:lnTo>
                  <a:lnTo>
                    <a:pt x="126561" y="37761"/>
                  </a:lnTo>
                  <a:lnTo>
                    <a:pt x="125776" y="100571"/>
                  </a:lnTo>
                  <a:lnTo>
                    <a:pt x="129819" y="133114"/>
                  </a:lnTo>
                  <a:lnTo>
                    <a:pt x="134478" y="140228"/>
                  </a:lnTo>
                  <a:lnTo>
                    <a:pt x="141038" y="144969"/>
                  </a:lnTo>
                  <a:lnTo>
                    <a:pt x="148867" y="148131"/>
                  </a:lnTo>
                  <a:lnTo>
                    <a:pt x="156678" y="148511"/>
                  </a:lnTo>
                  <a:lnTo>
                    <a:pt x="213465" y="135771"/>
                  </a:lnTo>
                  <a:lnTo>
                    <a:pt x="223063" y="136817"/>
                  </a:lnTo>
                  <a:lnTo>
                    <a:pt x="231190" y="140968"/>
                  </a:lnTo>
                  <a:lnTo>
                    <a:pt x="244825" y="154794"/>
                  </a:lnTo>
                  <a:lnTo>
                    <a:pt x="265581" y="193321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69984EE-C149-485B-8E65-459ACC43800B}"/>
                </a:ext>
              </a:extLst>
            </p:cNvPr>
            <p:cNvSpPr/>
            <p:nvPr/>
          </p:nvSpPr>
          <p:spPr>
            <a:xfrm>
              <a:off x="1562479" y="3381484"/>
              <a:ext cx="15548" cy="54416"/>
            </a:xfrm>
            <a:custGeom>
              <a:avLst/>
              <a:gdLst/>
              <a:ahLst/>
              <a:cxnLst/>
              <a:rect l="0" t="0" r="0" b="0"/>
              <a:pathLst>
                <a:path w="15548" h="54416">
                  <a:moveTo>
                    <a:pt x="15547" y="0"/>
                  </a:moveTo>
                  <a:lnTo>
                    <a:pt x="7294" y="8254"/>
                  </a:lnTo>
                  <a:lnTo>
                    <a:pt x="3242" y="21519"/>
                  </a:lnTo>
                  <a:lnTo>
                    <a:pt x="0" y="5441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7CE687-844C-4149-9F97-406A13A812EB}"/>
                </a:ext>
              </a:extLst>
            </p:cNvPr>
            <p:cNvSpPr/>
            <p:nvPr/>
          </p:nvSpPr>
          <p:spPr>
            <a:xfrm>
              <a:off x="1539158" y="3241561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15547" y="2332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1B94533-6352-4154-9D6F-5E62017866AE}"/>
                </a:ext>
              </a:extLst>
            </p:cNvPr>
            <p:cNvSpPr/>
            <p:nvPr/>
          </p:nvSpPr>
          <p:spPr>
            <a:xfrm>
              <a:off x="1618515" y="3327070"/>
              <a:ext cx="107209" cy="101057"/>
            </a:xfrm>
            <a:custGeom>
              <a:avLst/>
              <a:gdLst/>
              <a:ahLst/>
              <a:cxnLst/>
              <a:rect l="0" t="0" r="0" b="0"/>
              <a:pathLst>
                <a:path w="107209" h="101057">
                  <a:moveTo>
                    <a:pt x="6152" y="0"/>
                  </a:moveTo>
                  <a:lnTo>
                    <a:pt x="0" y="27671"/>
                  </a:lnTo>
                  <a:lnTo>
                    <a:pt x="1162" y="55703"/>
                  </a:lnTo>
                  <a:lnTo>
                    <a:pt x="2826" y="65638"/>
                  </a:lnTo>
                  <a:lnTo>
                    <a:pt x="4798" y="69670"/>
                  </a:lnTo>
                  <a:lnTo>
                    <a:pt x="6977" y="69768"/>
                  </a:lnTo>
                  <a:lnTo>
                    <a:pt x="9293" y="67241"/>
                  </a:lnTo>
                  <a:lnTo>
                    <a:pt x="42898" y="11627"/>
                  </a:lnTo>
                  <a:lnTo>
                    <a:pt x="49651" y="8615"/>
                  </a:lnTo>
                  <a:lnTo>
                    <a:pt x="66368" y="7572"/>
                  </a:lnTo>
                  <a:lnTo>
                    <a:pt x="73935" y="11094"/>
                  </a:lnTo>
                  <a:lnTo>
                    <a:pt x="86950" y="24220"/>
                  </a:lnTo>
                  <a:lnTo>
                    <a:pt x="93886" y="41571"/>
                  </a:lnTo>
                  <a:lnTo>
                    <a:pt x="107208" y="10105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CF633DE-809F-4F8F-BA14-7C2E9C5355FD}"/>
                </a:ext>
              </a:extLst>
            </p:cNvPr>
            <p:cNvSpPr/>
            <p:nvPr/>
          </p:nvSpPr>
          <p:spPr>
            <a:xfrm>
              <a:off x="1764591" y="3210467"/>
              <a:ext cx="31095" cy="217660"/>
            </a:xfrm>
            <a:custGeom>
              <a:avLst/>
              <a:gdLst/>
              <a:ahLst/>
              <a:cxnLst/>
              <a:rect l="0" t="0" r="0" b="0"/>
              <a:pathLst>
                <a:path w="31095" h="217660">
                  <a:moveTo>
                    <a:pt x="0" y="0"/>
                  </a:moveTo>
                  <a:lnTo>
                    <a:pt x="13446" y="51854"/>
                  </a:lnTo>
                  <a:lnTo>
                    <a:pt x="19258" y="103621"/>
                  </a:lnTo>
                  <a:lnTo>
                    <a:pt x="27860" y="156681"/>
                  </a:lnTo>
                  <a:lnTo>
                    <a:pt x="31094" y="21765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C9E8CFB-F986-4C40-A35F-AEE527F20907}"/>
                </a:ext>
              </a:extLst>
            </p:cNvPr>
            <p:cNvSpPr/>
            <p:nvPr/>
          </p:nvSpPr>
          <p:spPr>
            <a:xfrm>
              <a:off x="1737143" y="3311523"/>
              <a:ext cx="81863" cy="54415"/>
            </a:xfrm>
            <a:custGeom>
              <a:avLst/>
              <a:gdLst/>
              <a:ahLst/>
              <a:cxnLst/>
              <a:rect l="0" t="0" r="0" b="0"/>
              <a:pathLst>
                <a:path w="81863" h="54415">
                  <a:moveTo>
                    <a:pt x="4127" y="54414"/>
                  </a:moveTo>
                  <a:lnTo>
                    <a:pt x="0" y="42034"/>
                  </a:lnTo>
                  <a:lnTo>
                    <a:pt x="512" y="36660"/>
                  </a:lnTo>
                  <a:lnTo>
                    <a:pt x="5687" y="26082"/>
                  </a:lnTo>
                  <a:lnTo>
                    <a:pt x="16049" y="17926"/>
                  </a:lnTo>
                  <a:lnTo>
                    <a:pt x="47941" y="5652"/>
                  </a:lnTo>
                  <a:lnTo>
                    <a:pt x="81862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FB2555C-A4E5-4B3A-980E-97AD840748A3}"/>
                </a:ext>
              </a:extLst>
            </p:cNvPr>
            <p:cNvSpPr/>
            <p:nvPr/>
          </p:nvSpPr>
          <p:spPr>
            <a:xfrm>
              <a:off x="1845942" y="3350508"/>
              <a:ext cx="99380" cy="70676"/>
            </a:xfrm>
            <a:custGeom>
              <a:avLst/>
              <a:gdLst/>
              <a:ahLst/>
              <a:cxnLst/>
              <a:rect l="0" t="0" r="0" b="0"/>
              <a:pathLst>
                <a:path w="99380" h="70676">
                  <a:moveTo>
                    <a:pt x="43025" y="38750"/>
                  </a:moveTo>
                  <a:lnTo>
                    <a:pt x="47152" y="55257"/>
                  </a:lnTo>
                  <a:lnTo>
                    <a:pt x="50958" y="60983"/>
                  </a:lnTo>
                  <a:lnTo>
                    <a:pt x="62098" y="69649"/>
                  </a:lnTo>
                  <a:lnTo>
                    <a:pt x="68696" y="70578"/>
                  </a:lnTo>
                  <a:lnTo>
                    <a:pt x="82938" y="67003"/>
                  </a:lnTo>
                  <a:lnTo>
                    <a:pt x="93297" y="57353"/>
                  </a:lnTo>
                  <a:lnTo>
                    <a:pt x="97269" y="51152"/>
                  </a:lnTo>
                  <a:lnTo>
                    <a:pt x="99379" y="35049"/>
                  </a:lnTo>
                  <a:lnTo>
                    <a:pt x="98733" y="25918"/>
                  </a:lnTo>
                  <a:lnTo>
                    <a:pt x="94847" y="18103"/>
                  </a:lnTo>
                  <a:lnTo>
                    <a:pt x="81316" y="4814"/>
                  </a:lnTo>
                  <a:lnTo>
                    <a:pt x="72871" y="1442"/>
                  </a:lnTo>
                  <a:lnTo>
                    <a:pt x="54275" y="0"/>
                  </a:lnTo>
                  <a:lnTo>
                    <a:pt x="36797" y="4541"/>
                  </a:lnTo>
                  <a:lnTo>
                    <a:pt x="21255" y="13181"/>
                  </a:lnTo>
                  <a:lnTo>
                    <a:pt x="8589" y="25658"/>
                  </a:lnTo>
                  <a:lnTo>
                    <a:pt x="1809" y="42145"/>
                  </a:lnTo>
                  <a:lnTo>
                    <a:pt x="0" y="51378"/>
                  </a:lnTo>
                  <a:lnTo>
                    <a:pt x="2250" y="58397"/>
                  </a:lnTo>
                  <a:lnTo>
                    <a:pt x="7204" y="63940"/>
                  </a:lnTo>
                  <a:lnTo>
                    <a:pt x="13962" y="68499"/>
                  </a:lnTo>
                  <a:lnTo>
                    <a:pt x="20195" y="70675"/>
                  </a:lnTo>
                  <a:lnTo>
                    <a:pt x="43025" y="6984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213B310-A423-4965-BA6E-C7F2652E238B}"/>
                </a:ext>
              </a:extLst>
            </p:cNvPr>
            <p:cNvSpPr/>
            <p:nvPr/>
          </p:nvSpPr>
          <p:spPr>
            <a:xfrm>
              <a:off x="1943382" y="3206133"/>
              <a:ext cx="272074" cy="223228"/>
            </a:xfrm>
            <a:custGeom>
              <a:avLst/>
              <a:gdLst/>
              <a:ahLst/>
              <a:cxnLst/>
              <a:rect l="0" t="0" r="0" b="0"/>
              <a:pathLst>
                <a:path w="272074" h="223228">
                  <a:moveTo>
                    <a:pt x="0" y="159804"/>
                  </a:moveTo>
                  <a:lnTo>
                    <a:pt x="7070" y="182901"/>
                  </a:lnTo>
                  <a:lnTo>
                    <a:pt x="14946" y="194830"/>
                  </a:lnTo>
                  <a:lnTo>
                    <a:pt x="20329" y="197838"/>
                  </a:lnTo>
                  <a:lnTo>
                    <a:pt x="33219" y="198877"/>
                  </a:lnTo>
                  <a:lnTo>
                    <a:pt x="39421" y="196217"/>
                  </a:lnTo>
                  <a:lnTo>
                    <a:pt x="50918" y="186353"/>
                  </a:lnTo>
                  <a:lnTo>
                    <a:pt x="67102" y="153851"/>
                  </a:lnTo>
                  <a:lnTo>
                    <a:pt x="70458" y="99019"/>
                  </a:lnTo>
                  <a:lnTo>
                    <a:pt x="57648" y="35673"/>
                  </a:lnTo>
                  <a:lnTo>
                    <a:pt x="48366" y="8185"/>
                  </a:lnTo>
                  <a:lnTo>
                    <a:pt x="44336" y="1719"/>
                  </a:lnTo>
                  <a:lnTo>
                    <a:pt x="40786" y="0"/>
                  </a:lnTo>
                  <a:lnTo>
                    <a:pt x="37555" y="1444"/>
                  </a:lnTo>
                  <a:lnTo>
                    <a:pt x="33966" y="14566"/>
                  </a:lnTo>
                  <a:lnTo>
                    <a:pt x="32370" y="46885"/>
                  </a:lnTo>
                  <a:lnTo>
                    <a:pt x="31945" y="78479"/>
                  </a:lnTo>
                  <a:lnTo>
                    <a:pt x="32336" y="137480"/>
                  </a:lnTo>
                  <a:lnTo>
                    <a:pt x="33649" y="148376"/>
                  </a:lnTo>
                  <a:lnTo>
                    <a:pt x="35389" y="152185"/>
                  </a:lnTo>
                  <a:lnTo>
                    <a:pt x="38276" y="152997"/>
                  </a:lnTo>
                  <a:lnTo>
                    <a:pt x="41928" y="151812"/>
                  </a:lnTo>
                  <a:lnTo>
                    <a:pt x="79450" y="127187"/>
                  </a:lnTo>
                  <a:lnTo>
                    <a:pt x="94044" y="126018"/>
                  </a:lnTo>
                  <a:lnTo>
                    <a:pt x="109168" y="129241"/>
                  </a:lnTo>
                  <a:lnTo>
                    <a:pt x="124527" y="136432"/>
                  </a:lnTo>
                  <a:lnTo>
                    <a:pt x="135384" y="147689"/>
                  </a:lnTo>
                  <a:lnTo>
                    <a:pt x="139488" y="154319"/>
                  </a:lnTo>
                  <a:lnTo>
                    <a:pt x="140497" y="162193"/>
                  </a:lnTo>
                  <a:lnTo>
                    <a:pt x="129464" y="205566"/>
                  </a:lnTo>
                  <a:lnTo>
                    <a:pt x="130359" y="211905"/>
                  </a:lnTo>
                  <a:lnTo>
                    <a:pt x="133547" y="216995"/>
                  </a:lnTo>
                  <a:lnTo>
                    <a:pt x="138264" y="221252"/>
                  </a:lnTo>
                  <a:lnTo>
                    <a:pt x="143999" y="223227"/>
                  </a:lnTo>
                  <a:lnTo>
                    <a:pt x="157282" y="223117"/>
                  </a:lnTo>
                  <a:lnTo>
                    <a:pt x="183454" y="214072"/>
                  </a:lnTo>
                  <a:lnTo>
                    <a:pt x="208963" y="196325"/>
                  </a:lnTo>
                  <a:lnTo>
                    <a:pt x="228806" y="166403"/>
                  </a:lnTo>
                  <a:lnTo>
                    <a:pt x="231136" y="157293"/>
                  </a:lnTo>
                  <a:lnTo>
                    <a:pt x="230962" y="149493"/>
                  </a:lnTo>
                  <a:lnTo>
                    <a:pt x="229119" y="142566"/>
                  </a:lnTo>
                  <a:lnTo>
                    <a:pt x="226163" y="140538"/>
                  </a:lnTo>
                  <a:lnTo>
                    <a:pt x="222464" y="141778"/>
                  </a:lnTo>
                  <a:lnTo>
                    <a:pt x="218271" y="145196"/>
                  </a:lnTo>
                  <a:lnTo>
                    <a:pt x="208243" y="166512"/>
                  </a:lnTo>
                  <a:lnTo>
                    <a:pt x="207927" y="173777"/>
                  </a:lnTo>
                  <a:lnTo>
                    <a:pt x="212182" y="186456"/>
                  </a:lnTo>
                  <a:lnTo>
                    <a:pt x="222134" y="195546"/>
                  </a:lnTo>
                  <a:lnTo>
                    <a:pt x="236059" y="201601"/>
                  </a:lnTo>
                  <a:lnTo>
                    <a:pt x="272073" y="20644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8DDFD71-88A5-4B92-8EB2-35283F963859}"/>
                </a:ext>
              </a:extLst>
            </p:cNvPr>
            <p:cNvSpPr/>
            <p:nvPr/>
          </p:nvSpPr>
          <p:spPr>
            <a:xfrm>
              <a:off x="2510849" y="3304996"/>
              <a:ext cx="23322" cy="45395"/>
            </a:xfrm>
            <a:custGeom>
              <a:avLst/>
              <a:gdLst/>
              <a:ahLst/>
              <a:cxnLst/>
              <a:rect l="0" t="0" r="0" b="0"/>
              <a:pathLst>
                <a:path w="23322" h="45395">
                  <a:moveTo>
                    <a:pt x="23321" y="14300"/>
                  </a:moveTo>
                  <a:lnTo>
                    <a:pt x="19194" y="1920"/>
                  </a:lnTo>
                  <a:lnTo>
                    <a:pt x="16251" y="0"/>
                  </a:lnTo>
                  <a:lnTo>
                    <a:pt x="12562" y="448"/>
                  </a:lnTo>
                  <a:lnTo>
                    <a:pt x="8374" y="2474"/>
                  </a:lnTo>
                  <a:lnTo>
                    <a:pt x="5583" y="7280"/>
                  </a:lnTo>
                  <a:lnTo>
                    <a:pt x="0" y="4539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42BC1C-AA41-4B62-92BE-BEE15E1FC983}"/>
                </a:ext>
              </a:extLst>
            </p:cNvPr>
            <p:cNvSpPr/>
            <p:nvPr/>
          </p:nvSpPr>
          <p:spPr>
            <a:xfrm>
              <a:off x="2417567" y="3156052"/>
              <a:ext cx="38869" cy="77736"/>
            </a:xfrm>
            <a:custGeom>
              <a:avLst/>
              <a:gdLst/>
              <a:ahLst/>
              <a:cxnLst/>
              <a:rect l="0" t="0" r="0" b="0"/>
              <a:pathLst>
                <a:path w="38869" h="77736">
                  <a:moveTo>
                    <a:pt x="38868" y="77735"/>
                  </a:moveTo>
                  <a:lnTo>
                    <a:pt x="13213" y="1852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D05DF-0674-449E-85CE-85F42912F242}"/>
                </a:ext>
              </a:extLst>
            </p:cNvPr>
            <p:cNvSpPr/>
            <p:nvPr/>
          </p:nvSpPr>
          <p:spPr>
            <a:xfrm>
              <a:off x="2518623" y="3242679"/>
              <a:ext cx="160362" cy="208768"/>
            </a:xfrm>
            <a:custGeom>
              <a:avLst/>
              <a:gdLst/>
              <a:ahLst/>
              <a:cxnLst/>
              <a:rect l="0" t="0" r="0" b="0"/>
              <a:pathLst>
                <a:path w="160362" h="208768">
                  <a:moveTo>
                    <a:pt x="15547" y="29976"/>
                  </a:moveTo>
                  <a:lnTo>
                    <a:pt x="20889" y="50322"/>
                  </a:lnTo>
                  <a:lnTo>
                    <a:pt x="29313" y="106540"/>
                  </a:lnTo>
                  <a:lnTo>
                    <a:pt x="34045" y="122738"/>
                  </a:lnTo>
                  <a:lnTo>
                    <a:pt x="36516" y="125502"/>
                  </a:lnTo>
                  <a:lnTo>
                    <a:pt x="39027" y="124754"/>
                  </a:lnTo>
                  <a:lnTo>
                    <a:pt x="41565" y="121664"/>
                  </a:lnTo>
                  <a:lnTo>
                    <a:pt x="61142" y="59363"/>
                  </a:lnTo>
                  <a:lnTo>
                    <a:pt x="79728" y="31773"/>
                  </a:lnTo>
                  <a:lnTo>
                    <a:pt x="105773" y="7188"/>
                  </a:lnTo>
                  <a:lnTo>
                    <a:pt x="114565" y="2692"/>
                  </a:lnTo>
                  <a:lnTo>
                    <a:pt x="131244" y="0"/>
                  </a:lnTo>
                  <a:lnTo>
                    <a:pt x="144991" y="3985"/>
                  </a:lnTo>
                  <a:lnTo>
                    <a:pt x="151075" y="7466"/>
                  </a:lnTo>
                  <a:lnTo>
                    <a:pt x="155132" y="13242"/>
                  </a:lnTo>
                  <a:lnTo>
                    <a:pt x="159639" y="28873"/>
                  </a:lnTo>
                  <a:lnTo>
                    <a:pt x="159977" y="31832"/>
                  </a:lnTo>
                  <a:lnTo>
                    <a:pt x="159338" y="31213"/>
                  </a:lnTo>
                  <a:lnTo>
                    <a:pt x="158049" y="28209"/>
                  </a:lnTo>
                  <a:lnTo>
                    <a:pt x="160361" y="11602"/>
                  </a:lnTo>
                  <a:lnTo>
                    <a:pt x="157867" y="7362"/>
                  </a:lnTo>
                  <a:lnTo>
                    <a:pt x="152750" y="4535"/>
                  </a:lnTo>
                  <a:lnTo>
                    <a:pt x="138714" y="2258"/>
                  </a:lnTo>
                  <a:lnTo>
                    <a:pt x="123839" y="4126"/>
                  </a:lnTo>
                  <a:lnTo>
                    <a:pt x="77688" y="23946"/>
                  </a:lnTo>
                  <a:lnTo>
                    <a:pt x="64471" y="34205"/>
                  </a:lnTo>
                  <a:lnTo>
                    <a:pt x="58527" y="40569"/>
                  </a:lnTo>
                  <a:lnTo>
                    <a:pt x="51924" y="56853"/>
                  </a:lnTo>
                  <a:lnTo>
                    <a:pt x="50163" y="66033"/>
                  </a:lnTo>
                  <a:lnTo>
                    <a:pt x="51580" y="73879"/>
                  </a:lnTo>
                  <a:lnTo>
                    <a:pt x="60065" y="87205"/>
                  </a:lnTo>
                  <a:lnTo>
                    <a:pt x="79409" y="100292"/>
                  </a:lnTo>
                  <a:lnTo>
                    <a:pt x="120397" y="122006"/>
                  </a:lnTo>
                  <a:lnTo>
                    <a:pt x="122587" y="127606"/>
                  </a:lnTo>
                  <a:lnTo>
                    <a:pt x="122320" y="133930"/>
                  </a:lnTo>
                  <a:lnTo>
                    <a:pt x="120414" y="140738"/>
                  </a:lnTo>
                  <a:lnTo>
                    <a:pt x="106780" y="155211"/>
                  </a:lnTo>
                  <a:lnTo>
                    <a:pt x="62839" y="181490"/>
                  </a:lnTo>
                  <a:lnTo>
                    <a:pt x="0" y="208767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E5C47DE-664E-4003-A11A-A90B04F53F35}"/>
                </a:ext>
              </a:extLst>
            </p:cNvPr>
            <p:cNvSpPr/>
            <p:nvPr/>
          </p:nvSpPr>
          <p:spPr>
            <a:xfrm>
              <a:off x="2941831" y="3158003"/>
              <a:ext cx="214222" cy="235759"/>
            </a:xfrm>
            <a:custGeom>
              <a:avLst/>
              <a:gdLst/>
              <a:ahLst/>
              <a:cxnLst/>
              <a:rect l="0" t="0" r="0" b="0"/>
              <a:pathLst>
                <a:path w="214222" h="235759">
                  <a:moveTo>
                    <a:pt x="74298" y="153520"/>
                  </a:moveTo>
                  <a:lnTo>
                    <a:pt x="82551" y="145266"/>
                  </a:lnTo>
                  <a:lnTo>
                    <a:pt x="83255" y="140244"/>
                  </a:lnTo>
                  <a:lnTo>
                    <a:pt x="79431" y="127753"/>
                  </a:lnTo>
                  <a:lnTo>
                    <a:pt x="74265" y="124250"/>
                  </a:lnTo>
                  <a:lnTo>
                    <a:pt x="59312" y="122661"/>
                  </a:lnTo>
                  <a:lnTo>
                    <a:pt x="41150" y="129440"/>
                  </a:lnTo>
                  <a:lnTo>
                    <a:pt x="23289" y="141090"/>
                  </a:lnTo>
                  <a:lnTo>
                    <a:pt x="9592" y="154905"/>
                  </a:lnTo>
                  <a:lnTo>
                    <a:pt x="2353" y="171986"/>
                  </a:lnTo>
                  <a:lnTo>
                    <a:pt x="0" y="190230"/>
                  </a:lnTo>
                  <a:lnTo>
                    <a:pt x="1833" y="206975"/>
                  </a:lnTo>
                  <a:lnTo>
                    <a:pt x="10133" y="220752"/>
                  </a:lnTo>
                  <a:lnTo>
                    <a:pt x="15974" y="226844"/>
                  </a:lnTo>
                  <a:lnTo>
                    <a:pt x="31677" y="233613"/>
                  </a:lnTo>
                  <a:lnTo>
                    <a:pt x="49309" y="235758"/>
                  </a:lnTo>
                  <a:lnTo>
                    <a:pt x="65783" y="233832"/>
                  </a:lnTo>
                  <a:lnTo>
                    <a:pt x="72940" y="228655"/>
                  </a:lnTo>
                  <a:lnTo>
                    <a:pt x="85498" y="211385"/>
                  </a:lnTo>
                  <a:lnTo>
                    <a:pt x="89928" y="187011"/>
                  </a:lnTo>
                  <a:lnTo>
                    <a:pt x="85263" y="137243"/>
                  </a:lnTo>
                  <a:lnTo>
                    <a:pt x="77547" y="84781"/>
                  </a:lnTo>
                  <a:lnTo>
                    <a:pt x="68520" y="29624"/>
                  </a:lnTo>
                  <a:lnTo>
                    <a:pt x="62893" y="975"/>
                  </a:lnTo>
                  <a:lnTo>
                    <a:pt x="63240" y="0"/>
                  </a:lnTo>
                  <a:lnTo>
                    <a:pt x="84491" y="62132"/>
                  </a:lnTo>
                  <a:lnTo>
                    <a:pt x="107438" y="120468"/>
                  </a:lnTo>
                  <a:lnTo>
                    <a:pt x="129532" y="168328"/>
                  </a:lnTo>
                  <a:lnTo>
                    <a:pt x="162080" y="214602"/>
                  </a:lnTo>
                  <a:lnTo>
                    <a:pt x="169095" y="219289"/>
                  </a:lnTo>
                  <a:lnTo>
                    <a:pt x="183801" y="222194"/>
                  </a:lnTo>
                  <a:lnTo>
                    <a:pt x="189622" y="220032"/>
                  </a:lnTo>
                  <a:lnTo>
                    <a:pt x="198394" y="210720"/>
                  </a:lnTo>
                  <a:lnTo>
                    <a:pt x="202868" y="195641"/>
                  </a:lnTo>
                  <a:lnTo>
                    <a:pt x="203084" y="163121"/>
                  </a:lnTo>
                  <a:lnTo>
                    <a:pt x="201497" y="143967"/>
                  </a:lnTo>
                  <a:lnTo>
                    <a:pt x="202284" y="143697"/>
                  </a:lnTo>
                  <a:lnTo>
                    <a:pt x="214221" y="17684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D5B645C-73FB-44FD-BE57-ED9EC720A4AD}"/>
                </a:ext>
              </a:extLst>
            </p:cNvPr>
            <p:cNvSpPr/>
            <p:nvPr/>
          </p:nvSpPr>
          <p:spPr>
            <a:xfrm>
              <a:off x="3124958" y="3148279"/>
              <a:ext cx="7774" cy="46642"/>
            </a:xfrm>
            <a:custGeom>
              <a:avLst/>
              <a:gdLst/>
              <a:ahLst/>
              <a:cxnLst/>
              <a:rect l="0" t="0" r="0" b="0"/>
              <a:pathLst>
                <a:path w="7774" h="46642">
                  <a:moveTo>
                    <a:pt x="7773" y="4664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94A5A3-A7E4-4EF0-9343-0ABB331789E4}"/>
                </a:ext>
              </a:extLst>
            </p:cNvPr>
            <p:cNvSpPr/>
            <p:nvPr/>
          </p:nvSpPr>
          <p:spPr>
            <a:xfrm>
              <a:off x="3241561" y="3225969"/>
              <a:ext cx="366648" cy="235437"/>
            </a:xfrm>
            <a:custGeom>
              <a:avLst/>
              <a:gdLst/>
              <a:ahLst/>
              <a:cxnLst/>
              <a:rect l="0" t="0" r="0" b="0"/>
              <a:pathLst>
                <a:path w="366648" h="235437">
                  <a:moveTo>
                    <a:pt x="0" y="77780"/>
                  </a:moveTo>
                  <a:lnTo>
                    <a:pt x="8253" y="94287"/>
                  </a:lnTo>
                  <a:lnTo>
                    <a:pt x="14140" y="98286"/>
                  </a:lnTo>
                  <a:lnTo>
                    <a:pt x="29892" y="100426"/>
                  </a:lnTo>
                  <a:lnTo>
                    <a:pt x="46107" y="96194"/>
                  </a:lnTo>
                  <a:lnTo>
                    <a:pt x="61087" y="87692"/>
                  </a:lnTo>
                  <a:lnTo>
                    <a:pt x="73503" y="75275"/>
                  </a:lnTo>
                  <a:lnTo>
                    <a:pt x="80173" y="58817"/>
                  </a:lnTo>
                  <a:lnTo>
                    <a:pt x="82274" y="40849"/>
                  </a:lnTo>
                  <a:lnTo>
                    <a:pt x="80328" y="24226"/>
                  </a:lnTo>
                  <a:lnTo>
                    <a:pt x="74281" y="10504"/>
                  </a:lnTo>
                  <a:lnTo>
                    <a:pt x="70250" y="4427"/>
                  </a:lnTo>
                  <a:lnTo>
                    <a:pt x="63244" y="1239"/>
                  </a:lnTo>
                  <a:lnTo>
                    <a:pt x="43943" y="0"/>
                  </a:lnTo>
                  <a:lnTo>
                    <a:pt x="35341" y="2606"/>
                  </a:lnTo>
                  <a:lnTo>
                    <a:pt x="21177" y="12412"/>
                  </a:lnTo>
                  <a:lnTo>
                    <a:pt x="11428" y="27710"/>
                  </a:lnTo>
                  <a:lnTo>
                    <a:pt x="5943" y="45162"/>
                  </a:lnTo>
                  <a:lnTo>
                    <a:pt x="6384" y="61556"/>
                  </a:lnTo>
                  <a:lnTo>
                    <a:pt x="15615" y="89480"/>
                  </a:lnTo>
                  <a:lnTo>
                    <a:pt x="33417" y="115508"/>
                  </a:lnTo>
                  <a:lnTo>
                    <a:pt x="91070" y="169195"/>
                  </a:lnTo>
                  <a:lnTo>
                    <a:pt x="96989" y="175000"/>
                  </a:lnTo>
                  <a:lnTo>
                    <a:pt x="103567" y="190663"/>
                  </a:lnTo>
                  <a:lnTo>
                    <a:pt x="105322" y="199677"/>
                  </a:lnTo>
                  <a:lnTo>
                    <a:pt x="102664" y="214298"/>
                  </a:lnTo>
                  <a:lnTo>
                    <a:pt x="99537" y="220616"/>
                  </a:lnTo>
                  <a:lnTo>
                    <a:pt x="86849" y="229939"/>
                  </a:lnTo>
                  <a:lnTo>
                    <a:pt x="78629" y="233634"/>
                  </a:lnTo>
                  <a:lnTo>
                    <a:pt x="60282" y="235436"/>
                  </a:lnTo>
                  <a:lnTo>
                    <a:pt x="50552" y="234708"/>
                  </a:lnTo>
                  <a:lnTo>
                    <a:pt x="35136" y="226988"/>
                  </a:lnTo>
                  <a:lnTo>
                    <a:pt x="28606" y="221302"/>
                  </a:lnTo>
                  <a:lnTo>
                    <a:pt x="25116" y="214057"/>
                  </a:lnTo>
                  <a:lnTo>
                    <a:pt x="23543" y="196793"/>
                  </a:lnTo>
                  <a:lnTo>
                    <a:pt x="28026" y="179907"/>
                  </a:lnTo>
                  <a:lnTo>
                    <a:pt x="40262" y="158136"/>
                  </a:lnTo>
                  <a:lnTo>
                    <a:pt x="59872" y="135304"/>
                  </a:lnTo>
                  <a:lnTo>
                    <a:pt x="114921" y="103737"/>
                  </a:lnTo>
                  <a:lnTo>
                    <a:pt x="169858" y="75483"/>
                  </a:lnTo>
                  <a:lnTo>
                    <a:pt x="208120" y="50359"/>
                  </a:lnTo>
                  <a:lnTo>
                    <a:pt x="213027" y="43088"/>
                  </a:lnTo>
                  <a:lnTo>
                    <a:pt x="216176" y="25797"/>
                  </a:lnTo>
                  <a:lnTo>
                    <a:pt x="213215" y="20668"/>
                  </a:lnTo>
                  <a:lnTo>
                    <a:pt x="207787" y="18112"/>
                  </a:lnTo>
                  <a:lnTo>
                    <a:pt x="200713" y="17272"/>
                  </a:lnTo>
                  <a:lnTo>
                    <a:pt x="185943" y="23248"/>
                  </a:lnTo>
                  <a:lnTo>
                    <a:pt x="172469" y="34542"/>
                  </a:lnTo>
                  <a:lnTo>
                    <a:pt x="163601" y="48198"/>
                  </a:lnTo>
                  <a:lnTo>
                    <a:pt x="168664" y="58922"/>
                  </a:lnTo>
                  <a:lnTo>
                    <a:pt x="195020" y="86962"/>
                  </a:lnTo>
                  <a:lnTo>
                    <a:pt x="221128" y="103454"/>
                  </a:lnTo>
                  <a:lnTo>
                    <a:pt x="232928" y="107852"/>
                  </a:lnTo>
                  <a:lnTo>
                    <a:pt x="245113" y="106466"/>
                  </a:lnTo>
                  <a:lnTo>
                    <a:pt x="270168" y="93408"/>
                  </a:lnTo>
                  <a:lnTo>
                    <a:pt x="286486" y="70907"/>
                  </a:lnTo>
                  <a:lnTo>
                    <a:pt x="294890" y="46222"/>
                  </a:lnTo>
                  <a:lnTo>
                    <a:pt x="295746" y="26614"/>
                  </a:lnTo>
                  <a:lnTo>
                    <a:pt x="290944" y="11566"/>
                  </a:lnTo>
                  <a:lnTo>
                    <a:pt x="287245" y="5134"/>
                  </a:lnTo>
                  <a:lnTo>
                    <a:pt x="284779" y="4302"/>
                  </a:lnTo>
                  <a:lnTo>
                    <a:pt x="283135" y="7201"/>
                  </a:lnTo>
                  <a:lnTo>
                    <a:pt x="282039" y="12589"/>
                  </a:lnTo>
                  <a:lnTo>
                    <a:pt x="283899" y="18773"/>
                  </a:lnTo>
                  <a:lnTo>
                    <a:pt x="305503" y="47315"/>
                  </a:lnTo>
                  <a:lnTo>
                    <a:pt x="362431" y="103218"/>
                  </a:lnTo>
                  <a:lnTo>
                    <a:pt x="365997" y="110286"/>
                  </a:lnTo>
                  <a:lnTo>
                    <a:pt x="366647" y="116725"/>
                  </a:lnTo>
                  <a:lnTo>
                    <a:pt x="362762" y="128486"/>
                  </a:lnTo>
                  <a:lnTo>
                    <a:pt x="352975" y="137169"/>
                  </a:lnTo>
                  <a:lnTo>
                    <a:pt x="346737" y="140693"/>
                  </a:lnTo>
                  <a:lnTo>
                    <a:pt x="332896" y="142306"/>
                  </a:lnTo>
                  <a:lnTo>
                    <a:pt x="312840" y="138357"/>
                  </a:lnTo>
                  <a:lnTo>
                    <a:pt x="295394" y="13219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571B22A-95D9-4BAD-86E0-7EF73F9ECCF5}"/>
                </a:ext>
              </a:extLst>
            </p:cNvPr>
            <p:cNvSpPr/>
            <p:nvPr/>
          </p:nvSpPr>
          <p:spPr>
            <a:xfrm>
              <a:off x="3638011" y="3156052"/>
              <a:ext cx="163245" cy="186080"/>
            </a:xfrm>
            <a:custGeom>
              <a:avLst/>
              <a:gdLst/>
              <a:ahLst/>
              <a:cxnLst/>
              <a:rect l="0" t="0" r="0" b="0"/>
              <a:pathLst>
                <a:path w="163245" h="186080">
                  <a:moveTo>
                    <a:pt x="0" y="0"/>
                  </a:moveTo>
                  <a:lnTo>
                    <a:pt x="16506" y="0"/>
                  </a:lnTo>
                  <a:lnTo>
                    <a:pt x="22233" y="4319"/>
                  </a:lnTo>
                  <a:lnTo>
                    <a:pt x="30898" y="20633"/>
                  </a:lnTo>
                  <a:lnTo>
                    <a:pt x="37818" y="78746"/>
                  </a:lnTo>
                  <a:lnTo>
                    <a:pt x="44928" y="140951"/>
                  </a:lnTo>
                  <a:lnTo>
                    <a:pt x="42176" y="181585"/>
                  </a:lnTo>
                  <a:lnTo>
                    <a:pt x="40209" y="185836"/>
                  </a:lnTo>
                  <a:lnTo>
                    <a:pt x="38034" y="186079"/>
                  </a:lnTo>
                  <a:lnTo>
                    <a:pt x="35721" y="183650"/>
                  </a:lnTo>
                  <a:lnTo>
                    <a:pt x="35906" y="179439"/>
                  </a:lnTo>
                  <a:lnTo>
                    <a:pt x="48615" y="154063"/>
                  </a:lnTo>
                  <a:lnTo>
                    <a:pt x="59610" y="140162"/>
                  </a:lnTo>
                  <a:lnTo>
                    <a:pt x="92517" y="119465"/>
                  </a:lnTo>
                  <a:lnTo>
                    <a:pt x="109353" y="113556"/>
                  </a:lnTo>
                  <a:lnTo>
                    <a:pt x="128352" y="110930"/>
                  </a:lnTo>
                  <a:lnTo>
                    <a:pt x="134800" y="113685"/>
                  </a:lnTo>
                  <a:lnTo>
                    <a:pt x="139099" y="118976"/>
                  </a:lnTo>
                  <a:lnTo>
                    <a:pt x="155398" y="162696"/>
                  </a:lnTo>
                  <a:lnTo>
                    <a:pt x="163244" y="171018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5A0E4AD-CE20-48DC-ADFC-873E594C8E4B}"/>
                </a:ext>
              </a:extLst>
            </p:cNvPr>
            <p:cNvSpPr/>
            <p:nvPr/>
          </p:nvSpPr>
          <p:spPr>
            <a:xfrm>
              <a:off x="3783411" y="3233604"/>
              <a:ext cx="95580" cy="132334"/>
            </a:xfrm>
            <a:custGeom>
              <a:avLst/>
              <a:gdLst/>
              <a:ahLst/>
              <a:cxnLst/>
              <a:rect l="0" t="0" r="0" b="0"/>
              <a:pathLst>
                <a:path w="95580" h="132334">
                  <a:moveTo>
                    <a:pt x="41164" y="39051"/>
                  </a:moveTo>
                  <a:lnTo>
                    <a:pt x="37038" y="51431"/>
                  </a:lnTo>
                  <a:lnTo>
                    <a:pt x="37550" y="56806"/>
                  </a:lnTo>
                  <a:lnTo>
                    <a:pt x="42725" y="67384"/>
                  </a:lnTo>
                  <a:lnTo>
                    <a:pt x="47387" y="70032"/>
                  </a:lnTo>
                  <a:lnTo>
                    <a:pt x="59477" y="70670"/>
                  </a:lnTo>
                  <a:lnTo>
                    <a:pt x="71185" y="65772"/>
                  </a:lnTo>
                  <a:lnTo>
                    <a:pt x="76725" y="62048"/>
                  </a:lnTo>
                  <a:lnTo>
                    <a:pt x="85185" y="50999"/>
                  </a:lnTo>
                  <a:lnTo>
                    <a:pt x="88650" y="44425"/>
                  </a:lnTo>
                  <a:lnTo>
                    <a:pt x="90196" y="30211"/>
                  </a:lnTo>
                  <a:lnTo>
                    <a:pt x="89400" y="22793"/>
                  </a:lnTo>
                  <a:lnTo>
                    <a:pt x="81604" y="9945"/>
                  </a:lnTo>
                  <a:lnTo>
                    <a:pt x="75898" y="4100"/>
                  </a:lnTo>
                  <a:lnTo>
                    <a:pt x="69502" y="1067"/>
                  </a:lnTo>
                  <a:lnTo>
                    <a:pt x="55486" y="0"/>
                  </a:lnTo>
                  <a:lnTo>
                    <a:pt x="40620" y="7012"/>
                  </a:lnTo>
                  <a:lnTo>
                    <a:pt x="26239" y="19629"/>
                  </a:lnTo>
                  <a:lnTo>
                    <a:pt x="9295" y="46156"/>
                  </a:lnTo>
                  <a:lnTo>
                    <a:pt x="1664" y="65817"/>
                  </a:lnTo>
                  <a:lnTo>
                    <a:pt x="0" y="83769"/>
                  </a:lnTo>
                  <a:lnTo>
                    <a:pt x="3003" y="99521"/>
                  </a:lnTo>
                  <a:lnTo>
                    <a:pt x="10097" y="112280"/>
                  </a:lnTo>
                  <a:lnTo>
                    <a:pt x="21310" y="121405"/>
                  </a:lnTo>
                  <a:lnTo>
                    <a:pt x="27928" y="125048"/>
                  </a:lnTo>
                  <a:lnTo>
                    <a:pt x="74791" y="131374"/>
                  </a:lnTo>
                  <a:lnTo>
                    <a:pt x="95579" y="132333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49B08CE-200E-4F59-B949-F99D544FABDF}"/>
                </a:ext>
              </a:extLst>
            </p:cNvPr>
            <p:cNvSpPr/>
            <p:nvPr/>
          </p:nvSpPr>
          <p:spPr>
            <a:xfrm>
              <a:off x="3947138" y="3135118"/>
              <a:ext cx="102871" cy="208408"/>
            </a:xfrm>
            <a:custGeom>
              <a:avLst/>
              <a:gdLst/>
              <a:ahLst/>
              <a:cxnLst/>
              <a:rect l="0" t="0" r="0" b="0"/>
              <a:pathLst>
                <a:path w="102871" h="208408">
                  <a:moveTo>
                    <a:pt x="102870" y="145310"/>
                  </a:moveTo>
                  <a:lnTo>
                    <a:pt x="98743" y="132930"/>
                  </a:lnTo>
                  <a:lnTo>
                    <a:pt x="89807" y="124549"/>
                  </a:lnTo>
                  <a:lnTo>
                    <a:pt x="83797" y="121105"/>
                  </a:lnTo>
                  <a:lnTo>
                    <a:pt x="70209" y="119581"/>
                  </a:lnTo>
                  <a:lnTo>
                    <a:pt x="40372" y="125641"/>
                  </a:lnTo>
                  <a:lnTo>
                    <a:pt x="17269" y="140922"/>
                  </a:lnTo>
                  <a:lnTo>
                    <a:pt x="2267" y="161861"/>
                  </a:lnTo>
                  <a:lnTo>
                    <a:pt x="0" y="179154"/>
                  </a:lnTo>
                  <a:lnTo>
                    <a:pt x="605" y="188602"/>
                  </a:lnTo>
                  <a:lnTo>
                    <a:pt x="3599" y="195765"/>
                  </a:lnTo>
                  <a:lnTo>
                    <a:pt x="13836" y="206027"/>
                  </a:lnTo>
                  <a:lnTo>
                    <a:pt x="20193" y="208245"/>
                  </a:lnTo>
                  <a:lnTo>
                    <a:pt x="34167" y="208407"/>
                  </a:lnTo>
                  <a:lnTo>
                    <a:pt x="56601" y="199515"/>
                  </a:lnTo>
                  <a:lnTo>
                    <a:pt x="67335" y="188404"/>
                  </a:lnTo>
                  <a:lnTo>
                    <a:pt x="71406" y="181812"/>
                  </a:lnTo>
                  <a:lnTo>
                    <a:pt x="77941" y="133999"/>
                  </a:lnTo>
                  <a:lnTo>
                    <a:pt x="75211" y="71716"/>
                  </a:lnTo>
                  <a:lnTo>
                    <a:pt x="63772" y="14644"/>
                  </a:lnTo>
                  <a:lnTo>
                    <a:pt x="60445" y="0"/>
                  </a:lnTo>
                  <a:lnTo>
                    <a:pt x="68918" y="47059"/>
                  </a:lnTo>
                  <a:lnTo>
                    <a:pt x="73514" y="97336"/>
                  </a:lnTo>
                  <a:lnTo>
                    <a:pt x="77761" y="147219"/>
                  </a:lnTo>
                  <a:lnTo>
                    <a:pt x="79549" y="19972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48CD179-3110-4C54-B900-F731CB44DAE6}"/>
                </a:ext>
              </a:extLst>
            </p:cNvPr>
            <p:cNvSpPr/>
            <p:nvPr/>
          </p:nvSpPr>
          <p:spPr>
            <a:xfrm>
              <a:off x="4415363" y="3223647"/>
              <a:ext cx="23322" cy="87877"/>
            </a:xfrm>
            <a:custGeom>
              <a:avLst/>
              <a:gdLst/>
              <a:ahLst/>
              <a:cxnLst/>
              <a:rect l="0" t="0" r="0" b="0"/>
              <a:pathLst>
                <a:path w="23322" h="87877">
                  <a:moveTo>
                    <a:pt x="0" y="17914"/>
                  </a:moveTo>
                  <a:lnTo>
                    <a:pt x="0" y="1408"/>
                  </a:lnTo>
                  <a:lnTo>
                    <a:pt x="864" y="0"/>
                  </a:lnTo>
                  <a:lnTo>
                    <a:pt x="10820" y="27252"/>
                  </a:lnTo>
                  <a:lnTo>
                    <a:pt x="23321" y="87876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177455E-AC69-48DC-A97C-9D5C4E0BC81C}"/>
                </a:ext>
              </a:extLst>
            </p:cNvPr>
            <p:cNvSpPr/>
            <p:nvPr/>
          </p:nvSpPr>
          <p:spPr>
            <a:xfrm>
              <a:off x="4399816" y="3117185"/>
              <a:ext cx="31096" cy="23321"/>
            </a:xfrm>
            <a:custGeom>
              <a:avLst/>
              <a:gdLst/>
              <a:ahLst/>
              <a:cxnLst/>
              <a:rect l="0" t="0" r="0" b="0"/>
              <a:pathLst>
                <a:path w="31096" h="23321">
                  <a:moveTo>
                    <a:pt x="31095" y="23320"/>
                  </a:moveTo>
                  <a:lnTo>
                    <a:pt x="14204" y="729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3C9ACB-2CDA-43E2-A479-3A03A84005DC}"/>
                </a:ext>
              </a:extLst>
            </p:cNvPr>
            <p:cNvSpPr/>
            <p:nvPr/>
          </p:nvSpPr>
          <p:spPr>
            <a:xfrm>
              <a:off x="4485325" y="3210467"/>
              <a:ext cx="116604" cy="108830"/>
            </a:xfrm>
            <a:custGeom>
              <a:avLst/>
              <a:gdLst/>
              <a:ahLst/>
              <a:cxnLst/>
              <a:rect l="0" t="0" r="0" b="0"/>
              <a:pathLst>
                <a:path w="116604" h="108830">
                  <a:moveTo>
                    <a:pt x="0" y="0"/>
                  </a:moveTo>
                  <a:lnTo>
                    <a:pt x="9596" y="62997"/>
                  </a:lnTo>
                  <a:lnTo>
                    <a:pt x="11580" y="73092"/>
                  </a:lnTo>
                  <a:lnTo>
                    <a:pt x="13766" y="77231"/>
                  </a:lnTo>
                  <a:lnTo>
                    <a:pt x="16087" y="77399"/>
                  </a:lnTo>
                  <a:lnTo>
                    <a:pt x="18499" y="74920"/>
                  </a:lnTo>
                  <a:lnTo>
                    <a:pt x="37844" y="42064"/>
                  </a:lnTo>
                  <a:lnTo>
                    <a:pt x="56415" y="30218"/>
                  </a:lnTo>
                  <a:lnTo>
                    <a:pt x="62658" y="29646"/>
                  </a:lnTo>
                  <a:lnTo>
                    <a:pt x="74202" y="33617"/>
                  </a:lnTo>
                  <a:lnTo>
                    <a:pt x="85090" y="45747"/>
                  </a:lnTo>
                  <a:lnTo>
                    <a:pt x="116603" y="10882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8E77321-49FF-41AD-84CD-E890D1D6E9B1}"/>
                </a:ext>
              </a:extLst>
            </p:cNvPr>
            <p:cNvSpPr/>
            <p:nvPr/>
          </p:nvSpPr>
          <p:spPr>
            <a:xfrm>
              <a:off x="4905096" y="3179373"/>
              <a:ext cx="233206" cy="77736"/>
            </a:xfrm>
            <a:custGeom>
              <a:avLst/>
              <a:gdLst/>
              <a:ahLst/>
              <a:cxnLst/>
              <a:rect l="0" t="0" r="0" b="0"/>
              <a:pathLst>
                <a:path w="233206" h="77736">
                  <a:moveTo>
                    <a:pt x="0" y="0"/>
                  </a:moveTo>
                  <a:lnTo>
                    <a:pt x="6152" y="27671"/>
                  </a:lnTo>
                  <a:lnTo>
                    <a:pt x="11579" y="61512"/>
                  </a:lnTo>
                  <a:lnTo>
                    <a:pt x="12902" y="63465"/>
                  </a:lnTo>
                  <a:lnTo>
                    <a:pt x="13784" y="61312"/>
                  </a:lnTo>
                  <a:lnTo>
                    <a:pt x="26263" y="15041"/>
                  </a:lnTo>
                  <a:lnTo>
                    <a:pt x="30465" y="9163"/>
                  </a:lnTo>
                  <a:lnTo>
                    <a:pt x="42043" y="330"/>
                  </a:lnTo>
                  <a:lnTo>
                    <a:pt x="50485" y="1083"/>
                  </a:lnTo>
                  <a:lnTo>
                    <a:pt x="71382" y="11134"/>
                  </a:lnTo>
                  <a:lnTo>
                    <a:pt x="85852" y="27117"/>
                  </a:lnTo>
                  <a:lnTo>
                    <a:pt x="90920" y="36216"/>
                  </a:lnTo>
                  <a:lnTo>
                    <a:pt x="96026" y="40555"/>
                  </a:lnTo>
                  <a:lnTo>
                    <a:pt x="101157" y="41720"/>
                  </a:lnTo>
                  <a:lnTo>
                    <a:pt x="106306" y="40769"/>
                  </a:lnTo>
                  <a:lnTo>
                    <a:pt x="121805" y="31178"/>
                  </a:lnTo>
                  <a:lnTo>
                    <a:pt x="157007" y="2371"/>
                  </a:lnTo>
                  <a:lnTo>
                    <a:pt x="164268" y="717"/>
                  </a:lnTo>
                  <a:lnTo>
                    <a:pt x="179246" y="3485"/>
                  </a:lnTo>
                  <a:lnTo>
                    <a:pt x="185141" y="7506"/>
                  </a:lnTo>
                  <a:lnTo>
                    <a:pt x="193993" y="18883"/>
                  </a:lnTo>
                  <a:lnTo>
                    <a:pt x="233205" y="77735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7D1ACBA-B704-4D66-9650-889B24475E7E}"/>
                </a:ext>
              </a:extLst>
            </p:cNvPr>
            <p:cNvSpPr/>
            <p:nvPr/>
          </p:nvSpPr>
          <p:spPr>
            <a:xfrm>
              <a:off x="5182439" y="3163826"/>
              <a:ext cx="58853" cy="93861"/>
            </a:xfrm>
            <a:custGeom>
              <a:avLst/>
              <a:gdLst/>
              <a:ahLst/>
              <a:cxnLst/>
              <a:rect l="0" t="0" r="0" b="0"/>
              <a:pathLst>
                <a:path w="58853" h="93861">
                  <a:moveTo>
                    <a:pt x="33598" y="31094"/>
                  </a:moveTo>
                  <a:lnTo>
                    <a:pt x="37724" y="18714"/>
                  </a:lnTo>
                  <a:lnTo>
                    <a:pt x="36348" y="14203"/>
                  </a:lnTo>
                  <a:lnTo>
                    <a:pt x="32841" y="10332"/>
                  </a:lnTo>
                  <a:lnTo>
                    <a:pt x="27910" y="6888"/>
                  </a:lnTo>
                  <a:lnTo>
                    <a:pt x="22896" y="7183"/>
                  </a:lnTo>
                  <a:lnTo>
                    <a:pt x="12719" y="14421"/>
                  </a:lnTo>
                  <a:lnTo>
                    <a:pt x="1404" y="33063"/>
                  </a:lnTo>
                  <a:lnTo>
                    <a:pt x="0" y="47516"/>
                  </a:lnTo>
                  <a:lnTo>
                    <a:pt x="6136" y="77908"/>
                  </a:lnTo>
                  <a:lnTo>
                    <a:pt x="10107" y="83896"/>
                  </a:lnTo>
                  <a:lnTo>
                    <a:pt x="21430" y="92853"/>
                  </a:lnTo>
                  <a:lnTo>
                    <a:pt x="28077" y="93860"/>
                  </a:lnTo>
                  <a:lnTo>
                    <a:pt x="42373" y="90372"/>
                  </a:lnTo>
                  <a:lnTo>
                    <a:pt x="48084" y="85296"/>
                  </a:lnTo>
                  <a:lnTo>
                    <a:pt x="56735" y="70442"/>
                  </a:lnTo>
                  <a:lnTo>
                    <a:pt x="58852" y="52325"/>
                  </a:lnTo>
                  <a:lnTo>
                    <a:pt x="56051" y="33620"/>
                  </a:lnTo>
                  <a:lnTo>
                    <a:pt x="49047" y="16670"/>
                  </a:lnTo>
                  <a:lnTo>
                    <a:pt x="43897" y="11113"/>
                  </a:lnTo>
                  <a:lnTo>
                    <a:pt x="18051" y="0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837802-820C-432E-B2ED-1CA469F71B04}"/>
                </a:ext>
              </a:extLst>
            </p:cNvPr>
            <p:cNvSpPr/>
            <p:nvPr/>
          </p:nvSpPr>
          <p:spPr>
            <a:xfrm>
              <a:off x="5293772" y="3090672"/>
              <a:ext cx="222492" cy="174210"/>
            </a:xfrm>
            <a:custGeom>
              <a:avLst/>
              <a:gdLst/>
              <a:ahLst/>
              <a:cxnLst/>
              <a:rect l="0" t="0" r="0" b="0"/>
              <a:pathLst>
                <a:path w="222492" h="174210">
                  <a:moveTo>
                    <a:pt x="0" y="88701"/>
                  </a:moveTo>
                  <a:lnTo>
                    <a:pt x="16507" y="76321"/>
                  </a:lnTo>
                  <a:lnTo>
                    <a:pt x="21369" y="76993"/>
                  </a:lnTo>
                  <a:lnTo>
                    <a:pt x="24611" y="81759"/>
                  </a:lnTo>
                  <a:lnTo>
                    <a:pt x="38968" y="142083"/>
                  </a:lnTo>
                  <a:lnTo>
                    <a:pt x="44981" y="146746"/>
                  </a:lnTo>
                  <a:lnTo>
                    <a:pt x="60875" y="149624"/>
                  </a:lnTo>
                  <a:lnTo>
                    <a:pt x="79455" y="143417"/>
                  </a:lnTo>
                  <a:lnTo>
                    <a:pt x="96638" y="132021"/>
                  </a:lnTo>
                  <a:lnTo>
                    <a:pt x="107154" y="118319"/>
                  </a:lnTo>
                  <a:lnTo>
                    <a:pt x="117930" y="91910"/>
                  </a:lnTo>
                  <a:lnTo>
                    <a:pt x="118351" y="87385"/>
                  </a:lnTo>
                  <a:lnTo>
                    <a:pt x="116905" y="86097"/>
                  </a:lnTo>
                  <a:lnTo>
                    <a:pt x="114213" y="86965"/>
                  </a:lnTo>
                  <a:lnTo>
                    <a:pt x="113525" y="99445"/>
                  </a:lnTo>
                  <a:lnTo>
                    <a:pt x="120298" y="128449"/>
                  </a:lnTo>
                  <a:lnTo>
                    <a:pt x="129473" y="146961"/>
                  </a:lnTo>
                  <a:lnTo>
                    <a:pt x="142189" y="160947"/>
                  </a:lnTo>
                  <a:lnTo>
                    <a:pt x="163388" y="168315"/>
                  </a:lnTo>
                  <a:lnTo>
                    <a:pt x="176296" y="170280"/>
                  </a:lnTo>
                  <a:lnTo>
                    <a:pt x="188355" y="157770"/>
                  </a:lnTo>
                  <a:lnTo>
                    <a:pt x="210969" y="107018"/>
                  </a:lnTo>
                  <a:lnTo>
                    <a:pt x="222491" y="46143"/>
                  </a:lnTo>
                  <a:lnTo>
                    <a:pt x="220434" y="4881"/>
                  </a:lnTo>
                  <a:lnTo>
                    <a:pt x="218645" y="0"/>
                  </a:lnTo>
                  <a:lnTo>
                    <a:pt x="216589" y="200"/>
                  </a:lnTo>
                  <a:lnTo>
                    <a:pt x="214355" y="3789"/>
                  </a:lnTo>
                  <a:lnTo>
                    <a:pt x="210278" y="64433"/>
                  </a:lnTo>
                  <a:lnTo>
                    <a:pt x="216090" y="127785"/>
                  </a:lnTo>
                  <a:lnTo>
                    <a:pt x="217659" y="174209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1FEDFB1-95A9-4092-8EFF-41C222B6D4BA}"/>
                </a:ext>
              </a:extLst>
            </p:cNvPr>
            <p:cNvSpPr/>
            <p:nvPr/>
          </p:nvSpPr>
          <p:spPr>
            <a:xfrm>
              <a:off x="5449243" y="3053366"/>
              <a:ext cx="404224" cy="211512"/>
            </a:xfrm>
            <a:custGeom>
              <a:avLst/>
              <a:gdLst/>
              <a:ahLst/>
              <a:cxnLst/>
              <a:rect l="0" t="0" r="0" b="0"/>
              <a:pathLst>
                <a:path w="404224" h="211512">
                  <a:moveTo>
                    <a:pt x="0" y="133780"/>
                  </a:moveTo>
                  <a:lnTo>
                    <a:pt x="27671" y="127627"/>
                  </a:lnTo>
                  <a:lnTo>
                    <a:pt x="81922" y="119150"/>
                  </a:lnTo>
                  <a:lnTo>
                    <a:pt x="119667" y="104877"/>
                  </a:lnTo>
                  <a:lnTo>
                    <a:pt x="145316" y="88689"/>
                  </a:lnTo>
                  <a:lnTo>
                    <a:pt x="161897" y="69977"/>
                  </a:lnTo>
                  <a:lnTo>
                    <a:pt x="171283" y="50145"/>
                  </a:lnTo>
                  <a:lnTo>
                    <a:pt x="175454" y="29814"/>
                  </a:lnTo>
                  <a:lnTo>
                    <a:pt x="172701" y="11565"/>
                  </a:lnTo>
                  <a:lnTo>
                    <a:pt x="169549" y="3071"/>
                  </a:lnTo>
                  <a:lnTo>
                    <a:pt x="166584" y="0"/>
                  </a:lnTo>
                  <a:lnTo>
                    <a:pt x="163743" y="543"/>
                  </a:lnTo>
                  <a:lnTo>
                    <a:pt x="160985" y="3497"/>
                  </a:lnTo>
                  <a:lnTo>
                    <a:pt x="157104" y="28287"/>
                  </a:lnTo>
                  <a:lnTo>
                    <a:pt x="164141" y="83313"/>
                  </a:lnTo>
                  <a:lnTo>
                    <a:pt x="178870" y="145750"/>
                  </a:lnTo>
                  <a:lnTo>
                    <a:pt x="186415" y="187883"/>
                  </a:lnTo>
                  <a:lnTo>
                    <a:pt x="188192" y="187987"/>
                  </a:lnTo>
                  <a:lnTo>
                    <a:pt x="190241" y="185465"/>
                  </a:lnTo>
                  <a:lnTo>
                    <a:pt x="213563" y="127696"/>
                  </a:lnTo>
                  <a:lnTo>
                    <a:pt x="223324" y="114954"/>
                  </a:lnTo>
                  <a:lnTo>
                    <a:pt x="230073" y="111728"/>
                  </a:lnTo>
                  <a:lnTo>
                    <a:pt x="246785" y="110447"/>
                  </a:lnTo>
                  <a:lnTo>
                    <a:pt x="254350" y="113043"/>
                  </a:lnTo>
                  <a:lnTo>
                    <a:pt x="267364" y="122836"/>
                  </a:lnTo>
                  <a:lnTo>
                    <a:pt x="284401" y="142918"/>
                  </a:lnTo>
                  <a:lnTo>
                    <a:pt x="309375" y="197574"/>
                  </a:lnTo>
                  <a:lnTo>
                    <a:pt x="323777" y="207622"/>
                  </a:lnTo>
                  <a:lnTo>
                    <a:pt x="332454" y="211511"/>
                  </a:lnTo>
                  <a:lnTo>
                    <a:pt x="351308" y="211226"/>
                  </a:lnTo>
                  <a:lnTo>
                    <a:pt x="370341" y="204477"/>
                  </a:lnTo>
                  <a:lnTo>
                    <a:pt x="387437" y="192840"/>
                  </a:lnTo>
                  <a:lnTo>
                    <a:pt x="396762" y="181334"/>
                  </a:lnTo>
                  <a:lnTo>
                    <a:pt x="404223" y="164874"/>
                  </a:lnTo>
                </a:path>
              </a:pathLst>
            </a:custGeom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97AFD21-4A25-4E0E-AF12-C87163BBB1DB}"/>
              </a:ext>
            </a:extLst>
          </p:cNvPr>
          <p:cNvSpPr/>
          <p:nvPr/>
        </p:nvSpPr>
        <p:spPr>
          <a:xfrm>
            <a:off x="754032" y="1601347"/>
            <a:ext cx="2293192" cy="365356"/>
          </a:xfrm>
          <a:custGeom>
            <a:avLst/>
            <a:gdLst/>
            <a:ahLst/>
            <a:cxnLst/>
            <a:rect l="0" t="0" r="0" b="0"/>
            <a:pathLst>
              <a:path w="2293192" h="365356">
                <a:moveTo>
                  <a:pt x="0" y="0"/>
                </a:moveTo>
                <a:lnTo>
                  <a:pt x="2293191" y="0"/>
                </a:lnTo>
                <a:lnTo>
                  <a:pt x="2293191" y="365355"/>
                </a:lnTo>
                <a:lnTo>
                  <a:pt x="0" y="365355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81B737C-9702-4B2F-A345-8060BC4AD412}"/>
              </a:ext>
            </a:extLst>
          </p:cNvPr>
          <p:cNvGrpSpPr/>
          <p:nvPr/>
        </p:nvGrpSpPr>
        <p:grpSpPr>
          <a:xfrm>
            <a:off x="816220" y="3723520"/>
            <a:ext cx="1660831" cy="282655"/>
            <a:chOff x="816220" y="3723520"/>
            <a:chExt cx="1660831" cy="282655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B7BBEEF-7AA8-4F17-8D79-BF2439D2792D}"/>
                </a:ext>
              </a:extLst>
            </p:cNvPr>
            <p:cNvSpPr/>
            <p:nvPr/>
          </p:nvSpPr>
          <p:spPr>
            <a:xfrm>
              <a:off x="816220" y="3733654"/>
              <a:ext cx="109424" cy="272521"/>
            </a:xfrm>
            <a:custGeom>
              <a:avLst/>
              <a:gdLst/>
              <a:ahLst/>
              <a:cxnLst/>
              <a:rect l="0" t="0" r="0" b="0"/>
              <a:pathLst>
                <a:path w="109424" h="272521">
                  <a:moveTo>
                    <a:pt x="0" y="36507"/>
                  </a:moveTo>
                  <a:lnTo>
                    <a:pt x="0" y="20000"/>
                  </a:lnTo>
                  <a:lnTo>
                    <a:pt x="2591" y="14274"/>
                  </a:lnTo>
                  <a:lnTo>
                    <a:pt x="12380" y="5608"/>
                  </a:lnTo>
                  <a:lnTo>
                    <a:pt x="40713" y="0"/>
                  </a:lnTo>
                  <a:lnTo>
                    <a:pt x="59554" y="3295"/>
                  </a:lnTo>
                  <a:lnTo>
                    <a:pt x="68205" y="6592"/>
                  </a:lnTo>
                  <a:lnTo>
                    <a:pt x="82425" y="19469"/>
                  </a:lnTo>
                  <a:lnTo>
                    <a:pt x="105629" y="55886"/>
                  </a:lnTo>
                  <a:lnTo>
                    <a:pt x="109423" y="75926"/>
                  </a:lnTo>
                  <a:lnTo>
                    <a:pt x="107366" y="96349"/>
                  </a:lnTo>
                  <a:lnTo>
                    <a:pt x="91970" y="135308"/>
                  </a:lnTo>
                  <a:lnTo>
                    <a:pt x="81471" y="151244"/>
                  </a:lnTo>
                  <a:lnTo>
                    <a:pt x="68167" y="164085"/>
                  </a:lnTo>
                  <a:lnTo>
                    <a:pt x="51314" y="170943"/>
                  </a:lnTo>
                  <a:lnTo>
                    <a:pt x="34035" y="175719"/>
                  </a:lnTo>
                  <a:lnTo>
                    <a:pt x="20597" y="183600"/>
                  </a:lnTo>
                  <a:lnTo>
                    <a:pt x="16323" y="189847"/>
                  </a:lnTo>
                  <a:lnTo>
                    <a:pt x="10307" y="215146"/>
                  </a:lnTo>
                  <a:lnTo>
                    <a:pt x="9388" y="243660"/>
                  </a:lnTo>
                  <a:lnTo>
                    <a:pt x="12234" y="260725"/>
                  </a:lnTo>
                  <a:lnTo>
                    <a:pt x="16793" y="266312"/>
                  </a:lnTo>
                  <a:lnTo>
                    <a:pt x="31073" y="272520"/>
                  </a:lnTo>
                  <a:lnTo>
                    <a:pt x="46632" y="270672"/>
                  </a:lnTo>
                  <a:lnTo>
                    <a:pt x="90979" y="251946"/>
                  </a:lnTo>
                  <a:lnTo>
                    <a:pt x="108830" y="23861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7ED5BF0-04C0-4F3C-A0E2-D86319414480}"/>
                </a:ext>
              </a:extLst>
            </p:cNvPr>
            <p:cNvSpPr/>
            <p:nvPr/>
          </p:nvSpPr>
          <p:spPr>
            <a:xfrm>
              <a:off x="1026106" y="3948952"/>
              <a:ext cx="1" cy="7775"/>
            </a:xfrm>
            <a:custGeom>
              <a:avLst/>
              <a:gdLst/>
              <a:ahLst/>
              <a:cxnLst/>
              <a:rect l="0" t="0" r="0" b="0"/>
              <a:pathLst>
                <a:path w="1" h="7775">
                  <a:moveTo>
                    <a:pt x="0" y="0"/>
                  </a:moveTo>
                  <a:lnTo>
                    <a:pt x="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99991C9-153D-4F1C-B53C-02D351A9DFC5}"/>
                </a:ext>
              </a:extLst>
            </p:cNvPr>
            <p:cNvSpPr/>
            <p:nvPr/>
          </p:nvSpPr>
          <p:spPr>
            <a:xfrm>
              <a:off x="1189350" y="3723520"/>
              <a:ext cx="31095" cy="248754"/>
            </a:xfrm>
            <a:custGeom>
              <a:avLst/>
              <a:gdLst/>
              <a:ahLst/>
              <a:cxnLst/>
              <a:rect l="0" t="0" r="0" b="0"/>
              <a:pathLst>
                <a:path w="31095" h="248754">
                  <a:moveTo>
                    <a:pt x="0" y="0"/>
                  </a:moveTo>
                  <a:lnTo>
                    <a:pt x="13259" y="60106"/>
                  </a:lnTo>
                  <a:lnTo>
                    <a:pt x="21077" y="122333"/>
                  </a:lnTo>
                  <a:lnTo>
                    <a:pt x="27004" y="184145"/>
                  </a:lnTo>
                  <a:lnTo>
                    <a:pt x="30555" y="233409"/>
                  </a:lnTo>
                  <a:lnTo>
                    <a:pt x="31094" y="24875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0DA9DE2-FE57-4F3F-8AB7-04545D168C30}"/>
                </a:ext>
              </a:extLst>
            </p:cNvPr>
            <p:cNvSpPr/>
            <p:nvPr/>
          </p:nvSpPr>
          <p:spPr>
            <a:xfrm>
              <a:off x="1150482" y="3735260"/>
              <a:ext cx="155472" cy="11581"/>
            </a:xfrm>
            <a:custGeom>
              <a:avLst/>
              <a:gdLst/>
              <a:ahLst/>
              <a:cxnLst/>
              <a:rect l="0" t="0" r="0" b="0"/>
              <a:pathLst>
                <a:path w="155472" h="11581">
                  <a:moveTo>
                    <a:pt x="0" y="11580"/>
                  </a:moveTo>
                  <a:lnTo>
                    <a:pt x="27671" y="5428"/>
                  </a:lnTo>
                  <a:lnTo>
                    <a:pt x="81059" y="3156"/>
                  </a:lnTo>
                  <a:lnTo>
                    <a:pt x="124009" y="0"/>
                  </a:lnTo>
                  <a:lnTo>
                    <a:pt x="155471" y="380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804A8A7-C904-4A8A-B0E3-C9F61B8E1F79}"/>
                </a:ext>
              </a:extLst>
            </p:cNvPr>
            <p:cNvSpPr/>
            <p:nvPr/>
          </p:nvSpPr>
          <p:spPr>
            <a:xfrm>
              <a:off x="1188870" y="3948952"/>
              <a:ext cx="155951" cy="21600"/>
            </a:xfrm>
            <a:custGeom>
              <a:avLst/>
              <a:gdLst/>
              <a:ahLst/>
              <a:cxnLst/>
              <a:rect l="0" t="0" r="0" b="0"/>
              <a:pathLst>
                <a:path w="155951" h="21600">
                  <a:moveTo>
                    <a:pt x="8253" y="0"/>
                  </a:moveTo>
                  <a:lnTo>
                    <a:pt x="0" y="8253"/>
                  </a:lnTo>
                  <a:lnTo>
                    <a:pt x="1887" y="11548"/>
                  </a:lnTo>
                  <a:lnTo>
                    <a:pt x="15501" y="17512"/>
                  </a:lnTo>
                  <a:lnTo>
                    <a:pt x="43318" y="21599"/>
                  </a:lnTo>
                  <a:lnTo>
                    <a:pt x="96247" y="16941"/>
                  </a:lnTo>
                  <a:lnTo>
                    <a:pt x="155950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ACA8215-734A-485D-AAAD-70BABCB237EA}"/>
                </a:ext>
              </a:extLst>
            </p:cNvPr>
            <p:cNvSpPr/>
            <p:nvPr/>
          </p:nvSpPr>
          <p:spPr>
            <a:xfrm>
              <a:off x="1399235" y="3866079"/>
              <a:ext cx="116604" cy="82874"/>
            </a:xfrm>
            <a:custGeom>
              <a:avLst/>
              <a:gdLst/>
              <a:ahLst/>
              <a:cxnLst/>
              <a:rect l="0" t="0" r="0" b="0"/>
              <a:pathLst>
                <a:path w="116604" h="82874">
                  <a:moveTo>
                    <a:pt x="0" y="28458"/>
                  </a:moveTo>
                  <a:lnTo>
                    <a:pt x="4127" y="16078"/>
                  </a:lnTo>
                  <a:lnTo>
                    <a:pt x="6206" y="15886"/>
                  </a:lnTo>
                  <a:lnTo>
                    <a:pt x="10820" y="24886"/>
                  </a:lnTo>
                  <a:lnTo>
                    <a:pt x="19749" y="77216"/>
                  </a:lnTo>
                  <a:lnTo>
                    <a:pt x="19212" y="76510"/>
                  </a:lnTo>
                  <a:lnTo>
                    <a:pt x="17990" y="73449"/>
                  </a:lnTo>
                  <a:lnTo>
                    <a:pt x="16271" y="52633"/>
                  </a:lnTo>
                  <a:lnTo>
                    <a:pt x="24015" y="24584"/>
                  </a:lnTo>
                  <a:lnTo>
                    <a:pt x="34858" y="9174"/>
                  </a:lnTo>
                  <a:lnTo>
                    <a:pt x="41376" y="2646"/>
                  </a:lnTo>
                  <a:lnTo>
                    <a:pt x="48314" y="22"/>
                  </a:lnTo>
                  <a:lnTo>
                    <a:pt x="55530" y="0"/>
                  </a:lnTo>
                  <a:lnTo>
                    <a:pt x="69594" y="4582"/>
                  </a:lnTo>
                  <a:lnTo>
                    <a:pt x="81602" y="12377"/>
                  </a:lnTo>
                  <a:lnTo>
                    <a:pt x="90395" y="23902"/>
                  </a:lnTo>
                  <a:lnTo>
                    <a:pt x="116603" y="828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8F361AA-E726-48B2-A301-84E11F502B95}"/>
                </a:ext>
              </a:extLst>
            </p:cNvPr>
            <p:cNvSpPr/>
            <p:nvPr/>
          </p:nvSpPr>
          <p:spPr>
            <a:xfrm>
              <a:off x="1710176" y="392563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2701" h="12701">
                  <a:moveTo>
                    <a:pt x="0" y="0"/>
                  </a:moveTo>
                  <a:lnTo>
                    <a:pt x="12700" y="1270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12C9FCF-BEC3-4278-82CA-52A91746B86E}"/>
                </a:ext>
              </a:extLst>
            </p:cNvPr>
            <p:cNvSpPr/>
            <p:nvPr/>
          </p:nvSpPr>
          <p:spPr>
            <a:xfrm>
              <a:off x="1840663" y="3753430"/>
              <a:ext cx="153465" cy="168585"/>
            </a:xfrm>
            <a:custGeom>
              <a:avLst/>
              <a:gdLst/>
              <a:ahLst/>
              <a:cxnLst/>
              <a:rect l="0" t="0" r="0" b="0"/>
              <a:pathLst>
                <a:path w="153465" h="168585">
                  <a:moveTo>
                    <a:pt x="63851" y="8957"/>
                  </a:moveTo>
                  <a:lnTo>
                    <a:pt x="55598" y="704"/>
                  </a:lnTo>
                  <a:lnTo>
                    <a:pt x="51439" y="0"/>
                  </a:lnTo>
                  <a:lnTo>
                    <a:pt x="46939" y="1258"/>
                  </a:lnTo>
                  <a:lnTo>
                    <a:pt x="42212" y="3825"/>
                  </a:lnTo>
                  <a:lnTo>
                    <a:pt x="27305" y="19816"/>
                  </a:lnTo>
                  <a:lnTo>
                    <a:pt x="11948" y="45092"/>
                  </a:lnTo>
                  <a:lnTo>
                    <a:pt x="584" y="82716"/>
                  </a:lnTo>
                  <a:lnTo>
                    <a:pt x="0" y="114305"/>
                  </a:lnTo>
                  <a:lnTo>
                    <a:pt x="9423" y="140075"/>
                  </a:lnTo>
                  <a:lnTo>
                    <a:pt x="25266" y="153893"/>
                  </a:lnTo>
                  <a:lnTo>
                    <a:pt x="46702" y="164064"/>
                  </a:lnTo>
                  <a:lnTo>
                    <a:pt x="70625" y="168584"/>
                  </a:lnTo>
                  <a:lnTo>
                    <a:pt x="93349" y="165987"/>
                  </a:lnTo>
                  <a:lnTo>
                    <a:pt x="104246" y="162876"/>
                  </a:lnTo>
                  <a:lnTo>
                    <a:pt x="140216" y="133737"/>
                  </a:lnTo>
                  <a:lnTo>
                    <a:pt x="147583" y="121511"/>
                  </a:lnTo>
                  <a:lnTo>
                    <a:pt x="153464" y="96409"/>
                  </a:lnTo>
                  <a:lnTo>
                    <a:pt x="151920" y="66251"/>
                  </a:lnTo>
                  <a:lnTo>
                    <a:pt x="141285" y="46801"/>
                  </a:lnTo>
                  <a:lnTo>
                    <a:pt x="124178" y="28368"/>
                  </a:lnTo>
                  <a:lnTo>
                    <a:pt x="102179" y="14418"/>
                  </a:lnTo>
                  <a:lnTo>
                    <a:pt x="82613" y="9369"/>
                  </a:lnTo>
                  <a:lnTo>
                    <a:pt x="73768" y="9232"/>
                  </a:lnTo>
                  <a:lnTo>
                    <a:pt x="66144" y="11731"/>
                  </a:lnTo>
                  <a:lnTo>
                    <a:pt x="40531" y="3227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BCD5142-E40F-4B61-AA8C-DD2198D90AF0}"/>
                </a:ext>
              </a:extLst>
            </p:cNvPr>
            <p:cNvSpPr/>
            <p:nvPr/>
          </p:nvSpPr>
          <p:spPr>
            <a:xfrm>
              <a:off x="2075043" y="3785731"/>
              <a:ext cx="260656" cy="126129"/>
            </a:xfrm>
            <a:custGeom>
              <a:avLst/>
              <a:gdLst/>
              <a:ahLst/>
              <a:cxnLst/>
              <a:rect l="0" t="0" r="0" b="0"/>
              <a:pathLst>
                <a:path w="260656" h="126129">
                  <a:moveTo>
                    <a:pt x="31583" y="46618"/>
                  </a:moveTo>
                  <a:lnTo>
                    <a:pt x="39836" y="54871"/>
                  </a:lnTo>
                  <a:lnTo>
                    <a:pt x="45723" y="54711"/>
                  </a:lnTo>
                  <a:lnTo>
                    <a:pt x="61476" y="47624"/>
                  </a:lnTo>
                  <a:lnTo>
                    <a:pt x="67059" y="41242"/>
                  </a:lnTo>
                  <a:lnTo>
                    <a:pt x="73262" y="24939"/>
                  </a:lnTo>
                  <a:lnTo>
                    <a:pt x="73188" y="17482"/>
                  </a:lnTo>
                  <a:lnTo>
                    <a:pt x="68500" y="4590"/>
                  </a:lnTo>
                  <a:lnTo>
                    <a:pt x="62241" y="1325"/>
                  </a:lnTo>
                  <a:lnTo>
                    <a:pt x="43769" y="0"/>
                  </a:lnTo>
                  <a:lnTo>
                    <a:pt x="28074" y="4593"/>
                  </a:lnTo>
                  <a:lnTo>
                    <a:pt x="21470" y="8237"/>
                  </a:lnTo>
                  <a:lnTo>
                    <a:pt x="9526" y="23802"/>
                  </a:lnTo>
                  <a:lnTo>
                    <a:pt x="3922" y="33998"/>
                  </a:lnTo>
                  <a:lnTo>
                    <a:pt x="0" y="56844"/>
                  </a:lnTo>
                  <a:lnTo>
                    <a:pt x="1999" y="79666"/>
                  </a:lnTo>
                  <a:lnTo>
                    <a:pt x="8646" y="98446"/>
                  </a:lnTo>
                  <a:lnTo>
                    <a:pt x="14564" y="105354"/>
                  </a:lnTo>
                  <a:lnTo>
                    <a:pt x="30353" y="115334"/>
                  </a:lnTo>
                  <a:lnTo>
                    <a:pt x="62792" y="125807"/>
                  </a:lnTo>
                  <a:lnTo>
                    <a:pt x="95629" y="126128"/>
                  </a:lnTo>
                  <a:lnTo>
                    <a:pt x="127239" y="112499"/>
                  </a:lnTo>
                  <a:lnTo>
                    <a:pt x="154359" y="92050"/>
                  </a:lnTo>
                  <a:lnTo>
                    <a:pt x="174679" y="65454"/>
                  </a:lnTo>
                  <a:lnTo>
                    <a:pt x="183387" y="31565"/>
                  </a:lnTo>
                  <a:lnTo>
                    <a:pt x="180817" y="13728"/>
                  </a:lnTo>
                  <a:lnTo>
                    <a:pt x="177714" y="6553"/>
                  </a:lnTo>
                  <a:lnTo>
                    <a:pt x="176508" y="5224"/>
                  </a:lnTo>
                  <a:lnTo>
                    <a:pt x="177472" y="12962"/>
                  </a:lnTo>
                  <a:lnTo>
                    <a:pt x="186998" y="28489"/>
                  </a:lnTo>
                  <a:lnTo>
                    <a:pt x="212762" y="49211"/>
                  </a:lnTo>
                  <a:lnTo>
                    <a:pt x="256135" y="75121"/>
                  </a:lnTo>
                  <a:lnTo>
                    <a:pt x="259884" y="81167"/>
                  </a:lnTo>
                  <a:lnTo>
                    <a:pt x="260655" y="87789"/>
                  </a:lnTo>
                  <a:lnTo>
                    <a:pt x="259442" y="94795"/>
                  </a:lnTo>
                  <a:lnTo>
                    <a:pt x="251184" y="107185"/>
                  </a:lnTo>
                  <a:lnTo>
                    <a:pt x="245354" y="112908"/>
                  </a:lnTo>
                  <a:lnTo>
                    <a:pt x="238876" y="115860"/>
                  </a:lnTo>
                  <a:lnTo>
                    <a:pt x="224769" y="116835"/>
                  </a:lnTo>
                  <a:lnTo>
                    <a:pt x="202259" y="112529"/>
                  </a:lnTo>
                  <a:lnTo>
                    <a:pt x="191508" y="105854"/>
                  </a:lnTo>
                  <a:lnTo>
                    <a:pt x="179280" y="9325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410D09A-1A0B-40E5-9406-83E615F29E86}"/>
                </a:ext>
              </a:extLst>
            </p:cNvPr>
            <p:cNvSpPr/>
            <p:nvPr/>
          </p:nvSpPr>
          <p:spPr>
            <a:xfrm>
              <a:off x="2379597" y="3816802"/>
              <a:ext cx="97454" cy="82332"/>
            </a:xfrm>
            <a:custGeom>
              <a:avLst/>
              <a:gdLst/>
              <a:ahLst/>
              <a:cxnLst/>
              <a:rect l="0" t="0" r="0" b="0"/>
              <a:pathLst>
                <a:path w="97454" h="82332">
                  <a:moveTo>
                    <a:pt x="45744" y="0"/>
                  </a:moveTo>
                  <a:lnTo>
                    <a:pt x="27989" y="7070"/>
                  </a:lnTo>
                  <a:lnTo>
                    <a:pt x="12172" y="20329"/>
                  </a:lnTo>
                  <a:lnTo>
                    <a:pt x="1744" y="33220"/>
                  </a:lnTo>
                  <a:lnTo>
                    <a:pt x="0" y="40285"/>
                  </a:lnTo>
                  <a:lnTo>
                    <a:pt x="2668" y="55044"/>
                  </a:lnTo>
                  <a:lnTo>
                    <a:pt x="11916" y="67938"/>
                  </a:lnTo>
                  <a:lnTo>
                    <a:pt x="18009" y="73795"/>
                  </a:lnTo>
                  <a:lnTo>
                    <a:pt x="33993" y="80303"/>
                  </a:lnTo>
                  <a:lnTo>
                    <a:pt x="52613" y="82331"/>
                  </a:lnTo>
                  <a:lnTo>
                    <a:pt x="72405" y="80354"/>
                  </a:lnTo>
                  <a:lnTo>
                    <a:pt x="80793" y="76026"/>
                  </a:lnTo>
                  <a:lnTo>
                    <a:pt x="94718" y="62004"/>
                  </a:lnTo>
                  <a:lnTo>
                    <a:pt x="97395" y="55156"/>
                  </a:lnTo>
                  <a:lnTo>
                    <a:pt x="97453" y="48862"/>
                  </a:lnTo>
                  <a:lnTo>
                    <a:pt x="95763" y="42940"/>
                  </a:lnTo>
                  <a:lnTo>
                    <a:pt x="80067" y="31752"/>
                  </a:lnTo>
                  <a:lnTo>
                    <a:pt x="56680" y="23613"/>
                  </a:lnTo>
                  <a:lnTo>
                    <a:pt x="6876" y="2332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C35434-601E-42C5-891C-50B4F0CCF001}"/>
              </a:ext>
            </a:extLst>
          </p:cNvPr>
          <p:cNvGrpSpPr/>
          <p:nvPr/>
        </p:nvGrpSpPr>
        <p:grpSpPr>
          <a:xfrm>
            <a:off x="2541943" y="3684652"/>
            <a:ext cx="1111616" cy="433376"/>
            <a:chOff x="2541943" y="3684652"/>
            <a:chExt cx="1111616" cy="433376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60CD796-7DD0-4A5D-98D7-335309F79570}"/>
                </a:ext>
              </a:extLst>
            </p:cNvPr>
            <p:cNvSpPr/>
            <p:nvPr/>
          </p:nvSpPr>
          <p:spPr>
            <a:xfrm>
              <a:off x="2541943" y="3762387"/>
              <a:ext cx="57874" cy="303169"/>
            </a:xfrm>
            <a:custGeom>
              <a:avLst/>
              <a:gdLst/>
              <a:ahLst/>
              <a:cxnLst/>
              <a:rect l="0" t="0" r="0" b="0"/>
              <a:pathLst>
                <a:path w="57874" h="303169">
                  <a:moveTo>
                    <a:pt x="0" y="0"/>
                  </a:moveTo>
                  <a:lnTo>
                    <a:pt x="12381" y="12381"/>
                  </a:lnTo>
                  <a:lnTo>
                    <a:pt x="18458" y="27672"/>
                  </a:lnTo>
                  <a:lnTo>
                    <a:pt x="26487" y="73892"/>
                  </a:lnTo>
                  <a:lnTo>
                    <a:pt x="33856" y="134275"/>
                  </a:lnTo>
                  <a:lnTo>
                    <a:pt x="41510" y="194488"/>
                  </a:lnTo>
                  <a:lnTo>
                    <a:pt x="51834" y="256588"/>
                  </a:lnTo>
                  <a:lnTo>
                    <a:pt x="57873" y="292054"/>
                  </a:lnTo>
                  <a:lnTo>
                    <a:pt x="57584" y="296622"/>
                  </a:lnTo>
                  <a:lnTo>
                    <a:pt x="54415" y="30316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4BCBF1D-F358-4B72-BA8E-6349DE1A1111}"/>
                </a:ext>
              </a:extLst>
            </p:cNvPr>
            <p:cNvSpPr/>
            <p:nvPr/>
          </p:nvSpPr>
          <p:spPr>
            <a:xfrm>
              <a:off x="2568911" y="3832193"/>
              <a:ext cx="97049" cy="109277"/>
            </a:xfrm>
            <a:custGeom>
              <a:avLst/>
              <a:gdLst/>
              <a:ahLst/>
              <a:cxnLst/>
              <a:rect l="0" t="0" r="0" b="0"/>
              <a:pathLst>
                <a:path w="97049" h="109277">
                  <a:moveTo>
                    <a:pt x="4127" y="77891"/>
                  </a:moveTo>
                  <a:lnTo>
                    <a:pt x="0" y="65511"/>
                  </a:lnTo>
                  <a:lnTo>
                    <a:pt x="277" y="52523"/>
                  </a:lnTo>
                  <a:lnTo>
                    <a:pt x="7493" y="23072"/>
                  </a:lnTo>
                  <a:lnTo>
                    <a:pt x="18848" y="4163"/>
                  </a:lnTo>
                  <a:lnTo>
                    <a:pt x="25169" y="1100"/>
                  </a:lnTo>
                  <a:lnTo>
                    <a:pt x="41406" y="0"/>
                  </a:lnTo>
                  <a:lnTo>
                    <a:pt x="60139" y="6997"/>
                  </a:lnTo>
                  <a:lnTo>
                    <a:pt x="78253" y="19607"/>
                  </a:lnTo>
                  <a:lnTo>
                    <a:pt x="92062" y="36728"/>
                  </a:lnTo>
                  <a:lnTo>
                    <a:pt x="97048" y="55853"/>
                  </a:lnTo>
                  <a:lnTo>
                    <a:pt x="95521" y="75006"/>
                  </a:lnTo>
                  <a:lnTo>
                    <a:pt x="89084" y="92156"/>
                  </a:lnTo>
                  <a:lnTo>
                    <a:pt x="78162" y="103809"/>
                  </a:lnTo>
                  <a:lnTo>
                    <a:pt x="71622" y="108126"/>
                  </a:lnTo>
                  <a:lnTo>
                    <a:pt x="65534" y="109276"/>
                  </a:lnTo>
                  <a:lnTo>
                    <a:pt x="59748" y="108315"/>
                  </a:lnTo>
                  <a:lnTo>
                    <a:pt x="50440" y="103505"/>
                  </a:lnTo>
                  <a:lnTo>
                    <a:pt x="42994" y="9343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525218-164B-49C5-BC7C-EBEC91847D45}"/>
                </a:ext>
              </a:extLst>
            </p:cNvPr>
            <p:cNvSpPr/>
            <p:nvPr/>
          </p:nvSpPr>
          <p:spPr>
            <a:xfrm>
              <a:off x="2697414" y="3731358"/>
              <a:ext cx="147698" cy="200990"/>
            </a:xfrm>
            <a:custGeom>
              <a:avLst/>
              <a:gdLst/>
              <a:ahLst/>
              <a:cxnLst/>
              <a:rect l="0" t="0" r="0" b="0"/>
              <a:pathLst>
                <a:path w="147698" h="200990">
                  <a:moveTo>
                    <a:pt x="0" y="23256"/>
                  </a:moveTo>
                  <a:lnTo>
                    <a:pt x="4127" y="2623"/>
                  </a:lnTo>
                  <a:lnTo>
                    <a:pt x="6206" y="0"/>
                  </a:lnTo>
                  <a:lnTo>
                    <a:pt x="8456" y="1706"/>
                  </a:lnTo>
                  <a:lnTo>
                    <a:pt x="13259" y="14542"/>
                  </a:lnTo>
                  <a:lnTo>
                    <a:pt x="25952" y="75467"/>
                  </a:lnTo>
                  <a:lnTo>
                    <a:pt x="35421" y="136800"/>
                  </a:lnTo>
                  <a:lnTo>
                    <a:pt x="38414" y="195779"/>
                  </a:lnTo>
                  <a:lnTo>
                    <a:pt x="37701" y="200460"/>
                  </a:lnTo>
                  <a:lnTo>
                    <a:pt x="36363" y="200989"/>
                  </a:lnTo>
                  <a:lnTo>
                    <a:pt x="34606" y="198751"/>
                  </a:lnTo>
                  <a:lnTo>
                    <a:pt x="32135" y="174966"/>
                  </a:lnTo>
                  <a:lnTo>
                    <a:pt x="38369" y="129103"/>
                  </a:lnTo>
                  <a:lnTo>
                    <a:pt x="60214" y="79495"/>
                  </a:lnTo>
                  <a:lnTo>
                    <a:pt x="75327" y="59017"/>
                  </a:lnTo>
                  <a:lnTo>
                    <a:pt x="81312" y="55734"/>
                  </a:lnTo>
                  <a:lnTo>
                    <a:pt x="94872" y="54389"/>
                  </a:lnTo>
                  <a:lnTo>
                    <a:pt x="107233" y="58974"/>
                  </a:lnTo>
                  <a:lnTo>
                    <a:pt x="118484" y="67634"/>
                  </a:lnTo>
                  <a:lnTo>
                    <a:pt x="129243" y="80119"/>
                  </a:lnTo>
                  <a:lnTo>
                    <a:pt x="135177" y="101216"/>
                  </a:lnTo>
                  <a:lnTo>
                    <a:pt x="145660" y="159530"/>
                  </a:lnTo>
                  <a:lnTo>
                    <a:pt x="147697" y="17872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D6F2287-8B03-4875-858D-4DB7D953E33C}"/>
                </a:ext>
              </a:extLst>
            </p:cNvPr>
            <p:cNvSpPr/>
            <p:nvPr/>
          </p:nvSpPr>
          <p:spPr>
            <a:xfrm>
              <a:off x="2891184" y="3775952"/>
              <a:ext cx="109399" cy="115022"/>
            </a:xfrm>
            <a:custGeom>
              <a:avLst/>
              <a:gdLst/>
              <a:ahLst/>
              <a:cxnLst/>
              <a:rect l="0" t="0" r="0" b="0"/>
              <a:pathLst>
                <a:path w="109399" h="115022">
                  <a:moveTo>
                    <a:pt x="70530" y="48623"/>
                  </a:moveTo>
                  <a:lnTo>
                    <a:pt x="78783" y="36244"/>
                  </a:lnTo>
                  <a:lnTo>
                    <a:pt x="80532" y="23256"/>
                  </a:lnTo>
                  <a:lnTo>
                    <a:pt x="79789" y="16164"/>
                  </a:lnTo>
                  <a:lnTo>
                    <a:pt x="76703" y="10573"/>
                  </a:lnTo>
                  <a:lnTo>
                    <a:pt x="66363" y="2058"/>
                  </a:lnTo>
                  <a:lnTo>
                    <a:pt x="50828" y="0"/>
                  </a:lnTo>
                  <a:lnTo>
                    <a:pt x="34134" y="2828"/>
                  </a:lnTo>
                  <a:lnTo>
                    <a:pt x="20957" y="9844"/>
                  </a:lnTo>
                  <a:lnTo>
                    <a:pt x="3826" y="35885"/>
                  </a:lnTo>
                  <a:lnTo>
                    <a:pt x="0" y="54191"/>
                  </a:lnTo>
                  <a:lnTo>
                    <a:pt x="4583" y="87056"/>
                  </a:lnTo>
                  <a:lnTo>
                    <a:pt x="13581" y="100542"/>
                  </a:lnTo>
                  <a:lnTo>
                    <a:pt x="19608" y="106556"/>
                  </a:lnTo>
                  <a:lnTo>
                    <a:pt x="35518" y="113239"/>
                  </a:lnTo>
                  <a:lnTo>
                    <a:pt x="44597" y="115021"/>
                  </a:lnTo>
                  <a:lnTo>
                    <a:pt x="51514" y="112754"/>
                  </a:lnTo>
                  <a:lnTo>
                    <a:pt x="56989" y="107788"/>
                  </a:lnTo>
                  <a:lnTo>
                    <a:pt x="68821" y="84292"/>
                  </a:lnTo>
                  <a:lnTo>
                    <a:pt x="75494" y="55449"/>
                  </a:lnTo>
                  <a:lnTo>
                    <a:pt x="78797" y="10494"/>
                  </a:lnTo>
                  <a:lnTo>
                    <a:pt x="80360" y="10249"/>
                  </a:lnTo>
                  <a:lnTo>
                    <a:pt x="82266" y="12676"/>
                  </a:lnTo>
                  <a:lnTo>
                    <a:pt x="92060" y="69418"/>
                  </a:lnTo>
                  <a:lnTo>
                    <a:pt x="101782" y="97932"/>
                  </a:lnTo>
                  <a:lnTo>
                    <a:pt x="109398" y="11081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80D7465-F580-4D50-A094-639D3821E5DE}"/>
                </a:ext>
              </a:extLst>
            </p:cNvPr>
            <p:cNvSpPr/>
            <p:nvPr/>
          </p:nvSpPr>
          <p:spPr>
            <a:xfrm>
              <a:off x="3005891" y="3752910"/>
              <a:ext cx="138274" cy="365118"/>
            </a:xfrm>
            <a:custGeom>
              <a:avLst/>
              <a:gdLst/>
              <a:ahLst/>
              <a:cxnLst/>
              <a:rect l="0" t="0" r="0" b="0"/>
              <a:pathLst>
                <a:path w="138274" h="365118">
                  <a:moveTo>
                    <a:pt x="80199" y="79439"/>
                  </a:moveTo>
                  <a:lnTo>
                    <a:pt x="92579" y="83566"/>
                  </a:lnTo>
                  <a:lnTo>
                    <a:pt x="105567" y="83288"/>
                  </a:lnTo>
                  <a:lnTo>
                    <a:pt x="112658" y="82006"/>
                  </a:lnTo>
                  <a:lnTo>
                    <a:pt x="118250" y="78558"/>
                  </a:lnTo>
                  <a:lnTo>
                    <a:pt x="126765" y="67820"/>
                  </a:lnTo>
                  <a:lnTo>
                    <a:pt x="128822" y="52105"/>
                  </a:lnTo>
                  <a:lnTo>
                    <a:pt x="125994" y="34469"/>
                  </a:lnTo>
                  <a:lnTo>
                    <a:pt x="118979" y="17994"/>
                  </a:lnTo>
                  <a:lnTo>
                    <a:pt x="107799" y="6640"/>
                  </a:lnTo>
                  <a:lnTo>
                    <a:pt x="101190" y="2404"/>
                  </a:lnTo>
                  <a:lnTo>
                    <a:pt x="86938" y="0"/>
                  </a:lnTo>
                  <a:lnTo>
                    <a:pt x="79509" y="568"/>
                  </a:lnTo>
                  <a:lnTo>
                    <a:pt x="62042" y="12715"/>
                  </a:lnTo>
                  <a:lnTo>
                    <a:pt x="46218" y="31645"/>
                  </a:lnTo>
                  <a:lnTo>
                    <a:pt x="37309" y="61727"/>
                  </a:lnTo>
                  <a:lnTo>
                    <a:pt x="35226" y="82220"/>
                  </a:lnTo>
                  <a:lnTo>
                    <a:pt x="38906" y="98237"/>
                  </a:lnTo>
                  <a:lnTo>
                    <a:pt x="42306" y="104927"/>
                  </a:lnTo>
                  <a:lnTo>
                    <a:pt x="52993" y="114664"/>
                  </a:lnTo>
                  <a:lnTo>
                    <a:pt x="59471" y="118469"/>
                  </a:lnTo>
                  <a:lnTo>
                    <a:pt x="66380" y="118415"/>
                  </a:lnTo>
                  <a:lnTo>
                    <a:pt x="80967" y="111445"/>
                  </a:lnTo>
                  <a:lnTo>
                    <a:pt x="99621" y="92953"/>
                  </a:lnTo>
                  <a:lnTo>
                    <a:pt x="118212" y="55851"/>
                  </a:lnTo>
                  <a:lnTo>
                    <a:pt x="121088" y="48166"/>
                  </a:lnTo>
                  <a:lnTo>
                    <a:pt x="123006" y="47362"/>
                  </a:lnTo>
                  <a:lnTo>
                    <a:pt x="132710" y="109655"/>
                  </a:lnTo>
                  <a:lnTo>
                    <a:pt x="138273" y="172653"/>
                  </a:lnTo>
                  <a:lnTo>
                    <a:pt x="135218" y="229899"/>
                  </a:lnTo>
                  <a:lnTo>
                    <a:pt x="125388" y="281793"/>
                  </a:lnTo>
                  <a:lnTo>
                    <a:pt x="97523" y="334982"/>
                  </a:lnTo>
                  <a:lnTo>
                    <a:pt x="77246" y="355969"/>
                  </a:lnTo>
                  <a:lnTo>
                    <a:pt x="54414" y="364146"/>
                  </a:lnTo>
                  <a:lnTo>
                    <a:pt x="42280" y="365117"/>
                  </a:lnTo>
                  <a:lnTo>
                    <a:pt x="31599" y="362309"/>
                  </a:lnTo>
                  <a:lnTo>
                    <a:pt x="12822" y="349977"/>
                  </a:lnTo>
                  <a:lnTo>
                    <a:pt x="2749" y="321463"/>
                  </a:lnTo>
                  <a:lnTo>
                    <a:pt x="0" y="285470"/>
                  </a:lnTo>
                  <a:lnTo>
                    <a:pt x="4536" y="252199"/>
                  </a:lnTo>
                  <a:lnTo>
                    <a:pt x="33308" y="196078"/>
                  </a:lnTo>
                  <a:lnTo>
                    <a:pt x="95746" y="13385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244398B-8F25-49BB-AEE1-BD5A1F85DBEC}"/>
                </a:ext>
              </a:extLst>
            </p:cNvPr>
            <p:cNvSpPr/>
            <p:nvPr/>
          </p:nvSpPr>
          <p:spPr>
            <a:xfrm>
              <a:off x="3210467" y="3757589"/>
              <a:ext cx="116604" cy="121402"/>
            </a:xfrm>
            <a:custGeom>
              <a:avLst/>
              <a:gdLst/>
              <a:ahLst/>
              <a:cxnLst/>
              <a:rect l="0" t="0" r="0" b="0"/>
              <a:pathLst>
                <a:path w="116604" h="121402">
                  <a:moveTo>
                    <a:pt x="0" y="12572"/>
                  </a:moveTo>
                  <a:lnTo>
                    <a:pt x="4126" y="192"/>
                  </a:lnTo>
                  <a:lnTo>
                    <a:pt x="4479" y="0"/>
                  </a:lnTo>
                  <a:lnTo>
                    <a:pt x="760" y="33490"/>
                  </a:lnTo>
                  <a:lnTo>
                    <a:pt x="4352" y="66755"/>
                  </a:lnTo>
                  <a:lnTo>
                    <a:pt x="13163" y="86749"/>
                  </a:lnTo>
                  <a:lnTo>
                    <a:pt x="19140" y="95708"/>
                  </a:lnTo>
                  <a:lnTo>
                    <a:pt x="26579" y="100818"/>
                  </a:lnTo>
                  <a:lnTo>
                    <a:pt x="44059" y="104192"/>
                  </a:lnTo>
                  <a:lnTo>
                    <a:pt x="51829" y="102154"/>
                  </a:lnTo>
                  <a:lnTo>
                    <a:pt x="65069" y="92982"/>
                  </a:lnTo>
                  <a:lnTo>
                    <a:pt x="82236" y="69122"/>
                  </a:lnTo>
                  <a:lnTo>
                    <a:pt x="95578" y="20991"/>
                  </a:lnTo>
                  <a:lnTo>
                    <a:pt x="95677" y="19912"/>
                  </a:lnTo>
                  <a:lnTo>
                    <a:pt x="94879" y="22648"/>
                  </a:lnTo>
                  <a:lnTo>
                    <a:pt x="101948" y="83530"/>
                  </a:lnTo>
                  <a:lnTo>
                    <a:pt x="109094" y="107013"/>
                  </a:lnTo>
                  <a:lnTo>
                    <a:pt x="116603" y="12140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1EFF198-0E39-482F-ABAD-82946942B029}"/>
                </a:ext>
              </a:extLst>
            </p:cNvPr>
            <p:cNvSpPr/>
            <p:nvPr/>
          </p:nvSpPr>
          <p:spPr>
            <a:xfrm>
              <a:off x="3383379" y="3730888"/>
              <a:ext cx="130256" cy="199136"/>
            </a:xfrm>
            <a:custGeom>
              <a:avLst/>
              <a:gdLst/>
              <a:ahLst/>
              <a:cxnLst/>
              <a:rect l="0" t="0" r="0" b="0"/>
              <a:pathLst>
                <a:path w="130256" h="199136">
                  <a:moveTo>
                    <a:pt x="68067" y="15952"/>
                  </a:moveTo>
                  <a:lnTo>
                    <a:pt x="63941" y="3572"/>
                  </a:lnTo>
                  <a:lnTo>
                    <a:pt x="59270" y="788"/>
                  </a:lnTo>
                  <a:lnTo>
                    <a:pt x="44868" y="0"/>
                  </a:lnTo>
                  <a:lnTo>
                    <a:pt x="21462" y="8539"/>
                  </a:lnTo>
                  <a:lnTo>
                    <a:pt x="8198" y="21871"/>
                  </a:lnTo>
                  <a:lnTo>
                    <a:pt x="2243" y="30262"/>
                  </a:lnTo>
                  <a:lnTo>
                    <a:pt x="0" y="38448"/>
                  </a:lnTo>
                  <a:lnTo>
                    <a:pt x="2114" y="54453"/>
                  </a:lnTo>
                  <a:lnTo>
                    <a:pt x="11115" y="67901"/>
                  </a:lnTo>
                  <a:lnTo>
                    <a:pt x="23753" y="78771"/>
                  </a:lnTo>
                  <a:lnTo>
                    <a:pt x="79827" y="111954"/>
                  </a:lnTo>
                  <a:lnTo>
                    <a:pt x="86272" y="118821"/>
                  </a:lnTo>
                  <a:lnTo>
                    <a:pt x="89704" y="127718"/>
                  </a:lnTo>
                  <a:lnTo>
                    <a:pt x="91216" y="149119"/>
                  </a:lnTo>
                  <a:lnTo>
                    <a:pt x="86705" y="166116"/>
                  </a:lnTo>
                  <a:lnTo>
                    <a:pt x="69733" y="191104"/>
                  </a:lnTo>
                  <a:lnTo>
                    <a:pt x="55276" y="197444"/>
                  </a:lnTo>
                  <a:lnTo>
                    <a:pt x="46584" y="199135"/>
                  </a:lnTo>
                  <a:lnTo>
                    <a:pt x="39062" y="197671"/>
                  </a:lnTo>
                  <a:lnTo>
                    <a:pt x="26097" y="189135"/>
                  </a:lnTo>
                  <a:lnTo>
                    <a:pt x="22813" y="182367"/>
                  </a:lnTo>
                  <a:lnTo>
                    <a:pt x="21467" y="165634"/>
                  </a:lnTo>
                  <a:lnTo>
                    <a:pt x="24044" y="158063"/>
                  </a:lnTo>
                  <a:lnTo>
                    <a:pt x="33818" y="145044"/>
                  </a:lnTo>
                  <a:lnTo>
                    <a:pt x="53889" y="132129"/>
                  </a:lnTo>
                  <a:lnTo>
                    <a:pt x="70979" y="130350"/>
                  </a:lnTo>
                  <a:lnTo>
                    <a:pt x="130255" y="14032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D8D53D-338F-430F-A609-C4F1E52E770A}"/>
                </a:ext>
              </a:extLst>
            </p:cNvPr>
            <p:cNvSpPr/>
            <p:nvPr/>
          </p:nvSpPr>
          <p:spPr>
            <a:xfrm>
              <a:off x="3645784" y="3684652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0" y="7773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DF4C6DC-785F-4335-91D3-1F0A9051DDA3}"/>
                </a:ext>
              </a:extLst>
            </p:cNvPr>
            <p:cNvSpPr/>
            <p:nvPr/>
          </p:nvSpPr>
          <p:spPr>
            <a:xfrm>
              <a:off x="3645784" y="3816802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7774" y="7773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C3956BD-AD6A-4EDA-9BF5-DC322483DBCB}"/>
              </a:ext>
            </a:extLst>
          </p:cNvPr>
          <p:cNvSpPr/>
          <p:nvPr/>
        </p:nvSpPr>
        <p:spPr>
          <a:xfrm>
            <a:off x="668523" y="3614690"/>
            <a:ext cx="3086092" cy="481960"/>
          </a:xfrm>
          <a:custGeom>
            <a:avLst/>
            <a:gdLst/>
            <a:ahLst/>
            <a:cxnLst/>
            <a:rect l="0" t="0" r="0" b="0"/>
            <a:pathLst>
              <a:path w="3086092" h="481960">
                <a:moveTo>
                  <a:pt x="0" y="0"/>
                </a:moveTo>
                <a:lnTo>
                  <a:pt x="3086091" y="0"/>
                </a:lnTo>
                <a:lnTo>
                  <a:pt x="3086091" y="481959"/>
                </a:lnTo>
                <a:lnTo>
                  <a:pt x="0" y="481959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415F925-7180-4022-B32A-B4B87F7B61FF}"/>
              </a:ext>
            </a:extLst>
          </p:cNvPr>
          <p:cNvGrpSpPr/>
          <p:nvPr/>
        </p:nvGrpSpPr>
        <p:grpSpPr>
          <a:xfrm>
            <a:off x="3855670" y="3630237"/>
            <a:ext cx="396451" cy="295395"/>
            <a:chOff x="3855670" y="3630237"/>
            <a:chExt cx="396451" cy="295395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5D49C84-7B33-4F98-A057-BBD92F0C1AC0}"/>
                </a:ext>
              </a:extLst>
            </p:cNvPr>
            <p:cNvSpPr/>
            <p:nvPr/>
          </p:nvSpPr>
          <p:spPr>
            <a:xfrm>
              <a:off x="3902311" y="3630237"/>
              <a:ext cx="209886" cy="295395"/>
            </a:xfrm>
            <a:custGeom>
              <a:avLst/>
              <a:gdLst/>
              <a:ahLst/>
              <a:cxnLst/>
              <a:rect l="0" t="0" r="0" b="0"/>
              <a:pathLst>
                <a:path w="209886" h="295395">
                  <a:moveTo>
                    <a:pt x="209885" y="0"/>
                  </a:moveTo>
                  <a:lnTo>
                    <a:pt x="209885" y="24760"/>
                  </a:lnTo>
                  <a:lnTo>
                    <a:pt x="200672" y="48433"/>
                  </a:lnTo>
                  <a:lnTo>
                    <a:pt x="158353" y="102946"/>
                  </a:lnTo>
                  <a:lnTo>
                    <a:pt x="116980" y="152933"/>
                  </a:lnTo>
                  <a:lnTo>
                    <a:pt x="69012" y="210920"/>
                  </a:lnTo>
                  <a:lnTo>
                    <a:pt x="17511" y="271738"/>
                  </a:lnTo>
                  <a:lnTo>
                    <a:pt x="0" y="2953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EBEBFEB-EDE8-459D-94F9-E2AC5C092C06}"/>
                </a:ext>
              </a:extLst>
            </p:cNvPr>
            <p:cNvSpPr/>
            <p:nvPr/>
          </p:nvSpPr>
          <p:spPr>
            <a:xfrm>
              <a:off x="3855670" y="3676878"/>
              <a:ext cx="396451" cy="233207"/>
            </a:xfrm>
            <a:custGeom>
              <a:avLst/>
              <a:gdLst/>
              <a:ahLst/>
              <a:cxnLst/>
              <a:rect l="0" t="0" r="0" b="0"/>
              <a:pathLst>
                <a:path w="396451" h="233207">
                  <a:moveTo>
                    <a:pt x="0" y="0"/>
                  </a:moveTo>
                  <a:lnTo>
                    <a:pt x="55342" y="15366"/>
                  </a:lnTo>
                  <a:lnTo>
                    <a:pt x="113711" y="43421"/>
                  </a:lnTo>
                  <a:lnTo>
                    <a:pt x="173327" y="76781"/>
                  </a:lnTo>
                  <a:lnTo>
                    <a:pt x="235329" y="113153"/>
                  </a:lnTo>
                  <a:lnTo>
                    <a:pt x="284246" y="142709"/>
                  </a:lnTo>
                  <a:lnTo>
                    <a:pt x="346313" y="189886"/>
                  </a:lnTo>
                  <a:lnTo>
                    <a:pt x="396450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3D5F979-31CF-4A14-B96E-6B24E6028883}"/>
              </a:ext>
            </a:extLst>
          </p:cNvPr>
          <p:cNvGrpSpPr/>
          <p:nvPr/>
        </p:nvGrpSpPr>
        <p:grpSpPr>
          <a:xfrm>
            <a:off x="767192" y="4465010"/>
            <a:ext cx="2357767" cy="289918"/>
            <a:chOff x="767192" y="4465010"/>
            <a:chExt cx="2357767" cy="289918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046EA9A-4D17-42B9-88AB-91B8CE4A4566}"/>
                </a:ext>
              </a:extLst>
            </p:cNvPr>
            <p:cNvSpPr/>
            <p:nvPr/>
          </p:nvSpPr>
          <p:spPr>
            <a:xfrm>
              <a:off x="767192" y="4510434"/>
              <a:ext cx="121706" cy="223871"/>
            </a:xfrm>
            <a:custGeom>
              <a:avLst/>
              <a:gdLst/>
              <a:ahLst/>
              <a:cxnLst/>
              <a:rect l="0" t="0" r="0" b="0"/>
              <a:pathLst>
                <a:path w="121706" h="223871">
                  <a:moveTo>
                    <a:pt x="10161" y="60089"/>
                  </a:moveTo>
                  <a:lnTo>
                    <a:pt x="14287" y="72469"/>
                  </a:lnTo>
                  <a:lnTo>
                    <a:pt x="13776" y="74389"/>
                  </a:lnTo>
                  <a:lnTo>
                    <a:pt x="11707" y="73941"/>
                  </a:lnTo>
                  <a:lnTo>
                    <a:pt x="8600" y="71915"/>
                  </a:lnTo>
                  <a:lnTo>
                    <a:pt x="101" y="56684"/>
                  </a:lnTo>
                  <a:lnTo>
                    <a:pt x="0" y="50046"/>
                  </a:lnTo>
                  <a:lnTo>
                    <a:pt x="4493" y="35759"/>
                  </a:lnTo>
                  <a:lnTo>
                    <a:pt x="16735" y="17275"/>
                  </a:lnTo>
                  <a:lnTo>
                    <a:pt x="35429" y="4985"/>
                  </a:lnTo>
                  <a:lnTo>
                    <a:pt x="61506" y="0"/>
                  </a:lnTo>
                  <a:lnTo>
                    <a:pt x="86986" y="2650"/>
                  </a:lnTo>
                  <a:lnTo>
                    <a:pt x="100736" y="8937"/>
                  </a:lnTo>
                  <a:lnTo>
                    <a:pt x="106820" y="13031"/>
                  </a:lnTo>
                  <a:lnTo>
                    <a:pt x="115885" y="26794"/>
                  </a:lnTo>
                  <a:lnTo>
                    <a:pt x="121065" y="43564"/>
                  </a:lnTo>
                  <a:lnTo>
                    <a:pt x="120488" y="59654"/>
                  </a:lnTo>
                  <a:lnTo>
                    <a:pt x="111181" y="83281"/>
                  </a:lnTo>
                  <a:lnTo>
                    <a:pt x="97482" y="102565"/>
                  </a:lnTo>
                  <a:lnTo>
                    <a:pt x="96014" y="108272"/>
                  </a:lnTo>
                  <a:lnTo>
                    <a:pt x="96763" y="113805"/>
                  </a:lnTo>
                  <a:lnTo>
                    <a:pt x="102202" y="124558"/>
                  </a:lnTo>
                  <a:lnTo>
                    <a:pt x="120565" y="154866"/>
                  </a:lnTo>
                  <a:lnTo>
                    <a:pt x="121705" y="171886"/>
                  </a:lnTo>
                  <a:lnTo>
                    <a:pt x="118469" y="189239"/>
                  </a:lnTo>
                  <a:lnTo>
                    <a:pt x="111273" y="202710"/>
                  </a:lnTo>
                  <a:lnTo>
                    <a:pt x="89256" y="220006"/>
                  </a:lnTo>
                  <a:lnTo>
                    <a:pt x="72953" y="223870"/>
                  </a:lnTo>
                  <a:lnTo>
                    <a:pt x="64978" y="223691"/>
                  </a:lnTo>
                  <a:lnTo>
                    <a:pt x="51511" y="218885"/>
                  </a:lnTo>
                  <a:lnTo>
                    <a:pt x="45501" y="215186"/>
                  </a:lnTo>
                  <a:lnTo>
                    <a:pt x="41494" y="210992"/>
                  </a:lnTo>
                  <a:lnTo>
                    <a:pt x="33481" y="1922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6E8B3BE-BD37-48DA-85FF-270430BFA9A3}"/>
                </a:ext>
              </a:extLst>
            </p:cNvPr>
            <p:cNvSpPr/>
            <p:nvPr/>
          </p:nvSpPr>
          <p:spPr>
            <a:xfrm>
              <a:off x="971691" y="4718220"/>
              <a:ext cx="15548" cy="7775"/>
            </a:xfrm>
            <a:custGeom>
              <a:avLst/>
              <a:gdLst/>
              <a:ahLst/>
              <a:cxnLst/>
              <a:rect l="0" t="0" r="0" b="0"/>
              <a:pathLst>
                <a:path w="15548" h="7775">
                  <a:moveTo>
                    <a:pt x="0" y="0"/>
                  </a:moveTo>
                  <a:lnTo>
                    <a:pt x="15547" y="777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E6259F1-091A-4B5A-9FA5-AB5FBB9D3533}"/>
                </a:ext>
              </a:extLst>
            </p:cNvPr>
            <p:cNvSpPr/>
            <p:nvPr/>
          </p:nvSpPr>
          <p:spPr>
            <a:xfrm>
              <a:off x="1181576" y="4531655"/>
              <a:ext cx="217660" cy="23322"/>
            </a:xfrm>
            <a:custGeom>
              <a:avLst/>
              <a:gdLst/>
              <a:ahLst/>
              <a:cxnLst/>
              <a:rect l="0" t="0" r="0" b="0"/>
              <a:pathLst>
                <a:path w="217660" h="23322">
                  <a:moveTo>
                    <a:pt x="0" y="23321"/>
                  </a:moveTo>
                  <a:lnTo>
                    <a:pt x="21209" y="17979"/>
                  </a:lnTo>
                  <a:lnTo>
                    <a:pt x="83152" y="15867"/>
                  </a:lnTo>
                  <a:lnTo>
                    <a:pt x="134787" y="14747"/>
                  </a:lnTo>
                  <a:lnTo>
                    <a:pt x="191273" y="4736"/>
                  </a:lnTo>
                  <a:lnTo>
                    <a:pt x="21765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5B74165-D2F3-4EEA-B6F3-123CBDC082F0}"/>
                </a:ext>
              </a:extLst>
            </p:cNvPr>
            <p:cNvSpPr/>
            <p:nvPr/>
          </p:nvSpPr>
          <p:spPr>
            <a:xfrm>
              <a:off x="1299470" y="4547202"/>
              <a:ext cx="29804" cy="194340"/>
            </a:xfrm>
            <a:custGeom>
              <a:avLst/>
              <a:gdLst/>
              <a:ahLst/>
              <a:cxnLst/>
              <a:rect l="0" t="0" r="0" b="0"/>
              <a:pathLst>
                <a:path w="29804" h="194340">
                  <a:moveTo>
                    <a:pt x="14256" y="0"/>
                  </a:moveTo>
                  <a:lnTo>
                    <a:pt x="6003" y="8253"/>
                  </a:lnTo>
                  <a:lnTo>
                    <a:pt x="1951" y="21519"/>
                  </a:lnTo>
                  <a:lnTo>
                    <a:pt x="0" y="69021"/>
                  </a:lnTo>
                  <a:lnTo>
                    <a:pt x="9585" y="125991"/>
                  </a:lnTo>
                  <a:lnTo>
                    <a:pt x="27520" y="187188"/>
                  </a:lnTo>
                  <a:lnTo>
                    <a:pt x="29803" y="19433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F21D3F3-BF3F-40DC-A4AA-10FAF7C0BA58}"/>
                </a:ext>
              </a:extLst>
            </p:cNvPr>
            <p:cNvSpPr/>
            <p:nvPr/>
          </p:nvSpPr>
          <p:spPr>
            <a:xfrm>
              <a:off x="1219964" y="4718220"/>
              <a:ext cx="218140" cy="36708"/>
            </a:xfrm>
            <a:custGeom>
              <a:avLst/>
              <a:gdLst/>
              <a:ahLst/>
              <a:cxnLst/>
              <a:rect l="0" t="0" r="0" b="0"/>
              <a:pathLst>
                <a:path w="218140" h="36708">
                  <a:moveTo>
                    <a:pt x="8253" y="23321"/>
                  </a:moveTo>
                  <a:lnTo>
                    <a:pt x="0" y="31574"/>
                  </a:lnTo>
                  <a:lnTo>
                    <a:pt x="1024" y="34005"/>
                  </a:lnTo>
                  <a:lnTo>
                    <a:pt x="11374" y="36707"/>
                  </a:lnTo>
                  <a:lnTo>
                    <a:pt x="64444" y="30127"/>
                  </a:lnTo>
                  <a:lnTo>
                    <a:pt x="122339" y="23353"/>
                  </a:lnTo>
                  <a:lnTo>
                    <a:pt x="185231" y="10140"/>
                  </a:lnTo>
                  <a:lnTo>
                    <a:pt x="21813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7043C3F-24BA-4595-B406-9A6C9B132C20}"/>
                </a:ext>
              </a:extLst>
            </p:cNvPr>
            <p:cNvSpPr/>
            <p:nvPr/>
          </p:nvSpPr>
          <p:spPr>
            <a:xfrm>
              <a:off x="1445876" y="4614052"/>
              <a:ext cx="114528" cy="111943"/>
            </a:xfrm>
            <a:custGeom>
              <a:avLst/>
              <a:gdLst/>
              <a:ahLst/>
              <a:cxnLst/>
              <a:rect l="0" t="0" r="0" b="0"/>
              <a:pathLst>
                <a:path w="114528" h="111943">
                  <a:moveTo>
                    <a:pt x="0" y="73074"/>
                  </a:moveTo>
                  <a:lnTo>
                    <a:pt x="4127" y="60694"/>
                  </a:lnTo>
                  <a:lnTo>
                    <a:pt x="5342" y="60502"/>
                  </a:lnTo>
                  <a:lnTo>
                    <a:pt x="11580" y="89866"/>
                  </a:lnTo>
                  <a:lnTo>
                    <a:pt x="12902" y="91179"/>
                  </a:lnTo>
                  <a:lnTo>
                    <a:pt x="26264" y="34831"/>
                  </a:lnTo>
                  <a:lnTo>
                    <a:pt x="37916" y="11070"/>
                  </a:lnTo>
                  <a:lnTo>
                    <a:pt x="44279" y="5827"/>
                  </a:lnTo>
                  <a:lnTo>
                    <a:pt x="60563" y="0"/>
                  </a:lnTo>
                  <a:lnTo>
                    <a:pt x="77013" y="2017"/>
                  </a:lnTo>
                  <a:lnTo>
                    <a:pt x="85027" y="4973"/>
                  </a:lnTo>
                  <a:lnTo>
                    <a:pt x="91234" y="10399"/>
                  </a:lnTo>
                  <a:lnTo>
                    <a:pt x="107401" y="41628"/>
                  </a:lnTo>
                  <a:lnTo>
                    <a:pt x="112513" y="59098"/>
                  </a:lnTo>
                  <a:lnTo>
                    <a:pt x="114527" y="89758"/>
                  </a:lnTo>
                  <a:lnTo>
                    <a:pt x="108829" y="11194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DDB9A6-20A3-4BA9-8DA2-9F5B8CA1D4B2}"/>
                </a:ext>
              </a:extLst>
            </p:cNvPr>
            <p:cNvSpPr/>
            <p:nvPr/>
          </p:nvSpPr>
          <p:spPr>
            <a:xfrm>
              <a:off x="1876657" y="4525130"/>
              <a:ext cx="98503" cy="212616"/>
            </a:xfrm>
            <a:custGeom>
              <a:avLst/>
              <a:gdLst/>
              <a:ahLst/>
              <a:cxnLst/>
              <a:rect l="0" t="0" r="0" b="0"/>
              <a:pathLst>
                <a:path w="98503" h="212616">
                  <a:moveTo>
                    <a:pt x="74498" y="14299"/>
                  </a:moveTo>
                  <a:lnTo>
                    <a:pt x="66245" y="1919"/>
                  </a:lnTo>
                  <a:lnTo>
                    <a:pt x="60359" y="0"/>
                  </a:lnTo>
                  <a:lnTo>
                    <a:pt x="44606" y="2473"/>
                  </a:lnTo>
                  <a:lnTo>
                    <a:pt x="24566" y="13577"/>
                  </a:lnTo>
                  <a:lnTo>
                    <a:pt x="7688" y="31936"/>
                  </a:lnTo>
                  <a:lnTo>
                    <a:pt x="1619" y="48625"/>
                  </a:lnTo>
                  <a:lnTo>
                    <a:pt x="0" y="57912"/>
                  </a:lnTo>
                  <a:lnTo>
                    <a:pt x="2808" y="75142"/>
                  </a:lnTo>
                  <a:lnTo>
                    <a:pt x="14101" y="97106"/>
                  </a:lnTo>
                  <a:lnTo>
                    <a:pt x="24335" y="108108"/>
                  </a:lnTo>
                  <a:lnTo>
                    <a:pt x="83950" y="143033"/>
                  </a:lnTo>
                  <a:lnTo>
                    <a:pt x="94822" y="156159"/>
                  </a:lnTo>
                  <a:lnTo>
                    <a:pt x="98502" y="172933"/>
                  </a:lnTo>
                  <a:lnTo>
                    <a:pt x="96395" y="190178"/>
                  </a:lnTo>
                  <a:lnTo>
                    <a:pt x="89701" y="203600"/>
                  </a:lnTo>
                  <a:lnTo>
                    <a:pt x="83769" y="207870"/>
                  </a:lnTo>
                  <a:lnTo>
                    <a:pt x="67966" y="212615"/>
                  </a:lnTo>
                  <a:lnTo>
                    <a:pt x="60643" y="211289"/>
                  </a:lnTo>
                  <a:lnTo>
                    <a:pt x="42946" y="198770"/>
                  </a:lnTo>
                  <a:lnTo>
                    <a:pt x="27857" y="18531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1509F6-CB35-4256-AFAE-6F34940A6E0E}"/>
                </a:ext>
              </a:extLst>
            </p:cNvPr>
            <p:cNvSpPr/>
            <p:nvPr/>
          </p:nvSpPr>
          <p:spPr>
            <a:xfrm>
              <a:off x="2028891" y="4532890"/>
              <a:ext cx="101057" cy="192630"/>
            </a:xfrm>
            <a:custGeom>
              <a:avLst/>
              <a:gdLst/>
              <a:ahLst/>
              <a:cxnLst/>
              <a:rect l="0" t="0" r="0" b="0"/>
              <a:pathLst>
                <a:path w="101057" h="192630">
                  <a:moveTo>
                    <a:pt x="0" y="53180"/>
                  </a:moveTo>
                  <a:lnTo>
                    <a:pt x="7053" y="0"/>
                  </a:lnTo>
                  <a:lnTo>
                    <a:pt x="13960" y="63227"/>
                  </a:lnTo>
                  <a:lnTo>
                    <a:pt x="23519" y="115050"/>
                  </a:lnTo>
                  <a:lnTo>
                    <a:pt x="37851" y="163002"/>
                  </a:lnTo>
                  <a:lnTo>
                    <a:pt x="52290" y="186968"/>
                  </a:lnTo>
                  <a:lnTo>
                    <a:pt x="59044" y="190740"/>
                  </a:lnTo>
                  <a:lnTo>
                    <a:pt x="75762" y="192629"/>
                  </a:lnTo>
                  <a:lnTo>
                    <a:pt x="82466" y="190196"/>
                  </a:lnTo>
                  <a:lnTo>
                    <a:pt x="101056" y="16978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798625D-BF66-4FD9-B05E-2B4FC733DFC1}"/>
                </a:ext>
              </a:extLst>
            </p:cNvPr>
            <p:cNvSpPr/>
            <p:nvPr/>
          </p:nvSpPr>
          <p:spPr>
            <a:xfrm>
              <a:off x="2028891" y="4614533"/>
              <a:ext cx="169992" cy="103668"/>
            </a:xfrm>
            <a:custGeom>
              <a:avLst/>
              <a:gdLst/>
              <a:ahLst/>
              <a:cxnLst/>
              <a:rect l="0" t="0" r="0" b="0"/>
              <a:pathLst>
                <a:path w="169992" h="103668">
                  <a:moveTo>
                    <a:pt x="0" y="25952"/>
                  </a:moveTo>
                  <a:lnTo>
                    <a:pt x="58946" y="7679"/>
                  </a:lnTo>
                  <a:lnTo>
                    <a:pt x="84548" y="0"/>
                  </a:lnTo>
                  <a:lnTo>
                    <a:pt x="90050" y="1741"/>
                  </a:lnTo>
                  <a:lnTo>
                    <a:pt x="93719" y="6356"/>
                  </a:lnTo>
                  <a:lnTo>
                    <a:pt x="96164" y="12888"/>
                  </a:lnTo>
                  <a:lnTo>
                    <a:pt x="96578" y="27055"/>
                  </a:lnTo>
                  <a:lnTo>
                    <a:pt x="93933" y="65517"/>
                  </a:lnTo>
                  <a:lnTo>
                    <a:pt x="98178" y="82692"/>
                  </a:lnTo>
                  <a:lnTo>
                    <a:pt x="101729" y="89691"/>
                  </a:lnTo>
                  <a:lnTo>
                    <a:pt x="114886" y="99770"/>
                  </a:lnTo>
                  <a:lnTo>
                    <a:pt x="123232" y="103667"/>
                  </a:lnTo>
                  <a:lnTo>
                    <a:pt x="141718" y="103390"/>
                  </a:lnTo>
                  <a:lnTo>
                    <a:pt x="151484" y="100898"/>
                  </a:lnTo>
                  <a:lnTo>
                    <a:pt x="158859" y="95781"/>
                  </a:lnTo>
                  <a:lnTo>
                    <a:pt x="169356" y="80883"/>
                  </a:lnTo>
                  <a:lnTo>
                    <a:pt x="169991" y="60443"/>
                  </a:lnTo>
                  <a:lnTo>
                    <a:pt x="163652" y="39554"/>
                  </a:lnTo>
                  <a:lnTo>
                    <a:pt x="152197" y="24512"/>
                  </a:lnTo>
                  <a:lnTo>
                    <a:pt x="143787" y="20673"/>
                  </a:lnTo>
                  <a:lnTo>
                    <a:pt x="122926" y="18711"/>
                  </a:lnTo>
                  <a:lnTo>
                    <a:pt x="106169" y="23022"/>
                  </a:lnTo>
                  <a:lnTo>
                    <a:pt x="85508" y="3372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F699A47-5DEF-4D56-8C92-296DB3F45B0F}"/>
                </a:ext>
              </a:extLst>
            </p:cNvPr>
            <p:cNvSpPr/>
            <p:nvPr/>
          </p:nvSpPr>
          <p:spPr>
            <a:xfrm>
              <a:off x="2300964" y="4623159"/>
              <a:ext cx="217660" cy="110609"/>
            </a:xfrm>
            <a:custGeom>
              <a:avLst/>
              <a:gdLst/>
              <a:ahLst/>
              <a:cxnLst/>
              <a:rect l="0" t="0" r="0" b="0"/>
              <a:pathLst>
                <a:path w="217660" h="110609">
                  <a:moveTo>
                    <a:pt x="0" y="1779"/>
                  </a:moveTo>
                  <a:lnTo>
                    <a:pt x="864" y="60158"/>
                  </a:lnTo>
                  <a:lnTo>
                    <a:pt x="5343" y="85199"/>
                  </a:lnTo>
                  <a:lnTo>
                    <a:pt x="6153" y="84168"/>
                  </a:lnTo>
                  <a:lnTo>
                    <a:pt x="6693" y="80026"/>
                  </a:lnTo>
                  <a:lnTo>
                    <a:pt x="19833" y="49436"/>
                  </a:lnTo>
                  <a:lnTo>
                    <a:pt x="26178" y="43051"/>
                  </a:lnTo>
                  <a:lnTo>
                    <a:pt x="32999" y="40521"/>
                  </a:lnTo>
                  <a:lnTo>
                    <a:pt x="40138" y="40563"/>
                  </a:lnTo>
                  <a:lnTo>
                    <a:pt x="46624" y="43182"/>
                  </a:lnTo>
                  <a:lnTo>
                    <a:pt x="58438" y="53002"/>
                  </a:lnTo>
                  <a:lnTo>
                    <a:pt x="70674" y="73098"/>
                  </a:lnTo>
                  <a:lnTo>
                    <a:pt x="79770" y="95463"/>
                  </a:lnTo>
                  <a:lnTo>
                    <a:pt x="81683" y="97057"/>
                  </a:lnTo>
                  <a:lnTo>
                    <a:pt x="82958" y="94664"/>
                  </a:lnTo>
                  <a:lnTo>
                    <a:pt x="92243" y="57549"/>
                  </a:lnTo>
                  <a:lnTo>
                    <a:pt x="105738" y="33274"/>
                  </a:lnTo>
                  <a:lnTo>
                    <a:pt x="125764" y="11399"/>
                  </a:lnTo>
                  <a:lnTo>
                    <a:pt x="140540" y="2312"/>
                  </a:lnTo>
                  <a:lnTo>
                    <a:pt x="155744" y="0"/>
                  </a:lnTo>
                  <a:lnTo>
                    <a:pt x="163427" y="593"/>
                  </a:lnTo>
                  <a:lnTo>
                    <a:pt x="170276" y="4443"/>
                  </a:lnTo>
                  <a:lnTo>
                    <a:pt x="182492" y="17934"/>
                  </a:lnTo>
                  <a:lnTo>
                    <a:pt x="206904" y="71776"/>
                  </a:lnTo>
                  <a:lnTo>
                    <a:pt x="217659" y="11060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127B641-9085-453F-9D4E-5DB1DA19A57A}"/>
                </a:ext>
              </a:extLst>
            </p:cNvPr>
            <p:cNvSpPr/>
            <p:nvPr/>
          </p:nvSpPr>
          <p:spPr>
            <a:xfrm>
              <a:off x="2595779" y="4564923"/>
              <a:ext cx="140504" cy="139801"/>
            </a:xfrm>
            <a:custGeom>
              <a:avLst/>
              <a:gdLst/>
              <a:ahLst/>
              <a:cxnLst/>
              <a:rect l="0" t="0" r="0" b="0"/>
              <a:pathLst>
                <a:path w="140504" h="139801">
                  <a:moveTo>
                    <a:pt x="93861" y="83335"/>
                  </a:moveTo>
                  <a:lnTo>
                    <a:pt x="122194" y="61695"/>
                  </a:lnTo>
                  <a:lnTo>
                    <a:pt x="128047" y="47230"/>
                  </a:lnTo>
                  <a:lnTo>
                    <a:pt x="129608" y="38536"/>
                  </a:lnTo>
                  <a:lnTo>
                    <a:pt x="126735" y="24269"/>
                  </a:lnTo>
                  <a:lnTo>
                    <a:pt x="123551" y="18046"/>
                  </a:lnTo>
                  <a:lnTo>
                    <a:pt x="113103" y="8828"/>
                  </a:lnTo>
                  <a:lnTo>
                    <a:pt x="98958" y="2716"/>
                  </a:lnTo>
                  <a:lnTo>
                    <a:pt x="81155" y="0"/>
                  </a:lnTo>
                  <a:lnTo>
                    <a:pt x="64030" y="3399"/>
                  </a:lnTo>
                  <a:lnTo>
                    <a:pt x="47782" y="11531"/>
                  </a:lnTo>
                  <a:lnTo>
                    <a:pt x="24930" y="31542"/>
                  </a:lnTo>
                  <a:lnTo>
                    <a:pt x="7698" y="58968"/>
                  </a:lnTo>
                  <a:lnTo>
                    <a:pt x="0" y="78839"/>
                  </a:lnTo>
                  <a:lnTo>
                    <a:pt x="610" y="96884"/>
                  </a:lnTo>
                  <a:lnTo>
                    <a:pt x="6639" y="112678"/>
                  </a:lnTo>
                  <a:lnTo>
                    <a:pt x="15077" y="125455"/>
                  </a:lnTo>
                  <a:lnTo>
                    <a:pt x="29192" y="134589"/>
                  </a:lnTo>
                  <a:lnTo>
                    <a:pt x="46117" y="139800"/>
                  </a:lnTo>
                  <a:lnTo>
                    <a:pt x="62277" y="139237"/>
                  </a:lnTo>
                  <a:lnTo>
                    <a:pt x="85943" y="129937"/>
                  </a:lnTo>
                  <a:lnTo>
                    <a:pt x="96964" y="118731"/>
                  </a:lnTo>
                  <a:lnTo>
                    <a:pt x="101112" y="112114"/>
                  </a:lnTo>
                  <a:lnTo>
                    <a:pt x="106950" y="82170"/>
                  </a:lnTo>
                  <a:lnTo>
                    <a:pt x="103581" y="41135"/>
                  </a:lnTo>
                  <a:lnTo>
                    <a:pt x="102932" y="41382"/>
                  </a:lnTo>
                  <a:lnTo>
                    <a:pt x="102500" y="45001"/>
                  </a:lnTo>
                  <a:lnTo>
                    <a:pt x="124039" y="105098"/>
                  </a:lnTo>
                  <a:lnTo>
                    <a:pt x="140503" y="13775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864E141-41B4-476C-87F5-F704F615B41B}"/>
                </a:ext>
              </a:extLst>
            </p:cNvPr>
            <p:cNvSpPr/>
            <p:nvPr/>
          </p:nvSpPr>
          <p:spPr>
            <a:xfrm>
              <a:off x="2765766" y="4572221"/>
              <a:ext cx="110440" cy="124655"/>
            </a:xfrm>
            <a:custGeom>
              <a:avLst/>
              <a:gdLst/>
              <a:ahLst/>
              <a:cxnLst/>
              <a:rect l="0" t="0" r="0" b="0"/>
              <a:pathLst>
                <a:path w="110440" h="124655">
                  <a:moveTo>
                    <a:pt x="71571" y="37170"/>
                  </a:moveTo>
                  <a:lnTo>
                    <a:pt x="75698" y="20663"/>
                  </a:lnTo>
                  <a:lnTo>
                    <a:pt x="75186" y="14073"/>
                  </a:lnTo>
                  <a:lnTo>
                    <a:pt x="70011" y="2144"/>
                  </a:lnTo>
                  <a:lnTo>
                    <a:pt x="64485" y="0"/>
                  </a:lnTo>
                  <a:lnTo>
                    <a:pt x="49132" y="2224"/>
                  </a:lnTo>
                  <a:lnTo>
                    <a:pt x="29318" y="13188"/>
                  </a:lnTo>
                  <a:lnTo>
                    <a:pt x="12507" y="27377"/>
                  </a:lnTo>
                  <a:lnTo>
                    <a:pt x="712" y="50775"/>
                  </a:lnTo>
                  <a:lnTo>
                    <a:pt x="0" y="83715"/>
                  </a:lnTo>
                  <a:lnTo>
                    <a:pt x="7804" y="101331"/>
                  </a:lnTo>
                  <a:lnTo>
                    <a:pt x="13513" y="108446"/>
                  </a:lnTo>
                  <a:lnTo>
                    <a:pt x="29069" y="118657"/>
                  </a:lnTo>
                  <a:lnTo>
                    <a:pt x="38054" y="122589"/>
                  </a:lnTo>
                  <a:lnTo>
                    <a:pt x="57251" y="124654"/>
                  </a:lnTo>
                  <a:lnTo>
                    <a:pt x="110439" y="114905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74D3E2-11E9-477C-B115-09F96C865892}"/>
                </a:ext>
              </a:extLst>
            </p:cNvPr>
            <p:cNvSpPr/>
            <p:nvPr/>
          </p:nvSpPr>
          <p:spPr>
            <a:xfrm>
              <a:off x="2915073" y="4465010"/>
              <a:ext cx="209886" cy="227839"/>
            </a:xfrm>
            <a:custGeom>
              <a:avLst/>
              <a:gdLst/>
              <a:ahLst/>
              <a:cxnLst/>
              <a:rect l="0" t="0" r="0" b="0"/>
              <a:pathLst>
                <a:path w="209886" h="227839">
                  <a:moveTo>
                    <a:pt x="0" y="20004"/>
                  </a:moveTo>
                  <a:lnTo>
                    <a:pt x="0" y="3497"/>
                  </a:lnTo>
                  <a:lnTo>
                    <a:pt x="2591" y="363"/>
                  </a:lnTo>
                  <a:lnTo>
                    <a:pt x="6909" y="0"/>
                  </a:lnTo>
                  <a:lnTo>
                    <a:pt x="12380" y="1486"/>
                  </a:lnTo>
                  <a:lnTo>
                    <a:pt x="16890" y="5931"/>
                  </a:lnTo>
                  <a:lnTo>
                    <a:pt x="27365" y="29558"/>
                  </a:lnTo>
                  <a:lnTo>
                    <a:pt x="43950" y="91121"/>
                  </a:lnTo>
                  <a:lnTo>
                    <a:pt x="52091" y="143841"/>
                  </a:lnTo>
                  <a:lnTo>
                    <a:pt x="54108" y="202883"/>
                  </a:lnTo>
                  <a:lnTo>
                    <a:pt x="54324" y="227838"/>
                  </a:lnTo>
                  <a:lnTo>
                    <a:pt x="56134" y="191158"/>
                  </a:lnTo>
                  <a:lnTo>
                    <a:pt x="66824" y="163519"/>
                  </a:lnTo>
                  <a:lnTo>
                    <a:pt x="103479" y="109116"/>
                  </a:lnTo>
                  <a:lnTo>
                    <a:pt x="110444" y="102733"/>
                  </a:lnTo>
                  <a:lnTo>
                    <a:pt x="118543" y="99341"/>
                  </a:lnTo>
                  <a:lnTo>
                    <a:pt x="136755" y="97876"/>
                  </a:lnTo>
                  <a:lnTo>
                    <a:pt x="151759" y="102406"/>
                  </a:lnTo>
                  <a:lnTo>
                    <a:pt x="164186" y="111042"/>
                  </a:lnTo>
                  <a:lnTo>
                    <a:pt x="175467" y="123517"/>
                  </a:lnTo>
                  <a:lnTo>
                    <a:pt x="199174" y="181808"/>
                  </a:lnTo>
                  <a:lnTo>
                    <a:pt x="209885" y="20656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70E19EC-818E-4A96-8758-1A763D8DC856}"/>
              </a:ext>
            </a:extLst>
          </p:cNvPr>
          <p:cNvSpPr/>
          <p:nvPr/>
        </p:nvSpPr>
        <p:spPr>
          <a:xfrm>
            <a:off x="645203" y="4383958"/>
            <a:ext cx="2627453" cy="419772"/>
          </a:xfrm>
          <a:custGeom>
            <a:avLst/>
            <a:gdLst/>
            <a:ahLst/>
            <a:cxnLst/>
            <a:rect l="0" t="0" r="0" b="0"/>
            <a:pathLst>
              <a:path w="2627453" h="419772">
                <a:moveTo>
                  <a:pt x="0" y="0"/>
                </a:moveTo>
                <a:lnTo>
                  <a:pt x="2627452" y="0"/>
                </a:lnTo>
                <a:lnTo>
                  <a:pt x="2627452" y="419771"/>
                </a:lnTo>
                <a:lnTo>
                  <a:pt x="0" y="419771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14D8DB5-2AA8-4A8C-B115-35933ACD2905}"/>
              </a:ext>
            </a:extLst>
          </p:cNvPr>
          <p:cNvSpPr/>
          <p:nvPr/>
        </p:nvSpPr>
        <p:spPr>
          <a:xfrm>
            <a:off x="7190513" y="2852574"/>
            <a:ext cx="7774" cy="1"/>
          </a:xfrm>
          <a:custGeom>
            <a:avLst/>
            <a:gdLst/>
            <a:ahLst/>
            <a:cxnLst/>
            <a:rect l="0" t="0" r="0" b="0"/>
            <a:pathLst>
              <a:path w="7774" h="1">
                <a:moveTo>
                  <a:pt x="0" y="0"/>
                </a:moveTo>
                <a:lnTo>
                  <a:pt x="7773" y="0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9C8B645-893B-41D3-9048-6D4FC81A3D47}"/>
              </a:ext>
            </a:extLst>
          </p:cNvPr>
          <p:cNvGrpSpPr/>
          <p:nvPr/>
        </p:nvGrpSpPr>
        <p:grpSpPr>
          <a:xfrm>
            <a:off x="3544729" y="4433766"/>
            <a:ext cx="388677" cy="408832"/>
            <a:chOff x="3544729" y="4433766"/>
            <a:chExt cx="388677" cy="408832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7524240-7F09-40FD-ACBF-B8BD1EC691CF}"/>
                </a:ext>
              </a:extLst>
            </p:cNvPr>
            <p:cNvSpPr/>
            <p:nvPr/>
          </p:nvSpPr>
          <p:spPr>
            <a:xfrm>
              <a:off x="3544729" y="4433766"/>
              <a:ext cx="283974" cy="408832"/>
            </a:xfrm>
            <a:custGeom>
              <a:avLst/>
              <a:gdLst/>
              <a:ahLst/>
              <a:cxnLst/>
              <a:rect l="0" t="0" r="0" b="0"/>
              <a:pathLst>
                <a:path w="283974" h="408832">
                  <a:moveTo>
                    <a:pt x="279846" y="12380"/>
                  </a:moveTo>
                  <a:lnTo>
                    <a:pt x="283973" y="0"/>
                  </a:lnTo>
                  <a:lnTo>
                    <a:pt x="282597" y="672"/>
                  </a:lnTo>
                  <a:lnTo>
                    <a:pt x="246382" y="62081"/>
                  </a:lnTo>
                  <a:lnTo>
                    <a:pt x="203367" y="125068"/>
                  </a:lnTo>
                  <a:lnTo>
                    <a:pt x="162980" y="184161"/>
                  </a:lnTo>
                  <a:lnTo>
                    <a:pt x="117606" y="245737"/>
                  </a:lnTo>
                  <a:lnTo>
                    <a:pt x="71535" y="305053"/>
                  </a:lnTo>
                  <a:lnTo>
                    <a:pt x="32712" y="360807"/>
                  </a:lnTo>
                  <a:lnTo>
                    <a:pt x="0" y="4088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2E30FA4-B632-40FA-9FF7-6584A41BFBFC}"/>
                </a:ext>
              </a:extLst>
            </p:cNvPr>
            <p:cNvSpPr/>
            <p:nvPr/>
          </p:nvSpPr>
          <p:spPr>
            <a:xfrm>
              <a:off x="3561523" y="4457567"/>
              <a:ext cx="371883" cy="385031"/>
            </a:xfrm>
            <a:custGeom>
              <a:avLst/>
              <a:gdLst/>
              <a:ahLst/>
              <a:cxnLst/>
              <a:rect l="0" t="0" r="0" b="0"/>
              <a:pathLst>
                <a:path w="371883" h="385031">
                  <a:moveTo>
                    <a:pt x="14299" y="4127"/>
                  </a:moveTo>
                  <a:lnTo>
                    <a:pt x="1919" y="0"/>
                  </a:lnTo>
                  <a:lnTo>
                    <a:pt x="0" y="1376"/>
                  </a:lnTo>
                  <a:lnTo>
                    <a:pt x="448" y="4884"/>
                  </a:lnTo>
                  <a:lnTo>
                    <a:pt x="5552" y="14828"/>
                  </a:lnTo>
                  <a:lnTo>
                    <a:pt x="47093" y="70910"/>
                  </a:lnTo>
                  <a:lnTo>
                    <a:pt x="92941" y="123296"/>
                  </a:lnTo>
                  <a:lnTo>
                    <a:pt x="137799" y="168933"/>
                  </a:lnTo>
                  <a:lnTo>
                    <a:pt x="197307" y="224783"/>
                  </a:lnTo>
                  <a:lnTo>
                    <a:pt x="237361" y="262651"/>
                  </a:lnTo>
                  <a:lnTo>
                    <a:pt x="297987" y="318547"/>
                  </a:lnTo>
                  <a:lnTo>
                    <a:pt x="349987" y="365331"/>
                  </a:lnTo>
                  <a:lnTo>
                    <a:pt x="371882" y="38503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7806AF6-CA0D-418B-994E-186E03474049}"/>
              </a:ext>
            </a:extLst>
          </p:cNvPr>
          <p:cNvGrpSpPr/>
          <p:nvPr/>
        </p:nvGrpSpPr>
        <p:grpSpPr>
          <a:xfrm>
            <a:off x="3179373" y="4515501"/>
            <a:ext cx="30054" cy="140275"/>
            <a:chOff x="3179373" y="4515501"/>
            <a:chExt cx="30054" cy="140275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D5B45AF-A31B-432E-95DF-9401D5836CED}"/>
                </a:ext>
              </a:extLst>
            </p:cNvPr>
            <p:cNvSpPr/>
            <p:nvPr/>
          </p:nvSpPr>
          <p:spPr>
            <a:xfrm>
              <a:off x="3179373" y="4515501"/>
              <a:ext cx="19674" cy="16155"/>
            </a:xfrm>
            <a:custGeom>
              <a:avLst/>
              <a:gdLst/>
              <a:ahLst/>
              <a:cxnLst/>
              <a:rect l="0" t="0" r="0" b="0"/>
              <a:pathLst>
                <a:path w="19674" h="16155">
                  <a:moveTo>
                    <a:pt x="15547" y="16154"/>
                  </a:moveTo>
                  <a:lnTo>
                    <a:pt x="19673" y="3774"/>
                  </a:lnTo>
                  <a:lnTo>
                    <a:pt x="18298" y="991"/>
                  </a:lnTo>
                  <a:lnTo>
                    <a:pt x="14789" y="0"/>
                  </a:lnTo>
                  <a:lnTo>
                    <a:pt x="9859" y="202"/>
                  </a:lnTo>
                  <a:lnTo>
                    <a:pt x="6573" y="1201"/>
                  </a:lnTo>
                  <a:lnTo>
                    <a:pt x="4382" y="2731"/>
                  </a:lnTo>
                  <a:lnTo>
                    <a:pt x="0" y="8381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917BD4D-C164-400E-BAA1-3AB241949102}"/>
                </a:ext>
              </a:extLst>
            </p:cNvPr>
            <p:cNvSpPr/>
            <p:nvPr/>
          </p:nvSpPr>
          <p:spPr>
            <a:xfrm>
              <a:off x="3187146" y="4632711"/>
              <a:ext cx="22281" cy="23065"/>
            </a:xfrm>
            <a:custGeom>
              <a:avLst/>
              <a:gdLst/>
              <a:ahLst/>
              <a:cxnLst/>
              <a:rect l="0" t="0" r="0" b="0"/>
              <a:pathLst>
                <a:path w="22281" h="23065">
                  <a:moveTo>
                    <a:pt x="15547" y="0"/>
                  </a:moveTo>
                  <a:lnTo>
                    <a:pt x="7294" y="8253"/>
                  </a:lnTo>
                  <a:lnTo>
                    <a:pt x="6590" y="12412"/>
                  </a:lnTo>
                  <a:lnTo>
                    <a:pt x="7848" y="16912"/>
                  </a:lnTo>
                  <a:lnTo>
                    <a:pt x="10415" y="21639"/>
                  </a:lnTo>
                  <a:lnTo>
                    <a:pt x="13853" y="23064"/>
                  </a:lnTo>
                  <a:lnTo>
                    <a:pt x="17873" y="22286"/>
                  </a:lnTo>
                  <a:lnTo>
                    <a:pt x="22280" y="20040"/>
                  </a:lnTo>
                  <a:lnTo>
                    <a:pt x="21763" y="18542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FBA954B-C32C-49C7-B655-8391BE6F3DB8}"/>
              </a:ext>
            </a:extLst>
          </p:cNvPr>
          <p:cNvGrpSpPr/>
          <p:nvPr/>
        </p:nvGrpSpPr>
        <p:grpSpPr>
          <a:xfrm>
            <a:off x="760212" y="5191475"/>
            <a:ext cx="2877800" cy="350740"/>
            <a:chOff x="760212" y="5191475"/>
            <a:chExt cx="2877800" cy="350740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867944D-8E5B-4D75-8190-86CC83F8B517}"/>
                </a:ext>
              </a:extLst>
            </p:cNvPr>
            <p:cNvSpPr/>
            <p:nvPr/>
          </p:nvSpPr>
          <p:spPr>
            <a:xfrm>
              <a:off x="760212" y="5191475"/>
              <a:ext cx="219253" cy="350740"/>
            </a:xfrm>
            <a:custGeom>
              <a:avLst/>
              <a:gdLst/>
              <a:ahLst/>
              <a:cxnLst/>
              <a:rect l="0" t="0" r="0" b="0"/>
              <a:pathLst>
                <a:path w="219253" h="350740">
                  <a:moveTo>
                    <a:pt x="188158" y="350739"/>
                  </a:moveTo>
                  <a:lnTo>
                    <a:pt x="196412" y="342486"/>
                  </a:lnTo>
                  <a:lnTo>
                    <a:pt x="197979" y="336599"/>
                  </a:lnTo>
                  <a:lnTo>
                    <a:pt x="194289" y="302328"/>
                  </a:lnTo>
                  <a:lnTo>
                    <a:pt x="181032" y="256520"/>
                  </a:lnTo>
                  <a:lnTo>
                    <a:pt x="156606" y="201180"/>
                  </a:lnTo>
                  <a:lnTo>
                    <a:pt x="139113" y="145020"/>
                  </a:lnTo>
                  <a:lnTo>
                    <a:pt x="120799" y="85819"/>
                  </a:lnTo>
                  <a:lnTo>
                    <a:pt x="107833" y="32657"/>
                  </a:lnTo>
                  <a:lnTo>
                    <a:pt x="100059" y="3421"/>
                  </a:lnTo>
                  <a:lnTo>
                    <a:pt x="97468" y="0"/>
                  </a:lnTo>
                  <a:lnTo>
                    <a:pt x="94876" y="310"/>
                  </a:lnTo>
                  <a:lnTo>
                    <a:pt x="92285" y="3108"/>
                  </a:lnTo>
                  <a:lnTo>
                    <a:pt x="67093" y="62260"/>
                  </a:lnTo>
                  <a:lnTo>
                    <a:pt x="41545" y="125273"/>
                  </a:lnTo>
                  <a:lnTo>
                    <a:pt x="11826" y="185331"/>
                  </a:lnTo>
                  <a:lnTo>
                    <a:pt x="499" y="210174"/>
                  </a:lnTo>
                  <a:lnTo>
                    <a:pt x="0" y="217298"/>
                  </a:lnTo>
                  <a:lnTo>
                    <a:pt x="4052" y="229819"/>
                  </a:lnTo>
                  <a:lnTo>
                    <a:pt x="9279" y="233850"/>
                  </a:lnTo>
                  <a:lnTo>
                    <a:pt x="24299" y="238327"/>
                  </a:lnTo>
                  <a:lnTo>
                    <a:pt x="61229" y="240338"/>
                  </a:lnTo>
                  <a:lnTo>
                    <a:pt x="117269" y="228588"/>
                  </a:lnTo>
                  <a:lnTo>
                    <a:pt x="174227" y="220076"/>
                  </a:lnTo>
                  <a:lnTo>
                    <a:pt x="219252" y="21858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B1317B3-BAE6-429A-B42D-D61D50DCAE55}"/>
                </a:ext>
              </a:extLst>
            </p:cNvPr>
            <p:cNvSpPr/>
            <p:nvPr/>
          </p:nvSpPr>
          <p:spPr>
            <a:xfrm>
              <a:off x="1072747" y="5487799"/>
              <a:ext cx="38868" cy="21354"/>
            </a:xfrm>
            <a:custGeom>
              <a:avLst/>
              <a:gdLst/>
              <a:ahLst/>
              <a:cxnLst/>
              <a:rect l="0" t="0" r="0" b="0"/>
              <a:pathLst>
                <a:path w="38868" h="21354">
                  <a:moveTo>
                    <a:pt x="38867" y="0"/>
                  </a:moveTo>
                  <a:lnTo>
                    <a:pt x="26487" y="4127"/>
                  </a:lnTo>
                  <a:lnTo>
                    <a:pt x="23704" y="7934"/>
                  </a:lnTo>
                  <a:lnTo>
                    <a:pt x="22713" y="13063"/>
                  </a:lnTo>
                  <a:lnTo>
                    <a:pt x="22915" y="19073"/>
                  </a:lnTo>
                  <a:lnTo>
                    <a:pt x="25641" y="21353"/>
                  </a:lnTo>
                  <a:lnTo>
                    <a:pt x="30050" y="21145"/>
                  </a:lnTo>
                  <a:lnTo>
                    <a:pt x="35580" y="19279"/>
                  </a:lnTo>
                  <a:lnTo>
                    <a:pt x="35812" y="17172"/>
                  </a:lnTo>
                  <a:lnTo>
                    <a:pt x="26857" y="12527"/>
                  </a:lnTo>
                  <a:lnTo>
                    <a:pt x="15967" y="12189"/>
                  </a:lnTo>
                  <a:lnTo>
                    <a:pt x="0" y="1554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BAE4364-5651-4679-BC93-BBF0E553F39F}"/>
                </a:ext>
              </a:extLst>
            </p:cNvPr>
            <p:cNvSpPr/>
            <p:nvPr/>
          </p:nvSpPr>
          <p:spPr>
            <a:xfrm>
              <a:off x="1274859" y="5200179"/>
              <a:ext cx="240980" cy="46642"/>
            </a:xfrm>
            <a:custGeom>
              <a:avLst/>
              <a:gdLst/>
              <a:ahLst/>
              <a:cxnLst/>
              <a:rect l="0" t="0" r="0" b="0"/>
              <a:pathLst>
                <a:path w="240980" h="46642">
                  <a:moveTo>
                    <a:pt x="0" y="46641"/>
                  </a:moveTo>
                  <a:lnTo>
                    <a:pt x="8253" y="38387"/>
                  </a:lnTo>
                  <a:lnTo>
                    <a:pt x="29892" y="29128"/>
                  </a:lnTo>
                  <a:lnTo>
                    <a:pt x="86715" y="17933"/>
                  </a:lnTo>
                  <a:lnTo>
                    <a:pt x="141697" y="11891"/>
                  </a:lnTo>
                  <a:lnTo>
                    <a:pt x="204829" y="6012"/>
                  </a:lnTo>
                  <a:lnTo>
                    <a:pt x="24097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5C8C3A0-1D07-444A-B528-308B1275B9DA}"/>
                </a:ext>
              </a:extLst>
            </p:cNvPr>
            <p:cNvSpPr/>
            <p:nvPr/>
          </p:nvSpPr>
          <p:spPr>
            <a:xfrm>
              <a:off x="1416286" y="5215726"/>
              <a:ext cx="37365" cy="256527"/>
            </a:xfrm>
            <a:custGeom>
              <a:avLst/>
              <a:gdLst/>
              <a:ahLst/>
              <a:cxnLst/>
              <a:rect l="0" t="0" r="0" b="0"/>
              <a:pathLst>
                <a:path w="37365" h="256527">
                  <a:moveTo>
                    <a:pt x="21817" y="0"/>
                  </a:moveTo>
                  <a:lnTo>
                    <a:pt x="9437" y="4126"/>
                  </a:lnTo>
                  <a:lnTo>
                    <a:pt x="5790" y="8797"/>
                  </a:lnTo>
                  <a:lnTo>
                    <a:pt x="1738" y="23200"/>
                  </a:lnTo>
                  <a:lnTo>
                    <a:pt x="0" y="61460"/>
                  </a:lnTo>
                  <a:lnTo>
                    <a:pt x="11811" y="122720"/>
                  </a:lnTo>
                  <a:lnTo>
                    <a:pt x="24455" y="183659"/>
                  </a:lnTo>
                  <a:lnTo>
                    <a:pt x="35067" y="236245"/>
                  </a:lnTo>
                  <a:lnTo>
                    <a:pt x="37364" y="256526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644F7D5-D923-441F-BC15-78740828B38C}"/>
                </a:ext>
              </a:extLst>
            </p:cNvPr>
            <p:cNvSpPr/>
            <p:nvPr/>
          </p:nvSpPr>
          <p:spPr>
            <a:xfrm>
              <a:off x="1336567" y="5448932"/>
              <a:ext cx="218139" cy="48871"/>
            </a:xfrm>
            <a:custGeom>
              <a:avLst/>
              <a:gdLst/>
              <a:ahLst/>
              <a:cxnLst/>
              <a:rect l="0" t="0" r="0" b="0"/>
              <a:pathLst>
                <a:path w="218139" h="48871">
                  <a:moveTo>
                    <a:pt x="8253" y="38867"/>
                  </a:moveTo>
                  <a:lnTo>
                    <a:pt x="0" y="47121"/>
                  </a:lnTo>
                  <a:lnTo>
                    <a:pt x="160" y="48688"/>
                  </a:lnTo>
                  <a:lnTo>
                    <a:pt x="2858" y="48870"/>
                  </a:lnTo>
                  <a:lnTo>
                    <a:pt x="55968" y="35952"/>
                  </a:lnTo>
                  <a:lnTo>
                    <a:pt x="112959" y="23278"/>
                  </a:lnTo>
                  <a:lnTo>
                    <a:pt x="175667" y="7769"/>
                  </a:lnTo>
                  <a:lnTo>
                    <a:pt x="21813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E3D1D6E-3840-4053-B567-733C30EA9D0F}"/>
                </a:ext>
              </a:extLst>
            </p:cNvPr>
            <p:cNvSpPr/>
            <p:nvPr/>
          </p:nvSpPr>
          <p:spPr>
            <a:xfrm>
              <a:off x="1585800" y="5354008"/>
              <a:ext cx="132151" cy="126019"/>
            </a:xfrm>
            <a:custGeom>
              <a:avLst/>
              <a:gdLst/>
              <a:ahLst/>
              <a:cxnLst/>
              <a:rect l="0" t="0" r="0" b="0"/>
              <a:pathLst>
                <a:path w="132151" h="126019">
                  <a:moveTo>
                    <a:pt x="0" y="32735"/>
                  </a:moveTo>
                  <a:lnTo>
                    <a:pt x="2303" y="88868"/>
                  </a:lnTo>
                  <a:lnTo>
                    <a:pt x="4478" y="101733"/>
                  </a:lnTo>
                  <a:lnTo>
                    <a:pt x="2566" y="95935"/>
                  </a:lnTo>
                  <a:lnTo>
                    <a:pt x="1370" y="64061"/>
                  </a:lnTo>
                  <a:lnTo>
                    <a:pt x="7219" y="35491"/>
                  </a:lnTo>
                  <a:lnTo>
                    <a:pt x="15013" y="18413"/>
                  </a:lnTo>
                  <a:lnTo>
                    <a:pt x="26538" y="6792"/>
                  </a:lnTo>
                  <a:lnTo>
                    <a:pt x="33239" y="2484"/>
                  </a:lnTo>
                  <a:lnTo>
                    <a:pt x="49897" y="0"/>
                  </a:lnTo>
                  <a:lnTo>
                    <a:pt x="59177" y="547"/>
                  </a:lnTo>
                  <a:lnTo>
                    <a:pt x="67090" y="4367"/>
                  </a:lnTo>
                  <a:lnTo>
                    <a:pt x="97745" y="36571"/>
                  </a:lnTo>
                  <a:lnTo>
                    <a:pt x="118188" y="70793"/>
                  </a:lnTo>
                  <a:lnTo>
                    <a:pt x="132150" y="12601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C69FA53-D8B8-4CCA-A646-0048D076ED7E}"/>
                </a:ext>
              </a:extLst>
            </p:cNvPr>
            <p:cNvSpPr/>
            <p:nvPr/>
          </p:nvSpPr>
          <p:spPr>
            <a:xfrm>
              <a:off x="2052211" y="5207952"/>
              <a:ext cx="194339" cy="31095"/>
            </a:xfrm>
            <a:custGeom>
              <a:avLst/>
              <a:gdLst/>
              <a:ahLst/>
              <a:cxnLst/>
              <a:rect l="0" t="0" r="0" b="0"/>
              <a:pathLst>
                <a:path w="194339" h="31095">
                  <a:moveTo>
                    <a:pt x="0" y="31094"/>
                  </a:moveTo>
                  <a:lnTo>
                    <a:pt x="12380" y="22841"/>
                  </a:lnTo>
                  <a:lnTo>
                    <a:pt x="66463" y="14204"/>
                  </a:lnTo>
                  <a:lnTo>
                    <a:pt x="121094" y="9044"/>
                  </a:lnTo>
                  <a:lnTo>
                    <a:pt x="173411" y="1788"/>
                  </a:lnTo>
                  <a:lnTo>
                    <a:pt x="194338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8E7F649-1B1F-473B-89EE-1BEAB286BB65}"/>
                </a:ext>
              </a:extLst>
            </p:cNvPr>
            <p:cNvSpPr/>
            <p:nvPr/>
          </p:nvSpPr>
          <p:spPr>
            <a:xfrm>
              <a:off x="2156508" y="5200179"/>
              <a:ext cx="43401" cy="225433"/>
            </a:xfrm>
            <a:custGeom>
              <a:avLst/>
              <a:gdLst/>
              <a:ahLst/>
              <a:cxnLst/>
              <a:rect l="0" t="0" r="0" b="0"/>
              <a:pathLst>
                <a:path w="43401" h="225433">
                  <a:moveTo>
                    <a:pt x="20080" y="0"/>
                  </a:moveTo>
                  <a:lnTo>
                    <a:pt x="7700" y="4127"/>
                  </a:lnTo>
                  <a:lnTo>
                    <a:pt x="4053" y="8797"/>
                  </a:lnTo>
                  <a:lnTo>
                    <a:pt x="0" y="23199"/>
                  </a:lnTo>
                  <a:lnTo>
                    <a:pt x="5642" y="75235"/>
                  </a:lnTo>
                  <a:lnTo>
                    <a:pt x="17634" y="131500"/>
                  </a:lnTo>
                  <a:lnTo>
                    <a:pt x="34590" y="188217"/>
                  </a:lnTo>
                  <a:lnTo>
                    <a:pt x="43400" y="22543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9CB77A9-D6EC-4675-B13A-8D6CF24DE0A5}"/>
                </a:ext>
              </a:extLst>
            </p:cNvPr>
            <p:cNvSpPr/>
            <p:nvPr/>
          </p:nvSpPr>
          <p:spPr>
            <a:xfrm>
              <a:off x="2106146" y="5433385"/>
              <a:ext cx="210366" cy="40916"/>
            </a:xfrm>
            <a:custGeom>
              <a:avLst/>
              <a:gdLst/>
              <a:ahLst/>
              <a:cxnLst/>
              <a:rect l="0" t="0" r="0" b="0"/>
              <a:pathLst>
                <a:path w="210366" h="40916">
                  <a:moveTo>
                    <a:pt x="8253" y="31094"/>
                  </a:moveTo>
                  <a:lnTo>
                    <a:pt x="0" y="39347"/>
                  </a:lnTo>
                  <a:lnTo>
                    <a:pt x="1024" y="40915"/>
                  </a:lnTo>
                  <a:lnTo>
                    <a:pt x="18971" y="38994"/>
                  </a:lnTo>
                  <a:lnTo>
                    <a:pt x="80589" y="25695"/>
                  </a:lnTo>
                  <a:lnTo>
                    <a:pt x="143704" y="10346"/>
                  </a:lnTo>
                  <a:lnTo>
                    <a:pt x="184369" y="2299"/>
                  </a:lnTo>
                  <a:lnTo>
                    <a:pt x="210365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DF55C10-FA96-4965-B681-137101EBBC47}"/>
                </a:ext>
              </a:extLst>
            </p:cNvPr>
            <p:cNvSpPr/>
            <p:nvPr/>
          </p:nvSpPr>
          <p:spPr>
            <a:xfrm>
              <a:off x="2386473" y="5340102"/>
              <a:ext cx="155471" cy="124378"/>
            </a:xfrm>
            <a:custGeom>
              <a:avLst/>
              <a:gdLst/>
              <a:ahLst/>
              <a:cxnLst/>
              <a:rect l="0" t="0" r="0" b="0"/>
              <a:pathLst>
                <a:path w="155471" h="124378">
                  <a:moveTo>
                    <a:pt x="0" y="0"/>
                  </a:moveTo>
                  <a:lnTo>
                    <a:pt x="15749" y="56845"/>
                  </a:lnTo>
                  <a:lnTo>
                    <a:pt x="26802" y="95171"/>
                  </a:lnTo>
                  <a:lnTo>
                    <a:pt x="25444" y="91530"/>
                  </a:lnTo>
                  <a:lnTo>
                    <a:pt x="24603" y="57396"/>
                  </a:lnTo>
                  <a:lnTo>
                    <a:pt x="30514" y="31978"/>
                  </a:lnTo>
                  <a:lnTo>
                    <a:pt x="38322" y="15940"/>
                  </a:lnTo>
                  <a:lnTo>
                    <a:pt x="44550" y="10627"/>
                  </a:lnTo>
                  <a:lnTo>
                    <a:pt x="60683" y="4723"/>
                  </a:lnTo>
                  <a:lnTo>
                    <a:pt x="77066" y="4403"/>
                  </a:lnTo>
                  <a:lnTo>
                    <a:pt x="85063" y="5526"/>
                  </a:lnTo>
                  <a:lnTo>
                    <a:pt x="100858" y="13684"/>
                  </a:lnTo>
                  <a:lnTo>
                    <a:pt x="108697" y="19488"/>
                  </a:lnTo>
                  <a:lnTo>
                    <a:pt x="136237" y="77175"/>
                  </a:lnTo>
                  <a:lnTo>
                    <a:pt x="155470" y="124377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88FC371-E825-4C77-8C41-F1541C9A277C}"/>
                </a:ext>
              </a:extLst>
            </p:cNvPr>
            <p:cNvSpPr/>
            <p:nvPr/>
          </p:nvSpPr>
          <p:spPr>
            <a:xfrm>
              <a:off x="2565264" y="5229289"/>
              <a:ext cx="85510" cy="219644"/>
            </a:xfrm>
            <a:custGeom>
              <a:avLst/>
              <a:gdLst/>
              <a:ahLst/>
              <a:cxnLst/>
              <a:rect l="0" t="0" r="0" b="0"/>
              <a:pathLst>
                <a:path w="85510" h="219644">
                  <a:moveTo>
                    <a:pt x="0" y="33078"/>
                  </a:moveTo>
                  <a:lnTo>
                    <a:pt x="12380" y="4192"/>
                  </a:lnTo>
                  <a:lnTo>
                    <a:pt x="18618" y="0"/>
                  </a:lnTo>
                  <a:lnTo>
                    <a:pt x="25368" y="1525"/>
                  </a:lnTo>
                  <a:lnTo>
                    <a:pt x="32459" y="6861"/>
                  </a:lnTo>
                  <a:lnTo>
                    <a:pt x="42641" y="24305"/>
                  </a:lnTo>
                  <a:lnTo>
                    <a:pt x="60342" y="74819"/>
                  </a:lnTo>
                  <a:lnTo>
                    <a:pt x="71238" y="131818"/>
                  </a:lnTo>
                  <a:lnTo>
                    <a:pt x="81794" y="187964"/>
                  </a:lnTo>
                  <a:lnTo>
                    <a:pt x="85509" y="21964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F729E39-9044-486A-81E0-2C8D75A9FE59}"/>
                </a:ext>
              </a:extLst>
            </p:cNvPr>
            <p:cNvSpPr/>
            <p:nvPr/>
          </p:nvSpPr>
          <p:spPr>
            <a:xfrm>
              <a:off x="2557011" y="5293461"/>
              <a:ext cx="132630" cy="38869"/>
            </a:xfrm>
            <a:custGeom>
              <a:avLst/>
              <a:gdLst/>
              <a:ahLst/>
              <a:cxnLst/>
              <a:rect l="0" t="0" r="0" b="0"/>
              <a:pathLst>
                <a:path w="132630" h="38869">
                  <a:moveTo>
                    <a:pt x="8253" y="38868"/>
                  </a:moveTo>
                  <a:lnTo>
                    <a:pt x="0" y="30614"/>
                  </a:lnTo>
                  <a:lnTo>
                    <a:pt x="160" y="27320"/>
                  </a:lnTo>
                  <a:lnTo>
                    <a:pt x="2857" y="24259"/>
                  </a:lnTo>
                  <a:lnTo>
                    <a:pt x="7247" y="21355"/>
                  </a:lnTo>
                  <a:lnTo>
                    <a:pt x="69354" y="11930"/>
                  </a:lnTo>
                  <a:lnTo>
                    <a:pt x="132629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0941123-9ABF-48A0-9E00-9E4AEF4DFA9F}"/>
                </a:ext>
              </a:extLst>
            </p:cNvPr>
            <p:cNvSpPr/>
            <p:nvPr/>
          </p:nvSpPr>
          <p:spPr>
            <a:xfrm>
              <a:off x="2792858" y="5289476"/>
              <a:ext cx="231442" cy="151683"/>
            </a:xfrm>
            <a:custGeom>
              <a:avLst/>
              <a:gdLst/>
              <a:ahLst/>
              <a:cxnLst/>
              <a:rect l="0" t="0" r="0" b="0"/>
              <a:pathLst>
                <a:path w="231442" h="151683">
                  <a:moveTo>
                    <a:pt x="5612" y="81720"/>
                  </a:moveTo>
                  <a:lnTo>
                    <a:pt x="17992" y="85847"/>
                  </a:lnTo>
                  <a:lnTo>
                    <a:pt x="30980" y="85570"/>
                  </a:lnTo>
                  <a:lnTo>
                    <a:pt x="44526" y="81704"/>
                  </a:lnTo>
                  <a:lnTo>
                    <a:pt x="56304" y="74227"/>
                  </a:lnTo>
                  <a:lnTo>
                    <a:pt x="64994" y="62843"/>
                  </a:lnTo>
                  <a:lnTo>
                    <a:pt x="70871" y="48282"/>
                  </a:lnTo>
                  <a:lnTo>
                    <a:pt x="73484" y="30294"/>
                  </a:lnTo>
                  <a:lnTo>
                    <a:pt x="70038" y="15390"/>
                  </a:lnTo>
                  <a:lnTo>
                    <a:pt x="66701" y="8997"/>
                  </a:lnTo>
                  <a:lnTo>
                    <a:pt x="61021" y="4735"/>
                  </a:lnTo>
                  <a:lnTo>
                    <a:pt x="45497" y="0"/>
                  </a:lnTo>
                  <a:lnTo>
                    <a:pt x="37384" y="1328"/>
                  </a:lnTo>
                  <a:lnTo>
                    <a:pt x="21461" y="9714"/>
                  </a:lnTo>
                  <a:lnTo>
                    <a:pt x="8049" y="28988"/>
                  </a:lnTo>
                  <a:lnTo>
                    <a:pt x="2054" y="41383"/>
                  </a:lnTo>
                  <a:lnTo>
                    <a:pt x="0" y="68974"/>
                  </a:lnTo>
                  <a:lnTo>
                    <a:pt x="5709" y="95921"/>
                  </a:lnTo>
                  <a:lnTo>
                    <a:pt x="16883" y="116535"/>
                  </a:lnTo>
                  <a:lnTo>
                    <a:pt x="37397" y="129727"/>
                  </a:lnTo>
                  <a:lnTo>
                    <a:pt x="50122" y="134454"/>
                  </a:lnTo>
                  <a:lnTo>
                    <a:pt x="78081" y="132797"/>
                  </a:lnTo>
                  <a:lnTo>
                    <a:pt x="92793" y="128727"/>
                  </a:lnTo>
                  <a:lnTo>
                    <a:pt x="118351" y="98870"/>
                  </a:lnTo>
                  <a:lnTo>
                    <a:pt x="142951" y="44767"/>
                  </a:lnTo>
                  <a:lnTo>
                    <a:pt x="149569" y="24702"/>
                  </a:lnTo>
                  <a:lnTo>
                    <a:pt x="152543" y="22978"/>
                  </a:lnTo>
                  <a:lnTo>
                    <a:pt x="159015" y="27110"/>
                  </a:lnTo>
                  <a:lnTo>
                    <a:pt x="222364" y="74034"/>
                  </a:lnTo>
                  <a:lnTo>
                    <a:pt x="227849" y="79187"/>
                  </a:lnTo>
                  <a:lnTo>
                    <a:pt x="230641" y="86078"/>
                  </a:lnTo>
                  <a:lnTo>
                    <a:pt x="231441" y="102947"/>
                  </a:lnTo>
                  <a:lnTo>
                    <a:pt x="226614" y="117354"/>
                  </a:lnTo>
                  <a:lnTo>
                    <a:pt x="222908" y="123614"/>
                  </a:lnTo>
                  <a:lnTo>
                    <a:pt x="209578" y="132874"/>
                  </a:lnTo>
                  <a:lnTo>
                    <a:pt x="168856" y="151682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AD0CD04-304E-4F57-A8B0-A08AE9AA6699}"/>
                </a:ext>
              </a:extLst>
            </p:cNvPr>
            <p:cNvSpPr/>
            <p:nvPr/>
          </p:nvSpPr>
          <p:spPr>
            <a:xfrm>
              <a:off x="3054996" y="5199571"/>
              <a:ext cx="124378" cy="233815"/>
            </a:xfrm>
            <a:custGeom>
              <a:avLst/>
              <a:gdLst/>
              <a:ahLst/>
              <a:cxnLst/>
              <a:rect l="0" t="0" r="0" b="0"/>
              <a:pathLst>
                <a:path w="124378" h="233815">
                  <a:moveTo>
                    <a:pt x="0" y="16155"/>
                  </a:moveTo>
                  <a:lnTo>
                    <a:pt x="20634" y="3775"/>
                  </a:lnTo>
                  <a:lnTo>
                    <a:pt x="37674" y="0"/>
                  </a:lnTo>
                  <a:lnTo>
                    <a:pt x="45845" y="203"/>
                  </a:lnTo>
                  <a:lnTo>
                    <a:pt x="51293" y="4656"/>
                  </a:lnTo>
                  <a:lnTo>
                    <a:pt x="57346" y="21121"/>
                  </a:lnTo>
                  <a:lnTo>
                    <a:pt x="61232" y="73950"/>
                  </a:lnTo>
                  <a:lnTo>
                    <a:pt x="63632" y="125026"/>
                  </a:lnTo>
                  <a:lnTo>
                    <a:pt x="75380" y="180083"/>
                  </a:lnTo>
                  <a:lnTo>
                    <a:pt x="87917" y="207630"/>
                  </a:lnTo>
                  <a:lnTo>
                    <a:pt x="102126" y="222177"/>
                  </a:lnTo>
                  <a:lnTo>
                    <a:pt x="124377" y="233814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E94D492-1D57-40F6-B5B8-9006E598112A}"/>
                </a:ext>
              </a:extLst>
            </p:cNvPr>
            <p:cNvSpPr/>
            <p:nvPr/>
          </p:nvSpPr>
          <p:spPr>
            <a:xfrm>
              <a:off x="3066011" y="5299144"/>
              <a:ext cx="175551" cy="95374"/>
            </a:xfrm>
            <a:custGeom>
              <a:avLst/>
              <a:gdLst/>
              <a:ahLst/>
              <a:cxnLst/>
              <a:rect l="0" t="0" r="0" b="0"/>
              <a:pathLst>
                <a:path w="175551" h="95374">
                  <a:moveTo>
                    <a:pt x="20079" y="25411"/>
                  </a:moveTo>
                  <a:lnTo>
                    <a:pt x="7699" y="29538"/>
                  </a:lnTo>
                  <a:lnTo>
                    <a:pt x="4053" y="34209"/>
                  </a:lnTo>
                  <a:lnTo>
                    <a:pt x="0" y="48612"/>
                  </a:lnTo>
                  <a:lnTo>
                    <a:pt x="2375" y="53834"/>
                  </a:lnTo>
                  <a:lnTo>
                    <a:pt x="7413" y="57315"/>
                  </a:lnTo>
                  <a:lnTo>
                    <a:pt x="31010" y="62216"/>
                  </a:lnTo>
                  <a:lnTo>
                    <a:pt x="49985" y="61635"/>
                  </a:lnTo>
                  <a:lnTo>
                    <a:pt x="100590" y="42519"/>
                  </a:lnTo>
                  <a:lnTo>
                    <a:pt x="123301" y="23570"/>
                  </a:lnTo>
                  <a:lnTo>
                    <a:pt x="136844" y="1545"/>
                  </a:lnTo>
                  <a:lnTo>
                    <a:pt x="140245" y="0"/>
                  </a:lnTo>
                  <a:lnTo>
                    <a:pt x="143376" y="2424"/>
                  </a:lnTo>
                  <a:lnTo>
                    <a:pt x="154607" y="27013"/>
                  </a:lnTo>
                  <a:lnTo>
                    <a:pt x="167748" y="74492"/>
                  </a:lnTo>
                  <a:lnTo>
                    <a:pt x="175550" y="95373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9B1A6A1-FD8E-4552-BA7E-8F35A467AA07}"/>
                </a:ext>
              </a:extLst>
            </p:cNvPr>
            <p:cNvSpPr/>
            <p:nvPr/>
          </p:nvSpPr>
          <p:spPr>
            <a:xfrm>
              <a:off x="3194920" y="5192406"/>
              <a:ext cx="7774" cy="1"/>
            </a:xfrm>
            <a:custGeom>
              <a:avLst/>
              <a:gdLst/>
              <a:ahLst/>
              <a:cxnLst/>
              <a:rect l="0" t="0" r="0" b="0"/>
              <a:pathLst>
                <a:path w="7774" h="1">
                  <a:moveTo>
                    <a:pt x="0" y="0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F81EABF-EB4D-49A4-B2F3-C3577503A965}"/>
                </a:ext>
              </a:extLst>
            </p:cNvPr>
            <p:cNvSpPr/>
            <p:nvPr/>
          </p:nvSpPr>
          <p:spPr>
            <a:xfrm>
              <a:off x="3489042" y="5251138"/>
              <a:ext cx="148970" cy="186735"/>
            </a:xfrm>
            <a:custGeom>
              <a:avLst/>
              <a:gdLst/>
              <a:ahLst/>
              <a:cxnLst/>
              <a:rect l="0" t="0" r="0" b="0"/>
              <a:pathLst>
                <a:path w="148970" h="186735">
                  <a:moveTo>
                    <a:pt x="32366" y="65644"/>
                  </a:moveTo>
                  <a:lnTo>
                    <a:pt x="67011" y="96834"/>
                  </a:lnTo>
                  <a:lnTo>
                    <a:pt x="84904" y="101675"/>
                  </a:lnTo>
                  <a:lnTo>
                    <a:pt x="99190" y="98644"/>
                  </a:lnTo>
                  <a:lnTo>
                    <a:pt x="105418" y="95417"/>
                  </a:lnTo>
                  <a:lnTo>
                    <a:pt x="116945" y="80316"/>
                  </a:lnTo>
                  <a:lnTo>
                    <a:pt x="126099" y="58345"/>
                  </a:lnTo>
                  <a:lnTo>
                    <a:pt x="130167" y="31306"/>
                  </a:lnTo>
                  <a:lnTo>
                    <a:pt x="127797" y="20295"/>
                  </a:lnTo>
                  <a:lnTo>
                    <a:pt x="115951" y="3454"/>
                  </a:lnTo>
                  <a:lnTo>
                    <a:pt x="107091" y="0"/>
                  </a:lnTo>
                  <a:lnTo>
                    <a:pt x="85730" y="768"/>
                  </a:lnTo>
                  <a:lnTo>
                    <a:pt x="49425" y="19166"/>
                  </a:lnTo>
                  <a:lnTo>
                    <a:pt x="15444" y="58878"/>
                  </a:lnTo>
                  <a:lnTo>
                    <a:pt x="3252" y="89412"/>
                  </a:lnTo>
                  <a:lnTo>
                    <a:pt x="0" y="104810"/>
                  </a:lnTo>
                  <a:lnTo>
                    <a:pt x="3298" y="131132"/>
                  </a:lnTo>
                  <a:lnTo>
                    <a:pt x="17419" y="160767"/>
                  </a:lnTo>
                  <a:lnTo>
                    <a:pt x="22401" y="167927"/>
                  </a:lnTo>
                  <a:lnTo>
                    <a:pt x="39454" y="178185"/>
                  </a:lnTo>
                  <a:lnTo>
                    <a:pt x="73334" y="186514"/>
                  </a:lnTo>
                  <a:lnTo>
                    <a:pt x="97215" y="186734"/>
                  </a:lnTo>
                  <a:lnTo>
                    <a:pt x="128356" y="177146"/>
                  </a:lnTo>
                  <a:lnTo>
                    <a:pt x="142975" y="168175"/>
                  </a:lnTo>
                  <a:lnTo>
                    <a:pt x="146700" y="163365"/>
                  </a:lnTo>
                  <a:lnTo>
                    <a:pt x="148320" y="158431"/>
                  </a:lnTo>
                  <a:lnTo>
                    <a:pt x="148969" y="143379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FE989AC-42E4-48CC-B721-FE07FCF77DE4}"/>
              </a:ext>
            </a:extLst>
          </p:cNvPr>
          <p:cNvSpPr/>
          <p:nvPr/>
        </p:nvSpPr>
        <p:spPr>
          <a:xfrm>
            <a:off x="3288202" y="5285687"/>
            <a:ext cx="132151" cy="147699"/>
          </a:xfrm>
          <a:custGeom>
            <a:avLst/>
            <a:gdLst/>
            <a:ahLst/>
            <a:cxnLst/>
            <a:rect l="0" t="0" r="0" b="0"/>
            <a:pathLst>
              <a:path w="132151" h="147699">
                <a:moveTo>
                  <a:pt x="0" y="0"/>
                </a:moveTo>
                <a:lnTo>
                  <a:pt x="0" y="60091"/>
                </a:lnTo>
                <a:lnTo>
                  <a:pt x="5342" y="116487"/>
                </a:lnTo>
                <a:lnTo>
                  <a:pt x="6190" y="139794"/>
                </a:lnTo>
                <a:lnTo>
                  <a:pt x="4990" y="139837"/>
                </a:lnTo>
                <a:lnTo>
                  <a:pt x="3327" y="137275"/>
                </a:lnTo>
                <a:lnTo>
                  <a:pt x="5112" y="113036"/>
                </a:lnTo>
                <a:lnTo>
                  <a:pt x="18183" y="68213"/>
                </a:lnTo>
                <a:lnTo>
                  <a:pt x="36797" y="32285"/>
                </a:lnTo>
                <a:lnTo>
                  <a:pt x="53782" y="20683"/>
                </a:lnTo>
                <a:lnTo>
                  <a:pt x="64358" y="16380"/>
                </a:lnTo>
                <a:lnTo>
                  <a:pt x="73136" y="16966"/>
                </a:lnTo>
                <a:lnTo>
                  <a:pt x="80715" y="20812"/>
                </a:lnTo>
                <a:lnTo>
                  <a:pt x="105291" y="47682"/>
                </a:lnTo>
                <a:lnTo>
                  <a:pt x="111576" y="64955"/>
                </a:lnTo>
                <a:lnTo>
                  <a:pt x="124618" y="122316"/>
                </a:lnTo>
                <a:lnTo>
                  <a:pt x="132150" y="147698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FA472D08-E5FB-4CFA-B1AD-B108D46ABEE3}"/>
              </a:ext>
            </a:extLst>
          </p:cNvPr>
          <p:cNvSpPr/>
          <p:nvPr/>
        </p:nvSpPr>
        <p:spPr>
          <a:xfrm>
            <a:off x="668523" y="5060255"/>
            <a:ext cx="3101639" cy="528601"/>
          </a:xfrm>
          <a:custGeom>
            <a:avLst/>
            <a:gdLst/>
            <a:ahLst/>
            <a:cxnLst/>
            <a:rect l="0" t="0" r="0" b="0"/>
            <a:pathLst>
              <a:path w="3101639" h="528601">
                <a:moveTo>
                  <a:pt x="0" y="0"/>
                </a:moveTo>
                <a:lnTo>
                  <a:pt x="3101638" y="0"/>
                </a:lnTo>
                <a:lnTo>
                  <a:pt x="3101638" y="528600"/>
                </a:lnTo>
                <a:lnTo>
                  <a:pt x="0" y="528600"/>
                </a:lnTo>
                <a:close/>
              </a:path>
            </a:pathLst>
          </a:custGeom>
          <a:solidFill>
            <a:schemeClr val="accent1">
              <a:alpha val="1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E31957-B439-46F1-8D42-8D1C4DC03B02}"/>
              </a:ext>
            </a:extLst>
          </p:cNvPr>
          <p:cNvGrpSpPr/>
          <p:nvPr/>
        </p:nvGrpSpPr>
        <p:grpSpPr>
          <a:xfrm>
            <a:off x="3684652" y="5236818"/>
            <a:ext cx="26786" cy="134379"/>
            <a:chOff x="3684652" y="5236818"/>
            <a:chExt cx="26786" cy="134379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5942B23-4CA7-4B46-B2C6-5168559E8D1C}"/>
                </a:ext>
              </a:extLst>
            </p:cNvPr>
            <p:cNvSpPr/>
            <p:nvPr/>
          </p:nvSpPr>
          <p:spPr>
            <a:xfrm>
              <a:off x="3684652" y="5236818"/>
              <a:ext cx="16028" cy="10003"/>
            </a:xfrm>
            <a:custGeom>
              <a:avLst/>
              <a:gdLst/>
              <a:ahLst/>
              <a:cxnLst/>
              <a:rect l="0" t="0" r="0" b="0"/>
              <a:pathLst>
                <a:path w="16028" h="10003">
                  <a:moveTo>
                    <a:pt x="7773" y="10002"/>
                  </a:moveTo>
                  <a:lnTo>
                    <a:pt x="16027" y="1748"/>
                  </a:lnTo>
                  <a:lnTo>
                    <a:pt x="15867" y="181"/>
                  </a:lnTo>
                  <a:lnTo>
                    <a:pt x="13169" y="0"/>
                  </a:lnTo>
                  <a:lnTo>
                    <a:pt x="0" y="2228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FB22D83-A2B8-438A-ACEC-7923510BDF68}"/>
                </a:ext>
              </a:extLst>
            </p:cNvPr>
            <p:cNvSpPr/>
            <p:nvPr/>
          </p:nvSpPr>
          <p:spPr>
            <a:xfrm>
              <a:off x="3699016" y="5347876"/>
              <a:ext cx="12422" cy="23321"/>
            </a:xfrm>
            <a:custGeom>
              <a:avLst/>
              <a:gdLst/>
              <a:ahLst/>
              <a:cxnLst/>
              <a:rect l="0" t="0" r="0" b="0"/>
              <a:pathLst>
                <a:path w="12422" h="23321">
                  <a:moveTo>
                    <a:pt x="8957" y="23320"/>
                  </a:moveTo>
                  <a:lnTo>
                    <a:pt x="703" y="15066"/>
                  </a:lnTo>
                  <a:lnTo>
                    <a:pt x="0" y="15226"/>
                  </a:lnTo>
                  <a:lnTo>
                    <a:pt x="3824" y="22314"/>
                  </a:lnTo>
                  <a:lnTo>
                    <a:pt x="6399" y="22650"/>
                  </a:lnTo>
                  <a:lnTo>
                    <a:pt x="8979" y="20282"/>
                  </a:lnTo>
                  <a:lnTo>
                    <a:pt x="11563" y="16112"/>
                  </a:lnTo>
                  <a:lnTo>
                    <a:pt x="12421" y="12469"/>
                  </a:lnTo>
                  <a:lnTo>
                    <a:pt x="12130" y="9176"/>
                  </a:lnTo>
                  <a:lnTo>
                    <a:pt x="8957" y="0"/>
                  </a:lnTo>
                </a:path>
              </a:pathLst>
            </a:custGeom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8137C32-00B1-470D-B30A-CB4F094F837C}"/>
              </a:ext>
            </a:extLst>
          </p:cNvPr>
          <p:cNvGrpSpPr/>
          <p:nvPr/>
        </p:nvGrpSpPr>
        <p:grpSpPr>
          <a:xfrm>
            <a:off x="1704148" y="5666591"/>
            <a:ext cx="3380219" cy="357583"/>
            <a:chOff x="1704148" y="5666591"/>
            <a:chExt cx="3380219" cy="357583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E39D17C-15C2-4F5B-A904-FCBB8FB62ACD}"/>
                </a:ext>
              </a:extLst>
            </p:cNvPr>
            <p:cNvSpPr/>
            <p:nvPr/>
          </p:nvSpPr>
          <p:spPr>
            <a:xfrm>
              <a:off x="1704148" y="5807171"/>
              <a:ext cx="215914" cy="162588"/>
            </a:xfrm>
            <a:custGeom>
              <a:avLst/>
              <a:gdLst/>
              <a:ahLst/>
              <a:cxnLst/>
              <a:rect l="0" t="0" r="0" b="0"/>
              <a:pathLst>
                <a:path w="215914" h="162588">
                  <a:moveTo>
                    <a:pt x="153725" y="162587"/>
                  </a:moveTo>
                  <a:lnTo>
                    <a:pt x="151422" y="131067"/>
                  </a:lnTo>
                  <a:lnTo>
                    <a:pt x="131325" y="68800"/>
                  </a:lnTo>
                  <a:lnTo>
                    <a:pt x="115320" y="15164"/>
                  </a:lnTo>
                  <a:lnTo>
                    <a:pt x="112575" y="4708"/>
                  </a:lnTo>
                  <a:lnTo>
                    <a:pt x="109017" y="328"/>
                  </a:lnTo>
                  <a:lnTo>
                    <a:pt x="104918" y="0"/>
                  </a:lnTo>
                  <a:lnTo>
                    <a:pt x="100457" y="2372"/>
                  </a:lnTo>
                  <a:lnTo>
                    <a:pt x="60198" y="63490"/>
                  </a:lnTo>
                  <a:lnTo>
                    <a:pt x="11272" y="123661"/>
                  </a:lnTo>
                  <a:lnTo>
                    <a:pt x="873" y="135498"/>
                  </a:lnTo>
                  <a:lnTo>
                    <a:pt x="0" y="138481"/>
                  </a:lnTo>
                  <a:lnTo>
                    <a:pt x="2009" y="139607"/>
                  </a:lnTo>
                  <a:lnTo>
                    <a:pt x="5940" y="139494"/>
                  </a:lnTo>
                  <a:lnTo>
                    <a:pt x="64667" y="118968"/>
                  </a:lnTo>
                  <a:lnTo>
                    <a:pt x="127729" y="103891"/>
                  </a:lnTo>
                  <a:lnTo>
                    <a:pt x="188267" y="101569"/>
                  </a:lnTo>
                  <a:lnTo>
                    <a:pt x="215913" y="1081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A375F22-4FA4-4CF2-A07B-CF397DAA8237}"/>
                </a:ext>
              </a:extLst>
            </p:cNvPr>
            <p:cNvSpPr/>
            <p:nvPr/>
          </p:nvSpPr>
          <p:spPr>
            <a:xfrm>
              <a:off x="1974476" y="5952163"/>
              <a:ext cx="38869" cy="9823"/>
            </a:xfrm>
            <a:custGeom>
              <a:avLst/>
              <a:gdLst/>
              <a:ahLst/>
              <a:cxnLst/>
              <a:rect l="0" t="0" r="0" b="0"/>
              <a:pathLst>
                <a:path w="38869" h="9823">
                  <a:moveTo>
                    <a:pt x="38868" y="9822"/>
                  </a:moveTo>
                  <a:lnTo>
                    <a:pt x="30614" y="1568"/>
                  </a:lnTo>
                  <a:lnTo>
                    <a:pt x="25592" y="0"/>
                  </a:lnTo>
                  <a:lnTo>
                    <a:pt x="0" y="204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36059F9-A73C-4C58-A5F2-0E762B62A6A0}"/>
                </a:ext>
              </a:extLst>
            </p:cNvPr>
            <p:cNvSpPr/>
            <p:nvPr/>
          </p:nvSpPr>
          <p:spPr>
            <a:xfrm>
              <a:off x="2067758" y="5806514"/>
              <a:ext cx="31095" cy="155472"/>
            </a:xfrm>
            <a:custGeom>
              <a:avLst/>
              <a:gdLst/>
              <a:ahLst/>
              <a:cxnLst/>
              <a:rect l="0" t="0" r="0" b="0"/>
              <a:pathLst>
                <a:path w="31095" h="155472">
                  <a:moveTo>
                    <a:pt x="0" y="0"/>
                  </a:moveTo>
                  <a:lnTo>
                    <a:pt x="13446" y="49552"/>
                  </a:lnTo>
                  <a:lnTo>
                    <a:pt x="23819" y="106782"/>
                  </a:lnTo>
                  <a:lnTo>
                    <a:pt x="31094" y="15547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39EEA7-D527-43AD-8C3E-3935097AAAB5}"/>
                </a:ext>
              </a:extLst>
            </p:cNvPr>
            <p:cNvSpPr/>
            <p:nvPr/>
          </p:nvSpPr>
          <p:spPr>
            <a:xfrm>
              <a:off x="2129947" y="5736552"/>
              <a:ext cx="95587" cy="287622"/>
            </a:xfrm>
            <a:custGeom>
              <a:avLst/>
              <a:gdLst/>
              <a:ahLst/>
              <a:cxnLst/>
              <a:rect l="0" t="0" r="0" b="0"/>
              <a:pathLst>
                <a:path w="95587" h="287622">
                  <a:moveTo>
                    <a:pt x="0" y="0"/>
                  </a:moveTo>
                  <a:lnTo>
                    <a:pt x="19481" y="7934"/>
                  </a:lnTo>
                  <a:lnTo>
                    <a:pt x="45119" y="26535"/>
                  </a:lnTo>
                  <a:lnTo>
                    <a:pt x="67783" y="52681"/>
                  </a:lnTo>
                  <a:lnTo>
                    <a:pt x="92851" y="108728"/>
                  </a:lnTo>
                  <a:lnTo>
                    <a:pt x="95586" y="116536"/>
                  </a:lnTo>
                  <a:lnTo>
                    <a:pt x="95308" y="156411"/>
                  </a:lnTo>
                  <a:lnTo>
                    <a:pt x="78940" y="210265"/>
                  </a:lnTo>
                  <a:lnTo>
                    <a:pt x="63482" y="247292"/>
                  </a:lnTo>
                  <a:lnTo>
                    <a:pt x="31094" y="28762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74903D2-7F18-4BDB-9776-47163C8EE58A}"/>
                </a:ext>
              </a:extLst>
            </p:cNvPr>
            <p:cNvSpPr/>
            <p:nvPr/>
          </p:nvSpPr>
          <p:spPr>
            <a:xfrm>
              <a:off x="2448661" y="5786168"/>
              <a:ext cx="14147" cy="206911"/>
            </a:xfrm>
            <a:custGeom>
              <a:avLst/>
              <a:gdLst/>
              <a:ahLst/>
              <a:cxnLst/>
              <a:rect l="0" t="0" r="0" b="0"/>
              <a:pathLst>
                <a:path w="14147" h="206911">
                  <a:moveTo>
                    <a:pt x="0" y="12573"/>
                  </a:moveTo>
                  <a:lnTo>
                    <a:pt x="4127" y="192"/>
                  </a:lnTo>
                  <a:lnTo>
                    <a:pt x="6206" y="0"/>
                  </a:lnTo>
                  <a:lnTo>
                    <a:pt x="10820" y="9000"/>
                  </a:lnTo>
                  <a:lnTo>
                    <a:pt x="14146" y="33491"/>
                  </a:lnTo>
                  <a:lnTo>
                    <a:pt x="9928" y="91337"/>
                  </a:lnTo>
                  <a:lnTo>
                    <a:pt x="5896" y="151772"/>
                  </a:lnTo>
                  <a:lnTo>
                    <a:pt x="0" y="20691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8E539DD-FB50-43B8-B30A-6D9464BEAE8F}"/>
                </a:ext>
              </a:extLst>
            </p:cNvPr>
            <p:cNvSpPr/>
            <p:nvPr/>
          </p:nvSpPr>
          <p:spPr>
            <a:xfrm>
              <a:off x="2394246" y="5752099"/>
              <a:ext cx="233207" cy="23322"/>
            </a:xfrm>
            <a:custGeom>
              <a:avLst/>
              <a:gdLst/>
              <a:ahLst/>
              <a:cxnLst/>
              <a:rect l="0" t="0" r="0" b="0"/>
              <a:pathLst>
                <a:path w="233207" h="23322">
                  <a:moveTo>
                    <a:pt x="0" y="23321"/>
                  </a:moveTo>
                  <a:lnTo>
                    <a:pt x="60107" y="17115"/>
                  </a:lnTo>
                  <a:lnTo>
                    <a:pt x="105334" y="10061"/>
                  </a:lnTo>
                  <a:lnTo>
                    <a:pt x="164224" y="3365"/>
                  </a:lnTo>
                  <a:lnTo>
                    <a:pt x="218045" y="665"/>
                  </a:lnTo>
                  <a:lnTo>
                    <a:pt x="233206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6B295D5-DB57-4A5D-B3F1-1EB9155F800C}"/>
                </a:ext>
              </a:extLst>
            </p:cNvPr>
            <p:cNvSpPr/>
            <p:nvPr/>
          </p:nvSpPr>
          <p:spPr>
            <a:xfrm>
              <a:off x="2479755" y="5884249"/>
              <a:ext cx="116604" cy="15548"/>
            </a:xfrm>
            <a:custGeom>
              <a:avLst/>
              <a:gdLst/>
              <a:ahLst/>
              <a:cxnLst/>
              <a:rect l="0" t="0" r="0" b="0"/>
              <a:pathLst>
                <a:path w="116604" h="15548">
                  <a:moveTo>
                    <a:pt x="0" y="15547"/>
                  </a:moveTo>
                  <a:lnTo>
                    <a:pt x="31521" y="13244"/>
                  </a:lnTo>
                  <a:lnTo>
                    <a:pt x="86229" y="2101"/>
                  </a:lnTo>
                  <a:lnTo>
                    <a:pt x="116603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BE818E5-309C-4C8A-AFB4-E1D20F12B068}"/>
                </a:ext>
              </a:extLst>
            </p:cNvPr>
            <p:cNvSpPr/>
            <p:nvPr/>
          </p:nvSpPr>
          <p:spPr>
            <a:xfrm>
              <a:off x="2666320" y="5829834"/>
              <a:ext cx="54416" cy="101700"/>
            </a:xfrm>
            <a:custGeom>
              <a:avLst/>
              <a:gdLst/>
              <a:ahLst/>
              <a:cxnLst/>
              <a:rect l="0" t="0" r="0" b="0"/>
              <a:pathLst>
                <a:path w="54416" h="101700">
                  <a:moveTo>
                    <a:pt x="0" y="46641"/>
                  </a:moveTo>
                  <a:lnTo>
                    <a:pt x="11548" y="59918"/>
                  </a:lnTo>
                  <a:lnTo>
                    <a:pt x="17512" y="72408"/>
                  </a:lnTo>
                  <a:lnTo>
                    <a:pt x="21599" y="98134"/>
                  </a:lnTo>
                  <a:lnTo>
                    <a:pt x="21310" y="101699"/>
                  </a:lnTo>
                  <a:lnTo>
                    <a:pt x="20252" y="101485"/>
                  </a:lnTo>
                  <a:lnTo>
                    <a:pt x="18684" y="98751"/>
                  </a:lnTo>
                  <a:lnTo>
                    <a:pt x="16477" y="78396"/>
                  </a:lnTo>
                  <a:lnTo>
                    <a:pt x="26448" y="31152"/>
                  </a:lnTo>
                  <a:lnTo>
                    <a:pt x="37971" y="11918"/>
                  </a:lnTo>
                  <a:lnTo>
                    <a:pt x="45091" y="5297"/>
                  </a:lnTo>
                  <a:lnTo>
                    <a:pt x="5441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529ECA8-E6D3-4E9B-BE3D-4A59AC9301DD}"/>
                </a:ext>
              </a:extLst>
            </p:cNvPr>
            <p:cNvSpPr/>
            <p:nvPr/>
          </p:nvSpPr>
          <p:spPr>
            <a:xfrm>
              <a:off x="2772545" y="5844198"/>
              <a:ext cx="80426" cy="82833"/>
            </a:xfrm>
            <a:custGeom>
              <a:avLst/>
              <a:gdLst/>
              <a:ahLst/>
              <a:cxnLst/>
              <a:rect l="0" t="0" r="0" b="0"/>
              <a:pathLst>
                <a:path w="80426" h="82833">
                  <a:moveTo>
                    <a:pt x="33698" y="8957"/>
                  </a:moveTo>
                  <a:lnTo>
                    <a:pt x="25445" y="704"/>
                  </a:lnTo>
                  <a:lnTo>
                    <a:pt x="21286" y="0"/>
                  </a:lnTo>
                  <a:lnTo>
                    <a:pt x="16786" y="1258"/>
                  </a:lnTo>
                  <a:lnTo>
                    <a:pt x="12059" y="3825"/>
                  </a:lnTo>
                  <a:lnTo>
                    <a:pt x="4503" y="15889"/>
                  </a:lnTo>
                  <a:lnTo>
                    <a:pt x="1279" y="23943"/>
                  </a:lnTo>
                  <a:lnTo>
                    <a:pt x="0" y="42105"/>
                  </a:lnTo>
                  <a:lnTo>
                    <a:pt x="3174" y="59966"/>
                  </a:lnTo>
                  <a:lnTo>
                    <a:pt x="10343" y="73662"/>
                  </a:lnTo>
                  <a:lnTo>
                    <a:pt x="16401" y="78006"/>
                  </a:lnTo>
                  <a:lnTo>
                    <a:pt x="32344" y="82832"/>
                  </a:lnTo>
                  <a:lnTo>
                    <a:pt x="56618" y="81422"/>
                  </a:lnTo>
                  <a:lnTo>
                    <a:pt x="70084" y="73121"/>
                  </a:lnTo>
                  <a:lnTo>
                    <a:pt x="76094" y="67280"/>
                  </a:lnTo>
                  <a:lnTo>
                    <a:pt x="79236" y="59931"/>
                  </a:lnTo>
                  <a:lnTo>
                    <a:pt x="80425" y="42553"/>
                  </a:lnTo>
                  <a:lnTo>
                    <a:pt x="75771" y="27920"/>
                  </a:lnTo>
                  <a:lnTo>
                    <a:pt x="72111" y="21599"/>
                  </a:lnTo>
                  <a:lnTo>
                    <a:pt x="65353" y="17385"/>
                  </a:lnTo>
                  <a:lnTo>
                    <a:pt x="46328" y="12703"/>
                  </a:lnTo>
                  <a:lnTo>
                    <a:pt x="30386" y="12925"/>
                  </a:lnTo>
                  <a:lnTo>
                    <a:pt x="10378" y="1673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CB4218D-4242-4130-AF8E-31888D97E19D}"/>
                </a:ext>
              </a:extLst>
            </p:cNvPr>
            <p:cNvSpPr/>
            <p:nvPr/>
          </p:nvSpPr>
          <p:spPr>
            <a:xfrm>
              <a:off x="2899526" y="5860929"/>
              <a:ext cx="209886" cy="85749"/>
            </a:xfrm>
            <a:custGeom>
              <a:avLst/>
              <a:gdLst/>
              <a:ahLst/>
              <a:cxnLst/>
              <a:rect l="0" t="0" r="0" b="0"/>
              <a:pathLst>
                <a:path w="209886" h="85749">
                  <a:moveTo>
                    <a:pt x="0" y="0"/>
                  </a:moveTo>
                  <a:lnTo>
                    <a:pt x="10819" y="32459"/>
                  </a:lnTo>
                  <a:lnTo>
                    <a:pt x="11142" y="47247"/>
                  </a:lnTo>
                  <a:lnTo>
                    <a:pt x="8439" y="81982"/>
                  </a:lnTo>
                  <a:lnTo>
                    <a:pt x="9081" y="85748"/>
                  </a:lnTo>
                  <a:lnTo>
                    <a:pt x="10372" y="85668"/>
                  </a:lnTo>
                  <a:lnTo>
                    <a:pt x="36883" y="49867"/>
                  </a:lnTo>
                  <a:lnTo>
                    <a:pt x="56130" y="38000"/>
                  </a:lnTo>
                  <a:lnTo>
                    <a:pt x="62468" y="37425"/>
                  </a:lnTo>
                  <a:lnTo>
                    <a:pt x="74117" y="41393"/>
                  </a:lnTo>
                  <a:lnTo>
                    <a:pt x="82749" y="51218"/>
                  </a:lnTo>
                  <a:lnTo>
                    <a:pt x="95328" y="78639"/>
                  </a:lnTo>
                  <a:lnTo>
                    <a:pt x="98101" y="80065"/>
                  </a:lnTo>
                  <a:lnTo>
                    <a:pt x="100814" y="77560"/>
                  </a:lnTo>
                  <a:lnTo>
                    <a:pt x="129999" y="30628"/>
                  </a:lnTo>
                  <a:lnTo>
                    <a:pt x="157616" y="7635"/>
                  </a:lnTo>
                  <a:lnTo>
                    <a:pt x="176290" y="1378"/>
                  </a:lnTo>
                  <a:lnTo>
                    <a:pt x="184897" y="918"/>
                  </a:lnTo>
                  <a:lnTo>
                    <a:pt x="191499" y="4067"/>
                  </a:lnTo>
                  <a:lnTo>
                    <a:pt x="201137" y="16779"/>
                  </a:lnTo>
                  <a:lnTo>
                    <a:pt x="208157" y="50499"/>
                  </a:lnTo>
                  <a:lnTo>
                    <a:pt x="209885" y="6996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42EB090-93ED-4AEA-85D4-42BD4D59D46B}"/>
                </a:ext>
              </a:extLst>
            </p:cNvPr>
            <p:cNvSpPr/>
            <p:nvPr/>
          </p:nvSpPr>
          <p:spPr>
            <a:xfrm>
              <a:off x="3591370" y="5798741"/>
              <a:ext cx="31095" cy="163245"/>
            </a:xfrm>
            <a:custGeom>
              <a:avLst/>
              <a:gdLst/>
              <a:ahLst/>
              <a:cxnLst/>
              <a:rect l="0" t="0" r="0" b="0"/>
              <a:pathLst>
                <a:path w="31095" h="163245">
                  <a:moveTo>
                    <a:pt x="31094" y="0"/>
                  </a:moveTo>
                  <a:lnTo>
                    <a:pt x="22841" y="8253"/>
                  </a:lnTo>
                  <a:lnTo>
                    <a:pt x="13581" y="29892"/>
                  </a:lnTo>
                  <a:lnTo>
                    <a:pt x="2385" y="91322"/>
                  </a:lnTo>
                  <a:lnTo>
                    <a:pt x="706" y="132432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B2A545D-8D3F-4ACF-B940-9F3F31BF1E77}"/>
                </a:ext>
              </a:extLst>
            </p:cNvPr>
            <p:cNvSpPr/>
            <p:nvPr/>
          </p:nvSpPr>
          <p:spPr>
            <a:xfrm>
              <a:off x="3487268" y="5686814"/>
              <a:ext cx="210970" cy="166342"/>
            </a:xfrm>
            <a:custGeom>
              <a:avLst/>
              <a:gdLst/>
              <a:ahLst/>
              <a:cxnLst/>
              <a:rect l="0" t="0" r="0" b="0"/>
              <a:pathLst>
                <a:path w="210970" h="166342">
                  <a:moveTo>
                    <a:pt x="10819" y="166341"/>
                  </a:moveTo>
                  <a:lnTo>
                    <a:pt x="0" y="125629"/>
                  </a:lnTo>
                  <a:lnTo>
                    <a:pt x="800" y="89883"/>
                  </a:lnTo>
                  <a:lnTo>
                    <a:pt x="10634" y="60193"/>
                  </a:lnTo>
                  <a:lnTo>
                    <a:pt x="32741" y="34985"/>
                  </a:lnTo>
                  <a:lnTo>
                    <a:pt x="81806" y="11106"/>
                  </a:lnTo>
                  <a:lnTo>
                    <a:pt x="129070" y="0"/>
                  </a:lnTo>
                  <a:lnTo>
                    <a:pt x="170425" y="4962"/>
                  </a:lnTo>
                  <a:lnTo>
                    <a:pt x="192312" y="19761"/>
                  </a:lnTo>
                  <a:lnTo>
                    <a:pt x="201776" y="29753"/>
                  </a:lnTo>
                  <a:lnTo>
                    <a:pt x="207222" y="39870"/>
                  </a:lnTo>
                  <a:lnTo>
                    <a:pt x="210969" y="60324"/>
                  </a:lnTo>
                  <a:lnTo>
                    <a:pt x="207453" y="78627"/>
                  </a:lnTo>
                  <a:lnTo>
                    <a:pt x="199268" y="94535"/>
                  </a:lnTo>
                  <a:lnTo>
                    <a:pt x="186993" y="107364"/>
                  </a:lnTo>
                  <a:lnTo>
                    <a:pt x="180091" y="110612"/>
                  </a:lnTo>
                  <a:lnTo>
                    <a:pt x="150743" y="11192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C53F9C-BE8C-4F06-A978-79A6F2935465}"/>
                </a:ext>
              </a:extLst>
            </p:cNvPr>
            <p:cNvSpPr/>
            <p:nvPr/>
          </p:nvSpPr>
          <p:spPr>
            <a:xfrm>
              <a:off x="3747504" y="5836414"/>
              <a:ext cx="84846" cy="78341"/>
            </a:xfrm>
            <a:custGeom>
              <a:avLst/>
              <a:gdLst/>
              <a:ahLst/>
              <a:cxnLst/>
              <a:rect l="0" t="0" r="0" b="0"/>
              <a:pathLst>
                <a:path w="84846" h="78341">
                  <a:moveTo>
                    <a:pt x="53751" y="63382"/>
                  </a:moveTo>
                  <a:lnTo>
                    <a:pt x="66131" y="55129"/>
                  </a:lnTo>
                  <a:lnTo>
                    <a:pt x="69778" y="49243"/>
                  </a:lnTo>
                  <a:lnTo>
                    <a:pt x="73830" y="33489"/>
                  </a:lnTo>
                  <a:lnTo>
                    <a:pt x="73183" y="26179"/>
                  </a:lnTo>
                  <a:lnTo>
                    <a:pt x="67857" y="13450"/>
                  </a:lnTo>
                  <a:lnTo>
                    <a:pt x="55126" y="4338"/>
                  </a:lnTo>
                  <a:lnTo>
                    <a:pt x="46894" y="699"/>
                  </a:lnTo>
                  <a:lnTo>
                    <a:pt x="39679" y="0"/>
                  </a:lnTo>
                  <a:lnTo>
                    <a:pt x="27055" y="3830"/>
                  </a:lnTo>
                  <a:lnTo>
                    <a:pt x="6110" y="19826"/>
                  </a:lnTo>
                  <a:lnTo>
                    <a:pt x="2124" y="30026"/>
                  </a:lnTo>
                  <a:lnTo>
                    <a:pt x="0" y="57483"/>
                  </a:lnTo>
                  <a:lnTo>
                    <a:pt x="4961" y="67223"/>
                  </a:lnTo>
                  <a:lnTo>
                    <a:pt x="13451" y="73716"/>
                  </a:lnTo>
                  <a:lnTo>
                    <a:pt x="24293" y="78045"/>
                  </a:lnTo>
                  <a:lnTo>
                    <a:pt x="33249" y="78340"/>
                  </a:lnTo>
                  <a:lnTo>
                    <a:pt x="40946" y="75945"/>
                  </a:lnTo>
                  <a:lnTo>
                    <a:pt x="47806" y="71758"/>
                  </a:lnTo>
                  <a:lnTo>
                    <a:pt x="57730" y="55589"/>
                  </a:lnTo>
                  <a:lnTo>
                    <a:pt x="65871" y="24509"/>
                  </a:lnTo>
                  <a:lnTo>
                    <a:pt x="67775" y="11556"/>
                  </a:lnTo>
                  <a:lnTo>
                    <a:pt x="84845" y="7115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F063DD9-E065-41C1-9116-A97A655C18FB}"/>
                </a:ext>
              </a:extLst>
            </p:cNvPr>
            <p:cNvSpPr/>
            <p:nvPr/>
          </p:nvSpPr>
          <p:spPr>
            <a:xfrm>
              <a:off x="3894537" y="5792289"/>
              <a:ext cx="135893" cy="91020"/>
            </a:xfrm>
            <a:custGeom>
              <a:avLst/>
              <a:gdLst/>
              <a:ahLst/>
              <a:cxnLst/>
              <a:rect l="0" t="0" r="0" b="0"/>
              <a:pathLst>
                <a:path w="135893" h="91020">
                  <a:moveTo>
                    <a:pt x="0" y="29772"/>
                  </a:moveTo>
                  <a:lnTo>
                    <a:pt x="8254" y="38026"/>
                  </a:lnTo>
                  <a:lnTo>
                    <a:pt x="12305" y="51291"/>
                  </a:lnTo>
                  <a:lnTo>
                    <a:pt x="15984" y="91019"/>
                  </a:lnTo>
                  <a:lnTo>
                    <a:pt x="17566" y="89605"/>
                  </a:lnTo>
                  <a:lnTo>
                    <a:pt x="44623" y="33907"/>
                  </a:lnTo>
                  <a:lnTo>
                    <a:pt x="72147" y="7676"/>
                  </a:lnTo>
                  <a:lnTo>
                    <a:pt x="90799" y="661"/>
                  </a:lnTo>
                  <a:lnTo>
                    <a:pt x="99400" y="0"/>
                  </a:lnTo>
                  <a:lnTo>
                    <a:pt x="107726" y="3877"/>
                  </a:lnTo>
                  <a:lnTo>
                    <a:pt x="123886" y="19703"/>
                  </a:lnTo>
                  <a:lnTo>
                    <a:pt x="132796" y="38829"/>
                  </a:lnTo>
                  <a:lnTo>
                    <a:pt x="135892" y="57118"/>
                  </a:lnTo>
                  <a:lnTo>
                    <a:pt x="132150" y="8418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1598F46-908D-475A-ADDC-0E7724308E97}"/>
                </a:ext>
              </a:extLst>
            </p:cNvPr>
            <p:cNvSpPr/>
            <p:nvPr/>
          </p:nvSpPr>
          <p:spPr>
            <a:xfrm>
              <a:off x="4087584" y="5790967"/>
              <a:ext cx="79028" cy="110602"/>
            </a:xfrm>
            <a:custGeom>
              <a:avLst/>
              <a:gdLst/>
              <a:ahLst/>
              <a:cxnLst/>
              <a:rect l="0" t="0" r="0" b="0"/>
              <a:pathLst>
                <a:path w="79028" h="110602">
                  <a:moveTo>
                    <a:pt x="79027" y="0"/>
                  </a:moveTo>
                  <a:lnTo>
                    <a:pt x="48860" y="7933"/>
                  </a:lnTo>
                  <a:lnTo>
                    <a:pt x="29055" y="19073"/>
                  </a:lnTo>
                  <a:lnTo>
                    <a:pt x="15646" y="34964"/>
                  </a:lnTo>
                  <a:lnTo>
                    <a:pt x="0" y="69190"/>
                  </a:lnTo>
                  <a:lnTo>
                    <a:pt x="430" y="77221"/>
                  </a:lnTo>
                  <a:lnTo>
                    <a:pt x="7819" y="93054"/>
                  </a:lnTo>
                  <a:lnTo>
                    <a:pt x="19739" y="104121"/>
                  </a:lnTo>
                  <a:lnTo>
                    <a:pt x="26546" y="108282"/>
                  </a:lnTo>
                  <a:lnTo>
                    <a:pt x="45625" y="110601"/>
                  </a:lnTo>
                  <a:lnTo>
                    <a:pt x="79027" y="10882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395D204-618A-4F1D-87C0-295C4E013BFF}"/>
                </a:ext>
              </a:extLst>
            </p:cNvPr>
            <p:cNvSpPr/>
            <p:nvPr/>
          </p:nvSpPr>
          <p:spPr>
            <a:xfrm>
              <a:off x="4290987" y="5759467"/>
              <a:ext cx="147698" cy="121982"/>
            </a:xfrm>
            <a:custGeom>
              <a:avLst/>
              <a:gdLst/>
              <a:ahLst/>
              <a:cxnLst/>
              <a:rect l="0" t="0" r="0" b="0"/>
              <a:pathLst>
                <a:path w="147698" h="121982">
                  <a:moveTo>
                    <a:pt x="0" y="15953"/>
                  </a:moveTo>
                  <a:lnTo>
                    <a:pt x="4126" y="3572"/>
                  </a:lnTo>
                  <a:lnTo>
                    <a:pt x="8797" y="790"/>
                  </a:lnTo>
                  <a:lnTo>
                    <a:pt x="23200" y="0"/>
                  </a:lnTo>
                  <a:lnTo>
                    <a:pt x="46606" y="8539"/>
                  </a:lnTo>
                  <a:lnTo>
                    <a:pt x="57566" y="24174"/>
                  </a:lnTo>
                  <a:lnTo>
                    <a:pt x="66289" y="54953"/>
                  </a:lnTo>
                  <a:lnTo>
                    <a:pt x="67513" y="65274"/>
                  </a:lnTo>
                  <a:lnTo>
                    <a:pt x="61964" y="85954"/>
                  </a:lnTo>
                  <a:lnTo>
                    <a:pt x="41414" y="119128"/>
                  </a:lnTo>
                  <a:lnTo>
                    <a:pt x="35383" y="121876"/>
                  </a:lnTo>
                  <a:lnTo>
                    <a:pt x="28771" y="121981"/>
                  </a:lnTo>
                  <a:lnTo>
                    <a:pt x="21772" y="120324"/>
                  </a:lnTo>
                  <a:lnTo>
                    <a:pt x="17969" y="116627"/>
                  </a:lnTo>
                  <a:lnTo>
                    <a:pt x="16298" y="111572"/>
                  </a:lnTo>
                  <a:lnTo>
                    <a:pt x="16047" y="105611"/>
                  </a:lnTo>
                  <a:lnTo>
                    <a:pt x="20376" y="94381"/>
                  </a:lnTo>
                  <a:lnTo>
                    <a:pt x="23949" y="88967"/>
                  </a:lnTo>
                  <a:lnTo>
                    <a:pt x="57864" y="68969"/>
                  </a:lnTo>
                  <a:lnTo>
                    <a:pt x="119542" y="50531"/>
                  </a:lnTo>
                  <a:lnTo>
                    <a:pt x="147697" y="4704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9B3ACB1-4CB6-424B-8897-7ECAB2FD1BDE}"/>
                </a:ext>
              </a:extLst>
            </p:cNvPr>
            <p:cNvSpPr/>
            <p:nvPr/>
          </p:nvSpPr>
          <p:spPr>
            <a:xfrm>
              <a:off x="4470866" y="5764285"/>
              <a:ext cx="92352" cy="135512"/>
            </a:xfrm>
            <a:custGeom>
              <a:avLst/>
              <a:gdLst/>
              <a:ahLst/>
              <a:cxnLst/>
              <a:rect l="0" t="0" r="0" b="0"/>
              <a:pathLst>
                <a:path w="92352" h="135512">
                  <a:moveTo>
                    <a:pt x="14459" y="57776"/>
                  </a:moveTo>
                  <a:lnTo>
                    <a:pt x="26839" y="61903"/>
                  </a:lnTo>
                  <a:lnTo>
                    <a:pt x="39828" y="61626"/>
                  </a:lnTo>
                  <a:lnTo>
                    <a:pt x="54237" y="57760"/>
                  </a:lnTo>
                  <a:lnTo>
                    <a:pt x="69278" y="50283"/>
                  </a:lnTo>
                  <a:lnTo>
                    <a:pt x="88188" y="32236"/>
                  </a:lnTo>
                  <a:lnTo>
                    <a:pt x="91251" y="25202"/>
                  </a:lnTo>
                  <a:lnTo>
                    <a:pt x="92351" y="10477"/>
                  </a:lnTo>
                  <a:lnTo>
                    <a:pt x="87980" y="5514"/>
                  </a:lnTo>
                  <a:lnTo>
                    <a:pt x="71608" y="0"/>
                  </a:lnTo>
                  <a:lnTo>
                    <a:pt x="62922" y="1120"/>
                  </a:lnTo>
                  <a:lnTo>
                    <a:pt x="46363" y="9275"/>
                  </a:lnTo>
                  <a:lnTo>
                    <a:pt x="18346" y="36688"/>
                  </a:lnTo>
                  <a:lnTo>
                    <a:pt x="544" y="68034"/>
                  </a:lnTo>
                  <a:lnTo>
                    <a:pt x="0" y="79298"/>
                  </a:lnTo>
                  <a:lnTo>
                    <a:pt x="6306" y="103330"/>
                  </a:lnTo>
                  <a:lnTo>
                    <a:pt x="12478" y="112330"/>
                  </a:lnTo>
                  <a:lnTo>
                    <a:pt x="28550" y="124633"/>
                  </a:lnTo>
                  <a:lnTo>
                    <a:pt x="61100" y="1355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0D31219-877F-4A83-8AB1-9D535D4EBA57}"/>
                </a:ext>
              </a:extLst>
            </p:cNvPr>
            <p:cNvSpPr/>
            <p:nvPr/>
          </p:nvSpPr>
          <p:spPr>
            <a:xfrm>
              <a:off x="4631007" y="5795342"/>
              <a:ext cx="87615" cy="90601"/>
            </a:xfrm>
            <a:custGeom>
              <a:avLst/>
              <a:gdLst/>
              <a:ahLst/>
              <a:cxnLst/>
              <a:rect l="0" t="0" r="0" b="0"/>
              <a:pathLst>
                <a:path w="87615" h="90601">
                  <a:moveTo>
                    <a:pt x="9789" y="42266"/>
                  </a:moveTo>
                  <a:lnTo>
                    <a:pt x="18042" y="50520"/>
                  </a:lnTo>
                  <a:lnTo>
                    <a:pt x="31307" y="54572"/>
                  </a:lnTo>
                  <a:lnTo>
                    <a:pt x="39682" y="55652"/>
                  </a:lnTo>
                  <a:lnTo>
                    <a:pt x="55896" y="52246"/>
                  </a:lnTo>
                  <a:lnTo>
                    <a:pt x="70875" y="44110"/>
                  </a:lnTo>
                  <a:lnTo>
                    <a:pt x="83292" y="31857"/>
                  </a:lnTo>
                  <a:lnTo>
                    <a:pt x="86430" y="24962"/>
                  </a:lnTo>
                  <a:lnTo>
                    <a:pt x="87614" y="10391"/>
                  </a:lnTo>
                  <a:lnTo>
                    <a:pt x="83265" y="5469"/>
                  </a:lnTo>
                  <a:lnTo>
                    <a:pt x="66917" y="0"/>
                  </a:lnTo>
                  <a:lnTo>
                    <a:pt x="49862" y="2175"/>
                  </a:lnTo>
                  <a:lnTo>
                    <a:pt x="23390" y="15416"/>
                  </a:lnTo>
                  <a:lnTo>
                    <a:pt x="13674" y="21775"/>
                  </a:lnTo>
                  <a:lnTo>
                    <a:pt x="7196" y="29469"/>
                  </a:lnTo>
                  <a:lnTo>
                    <a:pt x="0" y="47231"/>
                  </a:lnTo>
                  <a:lnTo>
                    <a:pt x="1408" y="64338"/>
                  </a:lnTo>
                  <a:lnTo>
                    <a:pt x="4201" y="72528"/>
                  </a:lnTo>
                  <a:lnTo>
                    <a:pt x="14215" y="83931"/>
                  </a:lnTo>
                  <a:lnTo>
                    <a:pt x="20513" y="88181"/>
                  </a:lnTo>
                  <a:lnTo>
                    <a:pt x="34421" y="90600"/>
                  </a:lnTo>
                  <a:lnTo>
                    <a:pt x="47512" y="88795"/>
                  </a:lnTo>
                  <a:lnTo>
                    <a:pt x="64204" y="8113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EE2A7BB-5DC8-4395-B795-BC34519FA585}"/>
                </a:ext>
              </a:extLst>
            </p:cNvPr>
            <p:cNvSpPr/>
            <p:nvPr/>
          </p:nvSpPr>
          <p:spPr>
            <a:xfrm>
              <a:off x="4710757" y="5847493"/>
              <a:ext cx="23322" cy="21210"/>
            </a:xfrm>
            <a:custGeom>
              <a:avLst/>
              <a:gdLst/>
              <a:ahLst/>
              <a:cxnLst/>
              <a:rect l="0" t="0" r="0" b="0"/>
              <a:pathLst>
                <a:path w="23322" h="21210">
                  <a:moveTo>
                    <a:pt x="0" y="13436"/>
                  </a:moveTo>
                  <a:lnTo>
                    <a:pt x="8254" y="1056"/>
                  </a:lnTo>
                  <a:lnTo>
                    <a:pt x="11549" y="0"/>
                  </a:lnTo>
                  <a:lnTo>
                    <a:pt x="14609" y="1888"/>
                  </a:lnTo>
                  <a:lnTo>
                    <a:pt x="19449" y="9167"/>
                  </a:lnTo>
                  <a:lnTo>
                    <a:pt x="23321" y="2120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284B014-C403-4429-94D4-B315AA3F7276}"/>
                </a:ext>
              </a:extLst>
            </p:cNvPr>
            <p:cNvSpPr/>
            <p:nvPr/>
          </p:nvSpPr>
          <p:spPr>
            <a:xfrm>
              <a:off x="4842907" y="5666591"/>
              <a:ext cx="15549" cy="202112"/>
            </a:xfrm>
            <a:custGeom>
              <a:avLst/>
              <a:gdLst/>
              <a:ahLst/>
              <a:cxnLst/>
              <a:rect l="0" t="0" r="0" b="0"/>
              <a:pathLst>
                <a:path w="15549" h="202112">
                  <a:moveTo>
                    <a:pt x="15548" y="0"/>
                  </a:moveTo>
                  <a:lnTo>
                    <a:pt x="9394" y="27671"/>
                  </a:lnTo>
                  <a:lnTo>
                    <a:pt x="3968" y="82145"/>
                  </a:lnTo>
                  <a:lnTo>
                    <a:pt x="784" y="139963"/>
                  </a:lnTo>
                  <a:lnTo>
                    <a:pt x="0" y="202111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F755C1B-CF4A-414D-B11A-74661B57CB45}"/>
                </a:ext>
              </a:extLst>
            </p:cNvPr>
            <p:cNvSpPr/>
            <p:nvPr/>
          </p:nvSpPr>
          <p:spPr>
            <a:xfrm>
              <a:off x="4734078" y="5779908"/>
              <a:ext cx="217660" cy="96568"/>
            </a:xfrm>
            <a:custGeom>
              <a:avLst/>
              <a:gdLst/>
              <a:ahLst/>
              <a:cxnLst/>
              <a:rect l="0" t="0" r="0" b="0"/>
              <a:pathLst>
                <a:path w="217660" h="96568">
                  <a:moveTo>
                    <a:pt x="0" y="26606"/>
                  </a:moveTo>
                  <a:lnTo>
                    <a:pt x="16506" y="18352"/>
                  </a:lnTo>
                  <a:lnTo>
                    <a:pt x="72519" y="11636"/>
                  </a:lnTo>
                  <a:lnTo>
                    <a:pt x="127533" y="5280"/>
                  </a:lnTo>
                  <a:lnTo>
                    <a:pt x="186517" y="0"/>
                  </a:lnTo>
                  <a:lnTo>
                    <a:pt x="196897" y="1095"/>
                  </a:lnTo>
                  <a:lnTo>
                    <a:pt x="203818" y="5280"/>
                  </a:lnTo>
                  <a:lnTo>
                    <a:pt x="208432" y="11525"/>
                  </a:lnTo>
                  <a:lnTo>
                    <a:pt x="213558" y="27677"/>
                  </a:lnTo>
                  <a:lnTo>
                    <a:pt x="217419" y="87569"/>
                  </a:lnTo>
                  <a:lnTo>
                    <a:pt x="217659" y="9656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C12F6D4-5B54-4810-9E9D-95ED2F8EF2D3}"/>
                </a:ext>
              </a:extLst>
            </p:cNvPr>
            <p:cNvSpPr/>
            <p:nvPr/>
          </p:nvSpPr>
          <p:spPr>
            <a:xfrm>
              <a:off x="4990605" y="5674364"/>
              <a:ext cx="15548" cy="23322"/>
            </a:xfrm>
            <a:custGeom>
              <a:avLst/>
              <a:gdLst/>
              <a:ahLst/>
              <a:cxnLst/>
              <a:rect l="0" t="0" r="0" b="0"/>
              <a:pathLst>
                <a:path w="15548" h="23322">
                  <a:moveTo>
                    <a:pt x="15547" y="23321"/>
                  </a:moveTo>
                  <a:lnTo>
                    <a:pt x="4862" y="1177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4D8B1AD-5D8A-4E0B-B25C-DC2F3BF658D7}"/>
                </a:ext>
              </a:extLst>
            </p:cNvPr>
            <p:cNvSpPr/>
            <p:nvPr/>
          </p:nvSpPr>
          <p:spPr>
            <a:xfrm>
              <a:off x="5040276" y="5780965"/>
              <a:ext cx="44091" cy="126606"/>
            </a:xfrm>
            <a:custGeom>
              <a:avLst/>
              <a:gdLst/>
              <a:ahLst/>
              <a:cxnLst/>
              <a:rect l="0" t="0" r="0" b="0"/>
              <a:pathLst>
                <a:path w="44091" h="126606">
                  <a:moveTo>
                    <a:pt x="35837" y="10002"/>
                  </a:moveTo>
                  <a:lnTo>
                    <a:pt x="44090" y="1748"/>
                  </a:lnTo>
                  <a:lnTo>
                    <a:pt x="43931" y="181"/>
                  </a:lnTo>
                  <a:lnTo>
                    <a:pt x="41233" y="0"/>
                  </a:lnTo>
                  <a:lnTo>
                    <a:pt x="36843" y="743"/>
                  </a:lnTo>
                  <a:lnTo>
                    <a:pt x="27359" y="8478"/>
                  </a:lnTo>
                  <a:lnTo>
                    <a:pt x="7195" y="34558"/>
                  </a:lnTo>
                  <a:lnTo>
                    <a:pt x="0" y="69389"/>
                  </a:lnTo>
                  <a:lnTo>
                    <a:pt x="2923" y="90811"/>
                  </a:lnTo>
                  <a:lnTo>
                    <a:pt x="6121" y="100151"/>
                  </a:lnTo>
                  <a:lnTo>
                    <a:pt x="16584" y="112833"/>
                  </a:lnTo>
                  <a:lnTo>
                    <a:pt x="35837" y="12660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5B95FD6-1046-44DF-AF74-60E2189F6146}"/>
              </a:ext>
            </a:extLst>
          </p:cNvPr>
          <p:cNvGrpSpPr/>
          <p:nvPr/>
        </p:nvGrpSpPr>
        <p:grpSpPr>
          <a:xfrm>
            <a:off x="5433695" y="5687968"/>
            <a:ext cx="979466" cy="250461"/>
            <a:chOff x="5433695" y="5687968"/>
            <a:chExt cx="979466" cy="250461"/>
          </a:xfrm>
        </p:grpSpPr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8EB5630-73D0-4060-861B-B4C992AE305B}"/>
                </a:ext>
              </a:extLst>
            </p:cNvPr>
            <p:cNvSpPr/>
            <p:nvPr/>
          </p:nvSpPr>
          <p:spPr>
            <a:xfrm>
              <a:off x="5433695" y="5695741"/>
              <a:ext cx="7775" cy="7775"/>
            </a:xfrm>
            <a:custGeom>
              <a:avLst/>
              <a:gdLst/>
              <a:ahLst/>
              <a:cxnLst/>
              <a:rect l="0" t="0" r="0" b="0"/>
              <a:pathLst>
                <a:path w="7775" h="7775">
                  <a:moveTo>
                    <a:pt x="0" y="0"/>
                  </a:moveTo>
                  <a:lnTo>
                    <a:pt x="7774" y="7774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6902C48-30EF-4699-9F7A-7900A63923D9}"/>
                </a:ext>
              </a:extLst>
            </p:cNvPr>
            <p:cNvSpPr/>
            <p:nvPr/>
          </p:nvSpPr>
          <p:spPr>
            <a:xfrm>
              <a:off x="5511431" y="5687968"/>
              <a:ext cx="279848" cy="7774"/>
            </a:xfrm>
            <a:custGeom>
              <a:avLst/>
              <a:gdLst/>
              <a:ahLst/>
              <a:cxnLst/>
              <a:rect l="0" t="0" r="0" b="0"/>
              <a:pathLst>
                <a:path w="279848" h="7774">
                  <a:moveTo>
                    <a:pt x="0" y="0"/>
                  </a:moveTo>
                  <a:lnTo>
                    <a:pt x="51532" y="0"/>
                  </a:lnTo>
                  <a:lnTo>
                    <a:pt x="113410" y="0"/>
                  </a:lnTo>
                  <a:lnTo>
                    <a:pt x="172505" y="0"/>
                  </a:lnTo>
                  <a:lnTo>
                    <a:pt x="229893" y="0"/>
                  </a:lnTo>
                  <a:lnTo>
                    <a:pt x="261879" y="2303"/>
                  </a:lnTo>
                  <a:lnTo>
                    <a:pt x="279847" y="777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D6AECB0-FE29-4545-A974-890D5108DABF}"/>
                </a:ext>
              </a:extLst>
            </p:cNvPr>
            <p:cNvSpPr/>
            <p:nvPr/>
          </p:nvSpPr>
          <p:spPr>
            <a:xfrm>
              <a:off x="5542525" y="5711288"/>
              <a:ext cx="132151" cy="209474"/>
            </a:xfrm>
            <a:custGeom>
              <a:avLst/>
              <a:gdLst/>
              <a:ahLst/>
              <a:cxnLst/>
              <a:rect l="0" t="0" r="0" b="0"/>
              <a:pathLst>
                <a:path w="132151" h="209474">
                  <a:moveTo>
                    <a:pt x="132150" y="0"/>
                  </a:moveTo>
                  <a:lnTo>
                    <a:pt x="132150" y="60954"/>
                  </a:lnTo>
                  <a:lnTo>
                    <a:pt x="132150" y="122305"/>
                  </a:lnTo>
                  <a:lnTo>
                    <a:pt x="121330" y="182053"/>
                  </a:lnTo>
                  <a:lnTo>
                    <a:pt x="111794" y="197803"/>
                  </a:lnTo>
                  <a:lnTo>
                    <a:pt x="105624" y="204422"/>
                  </a:lnTo>
                  <a:lnTo>
                    <a:pt x="78038" y="209473"/>
                  </a:lnTo>
                  <a:lnTo>
                    <a:pt x="45912" y="207111"/>
                  </a:lnTo>
                  <a:lnTo>
                    <a:pt x="25876" y="197424"/>
                  </a:lnTo>
                  <a:lnTo>
                    <a:pt x="13516" y="184481"/>
                  </a:lnTo>
                  <a:lnTo>
                    <a:pt x="6007" y="170955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525519C-6822-4392-B8F1-DFD86BF25B5F}"/>
                </a:ext>
              </a:extLst>
            </p:cNvPr>
            <p:cNvSpPr/>
            <p:nvPr/>
          </p:nvSpPr>
          <p:spPr>
            <a:xfrm>
              <a:off x="5772842" y="5820118"/>
              <a:ext cx="246124" cy="103172"/>
            </a:xfrm>
            <a:custGeom>
              <a:avLst/>
              <a:gdLst/>
              <a:ahLst/>
              <a:cxnLst/>
              <a:rect l="0" t="0" r="0" b="0"/>
              <a:pathLst>
                <a:path w="246124" h="103172">
                  <a:moveTo>
                    <a:pt x="18436" y="0"/>
                  </a:moveTo>
                  <a:lnTo>
                    <a:pt x="923" y="32459"/>
                  </a:lnTo>
                  <a:lnTo>
                    <a:pt x="0" y="47248"/>
                  </a:lnTo>
                  <a:lnTo>
                    <a:pt x="6444" y="77854"/>
                  </a:lnTo>
                  <a:lnTo>
                    <a:pt x="18001" y="91032"/>
                  </a:lnTo>
                  <a:lnTo>
                    <a:pt x="25920" y="96964"/>
                  </a:lnTo>
                  <a:lnTo>
                    <a:pt x="43931" y="101253"/>
                  </a:lnTo>
                  <a:lnTo>
                    <a:pt x="53571" y="101187"/>
                  </a:lnTo>
                  <a:lnTo>
                    <a:pt x="61725" y="98553"/>
                  </a:lnTo>
                  <a:lnTo>
                    <a:pt x="75391" y="88714"/>
                  </a:lnTo>
                  <a:lnTo>
                    <a:pt x="88670" y="68609"/>
                  </a:lnTo>
                  <a:lnTo>
                    <a:pt x="99168" y="38441"/>
                  </a:lnTo>
                  <a:lnTo>
                    <a:pt x="99033" y="38583"/>
                  </a:lnTo>
                  <a:lnTo>
                    <a:pt x="98079" y="41268"/>
                  </a:lnTo>
                  <a:lnTo>
                    <a:pt x="100863" y="65682"/>
                  </a:lnTo>
                  <a:lnTo>
                    <a:pt x="107182" y="81304"/>
                  </a:lnTo>
                  <a:lnTo>
                    <a:pt x="111284" y="87888"/>
                  </a:lnTo>
                  <a:lnTo>
                    <a:pt x="125057" y="97507"/>
                  </a:lnTo>
                  <a:lnTo>
                    <a:pt x="133566" y="101281"/>
                  </a:lnTo>
                  <a:lnTo>
                    <a:pt x="152235" y="103171"/>
                  </a:lnTo>
                  <a:lnTo>
                    <a:pt x="171184" y="100268"/>
                  </a:lnTo>
                  <a:lnTo>
                    <a:pt x="195556" y="88921"/>
                  </a:lnTo>
                  <a:lnTo>
                    <a:pt x="208289" y="79540"/>
                  </a:lnTo>
                  <a:lnTo>
                    <a:pt x="225169" y="56293"/>
                  </a:lnTo>
                  <a:lnTo>
                    <a:pt x="245955" y="7938"/>
                  </a:lnTo>
                  <a:lnTo>
                    <a:pt x="246123" y="4428"/>
                  </a:lnTo>
                  <a:lnTo>
                    <a:pt x="244508" y="3816"/>
                  </a:lnTo>
                  <a:lnTo>
                    <a:pt x="241704" y="5135"/>
                  </a:lnTo>
                  <a:lnTo>
                    <a:pt x="236284" y="13510"/>
                  </a:lnTo>
                  <a:lnTo>
                    <a:pt x="231860" y="26734"/>
                  </a:lnTo>
                  <a:lnTo>
                    <a:pt x="228787" y="73342"/>
                  </a:lnTo>
                  <a:lnTo>
                    <a:pt x="230831" y="86723"/>
                  </a:lnTo>
                  <a:lnTo>
                    <a:pt x="236095" y="10105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7C96395-3306-4EDA-A93B-503E8E21AAC2}"/>
                </a:ext>
              </a:extLst>
            </p:cNvPr>
            <p:cNvSpPr/>
            <p:nvPr/>
          </p:nvSpPr>
          <p:spPr>
            <a:xfrm>
              <a:off x="6012232" y="5703515"/>
              <a:ext cx="4479" cy="23321"/>
            </a:xfrm>
            <a:custGeom>
              <a:avLst/>
              <a:gdLst/>
              <a:ahLst/>
              <a:cxnLst/>
              <a:rect l="0" t="0" r="0" b="0"/>
              <a:pathLst>
                <a:path w="4479" h="23321">
                  <a:moveTo>
                    <a:pt x="4478" y="23320"/>
                  </a:moveTo>
                  <a:lnTo>
                    <a:pt x="0" y="2814"/>
                  </a:lnTo>
                  <a:lnTo>
                    <a:pt x="629" y="1013"/>
                  </a:lnTo>
                  <a:lnTo>
                    <a:pt x="447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BE70CD0-4A3F-45FE-8DC8-B0FFC980A7AE}"/>
                </a:ext>
              </a:extLst>
            </p:cNvPr>
            <p:cNvSpPr/>
            <p:nvPr/>
          </p:nvSpPr>
          <p:spPr>
            <a:xfrm>
              <a:off x="6097711" y="5823764"/>
              <a:ext cx="90018" cy="105184"/>
            </a:xfrm>
            <a:custGeom>
              <a:avLst/>
              <a:gdLst/>
              <a:ahLst/>
              <a:cxnLst/>
              <a:rect l="0" t="0" r="0" b="0"/>
              <a:pathLst>
                <a:path w="90018" h="105184">
                  <a:moveTo>
                    <a:pt x="82243" y="4127"/>
                  </a:moveTo>
                  <a:lnTo>
                    <a:pt x="69863" y="0"/>
                  </a:lnTo>
                  <a:lnTo>
                    <a:pt x="54572" y="2581"/>
                  </a:lnTo>
                  <a:lnTo>
                    <a:pt x="31146" y="13746"/>
                  </a:lnTo>
                  <a:lnTo>
                    <a:pt x="13265" y="30298"/>
                  </a:lnTo>
                  <a:lnTo>
                    <a:pt x="7755" y="37122"/>
                  </a:lnTo>
                  <a:lnTo>
                    <a:pt x="1633" y="53916"/>
                  </a:lnTo>
                  <a:lnTo>
                    <a:pt x="0" y="63231"/>
                  </a:lnTo>
                  <a:lnTo>
                    <a:pt x="2793" y="78189"/>
                  </a:lnTo>
                  <a:lnTo>
                    <a:pt x="5956" y="84596"/>
                  </a:lnTo>
                  <a:lnTo>
                    <a:pt x="16380" y="94018"/>
                  </a:lnTo>
                  <a:lnTo>
                    <a:pt x="22787" y="97740"/>
                  </a:lnTo>
                  <a:lnTo>
                    <a:pt x="69285" y="104204"/>
                  </a:lnTo>
                  <a:lnTo>
                    <a:pt x="90017" y="10518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3A2FAC1-C858-43CE-8F6A-D082CA91FF89}"/>
                </a:ext>
              </a:extLst>
            </p:cNvPr>
            <p:cNvSpPr/>
            <p:nvPr/>
          </p:nvSpPr>
          <p:spPr>
            <a:xfrm>
              <a:off x="6284741" y="5780602"/>
              <a:ext cx="128420" cy="157827"/>
            </a:xfrm>
            <a:custGeom>
              <a:avLst/>
              <a:gdLst/>
              <a:ahLst/>
              <a:cxnLst/>
              <a:rect l="0" t="0" r="0" b="0"/>
              <a:pathLst>
                <a:path w="128420" h="157827">
                  <a:moveTo>
                    <a:pt x="27363" y="78383"/>
                  </a:moveTo>
                  <a:lnTo>
                    <a:pt x="35617" y="70129"/>
                  </a:lnTo>
                  <a:lnTo>
                    <a:pt x="39776" y="69425"/>
                  </a:lnTo>
                  <a:lnTo>
                    <a:pt x="44276" y="70684"/>
                  </a:lnTo>
                  <a:lnTo>
                    <a:pt x="49003" y="73250"/>
                  </a:lnTo>
                  <a:lnTo>
                    <a:pt x="63468" y="73799"/>
                  </a:lnTo>
                  <a:lnTo>
                    <a:pt x="96779" y="67113"/>
                  </a:lnTo>
                  <a:lnTo>
                    <a:pt x="110326" y="57828"/>
                  </a:lnTo>
                  <a:lnTo>
                    <a:pt x="116357" y="51723"/>
                  </a:lnTo>
                  <a:lnTo>
                    <a:pt x="123059" y="33425"/>
                  </a:lnTo>
                  <a:lnTo>
                    <a:pt x="124845" y="22499"/>
                  </a:lnTo>
                  <a:lnTo>
                    <a:pt x="123445" y="14352"/>
                  </a:lnTo>
                  <a:lnTo>
                    <a:pt x="119921" y="8056"/>
                  </a:lnTo>
                  <a:lnTo>
                    <a:pt x="114980" y="2996"/>
                  </a:lnTo>
                  <a:lnTo>
                    <a:pt x="108230" y="486"/>
                  </a:lnTo>
                  <a:lnTo>
                    <a:pt x="91519" y="0"/>
                  </a:lnTo>
                  <a:lnTo>
                    <a:pt x="58560" y="8709"/>
                  </a:lnTo>
                  <a:lnTo>
                    <a:pt x="29697" y="26357"/>
                  </a:lnTo>
                  <a:lnTo>
                    <a:pt x="8861" y="52124"/>
                  </a:lnTo>
                  <a:lnTo>
                    <a:pt x="1865" y="73910"/>
                  </a:lnTo>
                  <a:lnTo>
                    <a:pt x="0" y="85766"/>
                  </a:lnTo>
                  <a:lnTo>
                    <a:pt x="4837" y="105849"/>
                  </a:lnTo>
                  <a:lnTo>
                    <a:pt x="16488" y="123412"/>
                  </a:lnTo>
                  <a:lnTo>
                    <a:pt x="42471" y="146139"/>
                  </a:lnTo>
                  <a:lnTo>
                    <a:pt x="62005" y="155427"/>
                  </a:lnTo>
                  <a:lnTo>
                    <a:pt x="82203" y="157826"/>
                  </a:lnTo>
                  <a:lnTo>
                    <a:pt x="128419" y="156119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8C2F14E-C020-48AD-954A-806FA478E5E1}"/>
              </a:ext>
            </a:extLst>
          </p:cNvPr>
          <p:cNvCxnSpPr/>
          <p:nvPr/>
        </p:nvCxnSpPr>
        <p:spPr>
          <a:xfrm>
            <a:off x="1663700" y="6085078"/>
            <a:ext cx="4877435" cy="0"/>
          </a:xfrm>
          <a:prstGeom prst="line">
            <a:avLst/>
          </a:prstGeom>
          <a:ln w="25400" cap="flat" cmpd="sng" algn="ctr">
            <a:solidFill>
              <a:srgbClr val="32CD32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4E37E58-B5AD-4352-840C-4DB56EE07C4B}"/>
              </a:ext>
            </a:extLst>
          </p:cNvPr>
          <p:cNvGrpSpPr/>
          <p:nvPr/>
        </p:nvGrpSpPr>
        <p:grpSpPr>
          <a:xfrm>
            <a:off x="990885" y="6208570"/>
            <a:ext cx="5243485" cy="1998022"/>
            <a:chOff x="990885" y="6208570"/>
            <a:chExt cx="5243485" cy="1998022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76BABF9-4958-460B-B24F-4FC439DE7DB6}"/>
                </a:ext>
              </a:extLst>
            </p:cNvPr>
            <p:cNvSpPr/>
            <p:nvPr/>
          </p:nvSpPr>
          <p:spPr>
            <a:xfrm>
              <a:off x="1951155" y="6263208"/>
              <a:ext cx="46642" cy="225434"/>
            </a:xfrm>
            <a:custGeom>
              <a:avLst/>
              <a:gdLst/>
              <a:ahLst/>
              <a:cxnLst/>
              <a:rect l="0" t="0" r="0" b="0"/>
              <a:pathLst>
                <a:path w="46642" h="225434">
                  <a:moveTo>
                    <a:pt x="46641" y="0"/>
                  </a:moveTo>
                  <a:lnTo>
                    <a:pt x="28040" y="61147"/>
                  </a:lnTo>
                  <a:lnTo>
                    <a:pt x="13237" y="124175"/>
                  </a:lnTo>
                  <a:lnTo>
                    <a:pt x="3511" y="183935"/>
                  </a:lnTo>
                  <a:lnTo>
                    <a:pt x="0" y="2254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4FE1C96-21BD-4F59-8E60-9631F800D337}"/>
                </a:ext>
              </a:extLst>
            </p:cNvPr>
            <p:cNvSpPr/>
            <p:nvPr/>
          </p:nvSpPr>
          <p:spPr>
            <a:xfrm>
              <a:off x="1900387" y="6213649"/>
              <a:ext cx="188037" cy="173937"/>
            </a:xfrm>
            <a:custGeom>
              <a:avLst/>
              <a:gdLst/>
              <a:ahLst/>
              <a:cxnLst/>
              <a:rect l="0" t="0" r="0" b="0"/>
              <a:pathLst>
                <a:path w="188037" h="173937">
                  <a:moveTo>
                    <a:pt x="4127" y="96201"/>
                  </a:moveTo>
                  <a:lnTo>
                    <a:pt x="0" y="83820"/>
                  </a:lnTo>
                  <a:lnTo>
                    <a:pt x="278" y="70833"/>
                  </a:lnTo>
                  <a:lnTo>
                    <a:pt x="4144" y="57287"/>
                  </a:lnTo>
                  <a:lnTo>
                    <a:pt x="11620" y="45508"/>
                  </a:lnTo>
                  <a:lnTo>
                    <a:pt x="42044" y="19392"/>
                  </a:lnTo>
                  <a:lnTo>
                    <a:pt x="67761" y="7320"/>
                  </a:lnTo>
                  <a:lnTo>
                    <a:pt x="102828" y="0"/>
                  </a:lnTo>
                  <a:lnTo>
                    <a:pt x="143065" y="3398"/>
                  </a:lnTo>
                  <a:lnTo>
                    <a:pt x="163478" y="10617"/>
                  </a:lnTo>
                  <a:lnTo>
                    <a:pt x="178885" y="26493"/>
                  </a:lnTo>
                  <a:lnTo>
                    <a:pt x="185412" y="36773"/>
                  </a:lnTo>
                  <a:lnTo>
                    <a:pt x="188036" y="47945"/>
                  </a:lnTo>
                  <a:lnTo>
                    <a:pt x="186344" y="71875"/>
                  </a:lnTo>
                  <a:lnTo>
                    <a:pt x="175680" y="101374"/>
                  </a:lnTo>
                  <a:lnTo>
                    <a:pt x="146461" y="139567"/>
                  </a:lnTo>
                  <a:lnTo>
                    <a:pt x="126915" y="159722"/>
                  </a:lnTo>
                  <a:lnTo>
                    <a:pt x="109947" y="167619"/>
                  </a:lnTo>
                  <a:lnTo>
                    <a:pt x="81863" y="1739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CBD8EEE-60DE-4F76-8E5B-35E96D194DC9}"/>
                </a:ext>
              </a:extLst>
            </p:cNvPr>
            <p:cNvSpPr/>
            <p:nvPr/>
          </p:nvSpPr>
          <p:spPr>
            <a:xfrm>
              <a:off x="2082835" y="6406594"/>
              <a:ext cx="109301" cy="105368"/>
            </a:xfrm>
            <a:custGeom>
              <a:avLst/>
              <a:gdLst/>
              <a:ahLst/>
              <a:cxnLst/>
              <a:rect l="0" t="0" r="0" b="0"/>
              <a:pathLst>
                <a:path w="109301" h="105368">
                  <a:moveTo>
                    <a:pt x="78206" y="74273"/>
                  </a:moveTo>
                  <a:lnTo>
                    <a:pt x="89754" y="60997"/>
                  </a:lnTo>
                  <a:lnTo>
                    <a:pt x="95718" y="48507"/>
                  </a:lnTo>
                  <a:lnTo>
                    <a:pt x="96642" y="34319"/>
                  </a:lnTo>
                  <a:lnTo>
                    <a:pt x="93309" y="20239"/>
                  </a:lnTo>
                  <a:lnTo>
                    <a:pt x="86070" y="8223"/>
                  </a:lnTo>
                  <a:lnTo>
                    <a:pt x="79130" y="4328"/>
                  </a:lnTo>
                  <a:lnTo>
                    <a:pt x="59902" y="0"/>
                  </a:lnTo>
                  <a:lnTo>
                    <a:pt x="41568" y="2684"/>
                  </a:lnTo>
                  <a:lnTo>
                    <a:pt x="25646" y="10498"/>
                  </a:lnTo>
                  <a:lnTo>
                    <a:pt x="12811" y="22608"/>
                  </a:lnTo>
                  <a:lnTo>
                    <a:pt x="0" y="48121"/>
                  </a:lnTo>
                  <a:lnTo>
                    <a:pt x="157" y="57702"/>
                  </a:lnTo>
                  <a:lnTo>
                    <a:pt x="7241" y="77561"/>
                  </a:lnTo>
                  <a:lnTo>
                    <a:pt x="14485" y="84238"/>
                  </a:lnTo>
                  <a:lnTo>
                    <a:pt x="34050" y="91658"/>
                  </a:lnTo>
                  <a:lnTo>
                    <a:pt x="42723" y="91909"/>
                  </a:lnTo>
                  <a:lnTo>
                    <a:pt x="56965" y="87582"/>
                  </a:lnTo>
                  <a:lnTo>
                    <a:pt x="74695" y="71307"/>
                  </a:lnTo>
                  <a:lnTo>
                    <a:pt x="90889" y="50074"/>
                  </a:lnTo>
                  <a:lnTo>
                    <a:pt x="96799" y="32712"/>
                  </a:lnTo>
                  <a:lnTo>
                    <a:pt x="98374" y="23245"/>
                  </a:lnTo>
                  <a:lnTo>
                    <a:pt x="99425" y="21253"/>
                  </a:lnTo>
                  <a:lnTo>
                    <a:pt x="103707" y="79190"/>
                  </a:lnTo>
                  <a:lnTo>
                    <a:pt x="109300" y="1053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0E9CDD4-3520-4B4D-A22C-516333F9F44A}"/>
                </a:ext>
              </a:extLst>
            </p:cNvPr>
            <p:cNvSpPr/>
            <p:nvPr/>
          </p:nvSpPr>
          <p:spPr>
            <a:xfrm>
              <a:off x="2262096" y="6410855"/>
              <a:ext cx="101057" cy="108881"/>
            </a:xfrm>
            <a:custGeom>
              <a:avLst/>
              <a:gdLst/>
              <a:ahLst/>
              <a:cxnLst/>
              <a:rect l="0" t="0" r="0" b="0"/>
              <a:pathLst>
                <a:path w="101057" h="108881">
                  <a:moveTo>
                    <a:pt x="0" y="51"/>
                  </a:moveTo>
                  <a:lnTo>
                    <a:pt x="8254" y="8304"/>
                  </a:lnTo>
                  <a:lnTo>
                    <a:pt x="9821" y="13327"/>
                  </a:lnTo>
                  <a:lnTo>
                    <a:pt x="2725" y="66497"/>
                  </a:lnTo>
                  <a:lnTo>
                    <a:pt x="1671" y="92195"/>
                  </a:lnTo>
                  <a:lnTo>
                    <a:pt x="2842" y="92575"/>
                  </a:lnTo>
                  <a:lnTo>
                    <a:pt x="18673" y="67001"/>
                  </a:lnTo>
                  <a:lnTo>
                    <a:pt x="37542" y="24169"/>
                  </a:lnTo>
                  <a:lnTo>
                    <a:pt x="56325" y="4413"/>
                  </a:lnTo>
                  <a:lnTo>
                    <a:pt x="63462" y="1232"/>
                  </a:lnTo>
                  <a:lnTo>
                    <a:pt x="78302" y="0"/>
                  </a:lnTo>
                  <a:lnTo>
                    <a:pt x="84159" y="2608"/>
                  </a:lnTo>
                  <a:lnTo>
                    <a:pt x="92971" y="12416"/>
                  </a:lnTo>
                  <a:lnTo>
                    <a:pt x="97463" y="27715"/>
                  </a:lnTo>
                  <a:lnTo>
                    <a:pt x="100740" y="83638"/>
                  </a:lnTo>
                  <a:lnTo>
                    <a:pt x="101056" y="1088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165B938-C2B6-4AF1-854D-A2BC8116C238}"/>
                </a:ext>
              </a:extLst>
            </p:cNvPr>
            <p:cNvSpPr/>
            <p:nvPr/>
          </p:nvSpPr>
          <p:spPr>
            <a:xfrm>
              <a:off x="2453456" y="6388833"/>
              <a:ext cx="65168" cy="117035"/>
            </a:xfrm>
            <a:custGeom>
              <a:avLst/>
              <a:gdLst/>
              <a:ahLst/>
              <a:cxnLst/>
              <a:rect l="0" t="0" r="0" b="0"/>
              <a:pathLst>
                <a:path w="65168" h="117035">
                  <a:moveTo>
                    <a:pt x="49620" y="14299"/>
                  </a:moveTo>
                  <a:lnTo>
                    <a:pt x="53747" y="1919"/>
                  </a:lnTo>
                  <a:lnTo>
                    <a:pt x="53235" y="0"/>
                  </a:lnTo>
                  <a:lnTo>
                    <a:pt x="51166" y="447"/>
                  </a:lnTo>
                  <a:lnTo>
                    <a:pt x="20752" y="27809"/>
                  </a:lnTo>
                  <a:lnTo>
                    <a:pt x="9589" y="47093"/>
                  </a:lnTo>
                  <a:lnTo>
                    <a:pt x="810" y="73344"/>
                  </a:lnTo>
                  <a:lnTo>
                    <a:pt x="0" y="90638"/>
                  </a:lnTo>
                  <a:lnTo>
                    <a:pt x="993" y="98877"/>
                  </a:lnTo>
                  <a:lnTo>
                    <a:pt x="4246" y="105233"/>
                  </a:lnTo>
                  <a:lnTo>
                    <a:pt x="14770" y="114599"/>
                  </a:lnTo>
                  <a:lnTo>
                    <a:pt x="32691" y="117034"/>
                  </a:lnTo>
                  <a:lnTo>
                    <a:pt x="65167" y="1153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E4E09A8-1035-450D-9C0C-624120AD8D4E}"/>
                </a:ext>
              </a:extLst>
            </p:cNvPr>
            <p:cNvSpPr/>
            <p:nvPr/>
          </p:nvSpPr>
          <p:spPr>
            <a:xfrm>
              <a:off x="2601086" y="6379811"/>
              <a:ext cx="111876" cy="95211"/>
            </a:xfrm>
            <a:custGeom>
              <a:avLst/>
              <a:gdLst/>
              <a:ahLst/>
              <a:cxnLst/>
              <a:rect l="0" t="0" r="0" b="0"/>
              <a:pathLst>
                <a:path w="111876" h="95211">
                  <a:moveTo>
                    <a:pt x="10819" y="23321"/>
                  </a:moveTo>
                  <a:lnTo>
                    <a:pt x="6693" y="66599"/>
                  </a:lnTo>
                  <a:lnTo>
                    <a:pt x="0" y="92286"/>
                  </a:lnTo>
                  <a:lnTo>
                    <a:pt x="151" y="95210"/>
                  </a:lnTo>
                  <a:lnTo>
                    <a:pt x="1980" y="94568"/>
                  </a:lnTo>
                  <a:lnTo>
                    <a:pt x="8618" y="86080"/>
                  </a:lnTo>
                  <a:lnTo>
                    <a:pt x="36068" y="46888"/>
                  </a:lnTo>
                  <a:lnTo>
                    <a:pt x="76299" y="12845"/>
                  </a:lnTo>
                  <a:lnTo>
                    <a:pt x="111875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CDB8407-C3E0-4025-907E-DDF80D959237}"/>
                </a:ext>
              </a:extLst>
            </p:cNvPr>
            <p:cNvSpPr/>
            <p:nvPr/>
          </p:nvSpPr>
          <p:spPr>
            <a:xfrm>
              <a:off x="2742566" y="6372632"/>
              <a:ext cx="88026" cy="123783"/>
            </a:xfrm>
            <a:custGeom>
              <a:avLst/>
              <a:gdLst/>
              <a:ahLst/>
              <a:cxnLst/>
              <a:rect l="0" t="0" r="0" b="0"/>
              <a:pathLst>
                <a:path w="88026" h="123783">
                  <a:moveTo>
                    <a:pt x="48130" y="30500"/>
                  </a:moveTo>
                  <a:lnTo>
                    <a:pt x="56384" y="38754"/>
                  </a:lnTo>
                  <a:lnTo>
                    <a:pt x="61406" y="40321"/>
                  </a:lnTo>
                  <a:lnTo>
                    <a:pt x="73896" y="39760"/>
                  </a:lnTo>
                  <a:lnTo>
                    <a:pt x="79127" y="36673"/>
                  </a:lnTo>
                  <a:lnTo>
                    <a:pt x="87242" y="26333"/>
                  </a:lnTo>
                  <a:lnTo>
                    <a:pt x="88025" y="19949"/>
                  </a:lnTo>
                  <a:lnTo>
                    <a:pt x="84287" y="5945"/>
                  </a:lnTo>
                  <a:lnTo>
                    <a:pt x="78281" y="2038"/>
                  </a:lnTo>
                  <a:lnTo>
                    <a:pt x="60091" y="0"/>
                  </a:lnTo>
                  <a:lnTo>
                    <a:pt x="42218" y="6580"/>
                  </a:lnTo>
                  <a:lnTo>
                    <a:pt x="13757" y="27791"/>
                  </a:lnTo>
                  <a:lnTo>
                    <a:pt x="4638" y="42828"/>
                  </a:lnTo>
                  <a:lnTo>
                    <a:pt x="997" y="51675"/>
                  </a:lnTo>
                  <a:lnTo>
                    <a:pt x="0" y="84758"/>
                  </a:lnTo>
                  <a:lnTo>
                    <a:pt x="3951" y="94311"/>
                  </a:lnTo>
                  <a:lnTo>
                    <a:pt x="17554" y="109533"/>
                  </a:lnTo>
                  <a:lnTo>
                    <a:pt x="37420" y="117449"/>
                  </a:lnTo>
                  <a:lnTo>
                    <a:pt x="86998" y="1237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1C83C73-A186-4F42-B828-02A359A50406}"/>
                </a:ext>
              </a:extLst>
            </p:cNvPr>
            <p:cNvSpPr/>
            <p:nvPr/>
          </p:nvSpPr>
          <p:spPr>
            <a:xfrm>
              <a:off x="2891465" y="6370597"/>
              <a:ext cx="116891" cy="118045"/>
            </a:xfrm>
            <a:custGeom>
              <a:avLst/>
              <a:gdLst/>
              <a:ahLst/>
              <a:cxnLst/>
              <a:rect l="0" t="0" r="0" b="0"/>
              <a:pathLst>
                <a:path w="116891" h="118045">
                  <a:moveTo>
                    <a:pt x="62475" y="40309"/>
                  </a:moveTo>
                  <a:lnTo>
                    <a:pt x="58348" y="52689"/>
                  </a:lnTo>
                  <a:lnTo>
                    <a:pt x="59724" y="57199"/>
                  </a:lnTo>
                  <a:lnTo>
                    <a:pt x="63232" y="61070"/>
                  </a:lnTo>
                  <a:lnTo>
                    <a:pt x="68162" y="64514"/>
                  </a:lnTo>
                  <a:lnTo>
                    <a:pt x="74040" y="65083"/>
                  </a:lnTo>
                  <a:lnTo>
                    <a:pt x="87481" y="61109"/>
                  </a:lnTo>
                  <a:lnTo>
                    <a:pt x="97486" y="51281"/>
                  </a:lnTo>
                  <a:lnTo>
                    <a:pt x="101363" y="45033"/>
                  </a:lnTo>
                  <a:lnTo>
                    <a:pt x="106819" y="19732"/>
                  </a:lnTo>
                  <a:lnTo>
                    <a:pt x="104130" y="12771"/>
                  </a:lnTo>
                  <a:lnTo>
                    <a:pt x="98882" y="7267"/>
                  </a:lnTo>
                  <a:lnTo>
                    <a:pt x="91929" y="2734"/>
                  </a:lnTo>
                  <a:lnTo>
                    <a:pt x="74990" y="0"/>
                  </a:lnTo>
                  <a:lnTo>
                    <a:pt x="57673" y="2528"/>
                  </a:lnTo>
                  <a:lnTo>
                    <a:pt x="44218" y="9409"/>
                  </a:lnTo>
                  <a:lnTo>
                    <a:pt x="22805" y="27123"/>
                  </a:lnTo>
                  <a:lnTo>
                    <a:pt x="4176" y="52909"/>
                  </a:lnTo>
                  <a:lnTo>
                    <a:pt x="0" y="72397"/>
                  </a:lnTo>
                  <a:lnTo>
                    <a:pt x="1887" y="90847"/>
                  </a:lnTo>
                  <a:lnTo>
                    <a:pt x="8484" y="104805"/>
                  </a:lnTo>
                  <a:lnTo>
                    <a:pt x="17844" y="107490"/>
                  </a:lnTo>
                  <a:lnTo>
                    <a:pt x="46670" y="105868"/>
                  </a:lnTo>
                  <a:lnTo>
                    <a:pt x="68694" y="97085"/>
                  </a:lnTo>
                  <a:lnTo>
                    <a:pt x="96909" y="74460"/>
                  </a:lnTo>
                  <a:lnTo>
                    <a:pt x="101842" y="74305"/>
                  </a:lnTo>
                  <a:lnTo>
                    <a:pt x="105994" y="77656"/>
                  </a:lnTo>
                  <a:lnTo>
                    <a:pt x="112048" y="89729"/>
                  </a:lnTo>
                  <a:lnTo>
                    <a:pt x="116890" y="1180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A119026-28DC-4D9E-822C-7B52FC874E9A}"/>
                </a:ext>
              </a:extLst>
            </p:cNvPr>
            <p:cNvSpPr/>
            <p:nvPr/>
          </p:nvSpPr>
          <p:spPr>
            <a:xfrm>
              <a:off x="3132731" y="6239888"/>
              <a:ext cx="31096" cy="248754"/>
            </a:xfrm>
            <a:custGeom>
              <a:avLst/>
              <a:gdLst/>
              <a:ahLst/>
              <a:cxnLst/>
              <a:rect l="0" t="0" r="0" b="0"/>
              <a:pathLst>
                <a:path w="31096" h="248754">
                  <a:moveTo>
                    <a:pt x="31095" y="0"/>
                  </a:moveTo>
                  <a:lnTo>
                    <a:pt x="20275" y="51532"/>
                  </a:lnTo>
                  <a:lnTo>
                    <a:pt x="11139" y="108068"/>
                  </a:lnTo>
                  <a:lnTo>
                    <a:pt x="6136" y="158903"/>
                  </a:lnTo>
                  <a:lnTo>
                    <a:pt x="808" y="219519"/>
                  </a:lnTo>
                  <a:lnTo>
                    <a:pt x="0" y="2487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441DD35-EAE7-4270-BEDD-3B99C7E6A3F3}"/>
                </a:ext>
              </a:extLst>
            </p:cNvPr>
            <p:cNvSpPr/>
            <p:nvPr/>
          </p:nvSpPr>
          <p:spPr>
            <a:xfrm>
              <a:off x="3101637" y="6364264"/>
              <a:ext cx="101057" cy="5344"/>
            </a:xfrm>
            <a:custGeom>
              <a:avLst/>
              <a:gdLst/>
              <a:ahLst/>
              <a:cxnLst/>
              <a:rect l="0" t="0" r="0" b="0"/>
              <a:pathLst>
                <a:path w="101057" h="5344">
                  <a:moveTo>
                    <a:pt x="0" y="0"/>
                  </a:moveTo>
                  <a:lnTo>
                    <a:pt x="20346" y="5343"/>
                  </a:lnTo>
                  <a:lnTo>
                    <a:pt x="76459" y="3327"/>
                  </a:lnTo>
                  <a:lnTo>
                    <a:pt x="10105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5022FC9-0096-47A9-A1C9-3722E97D5188}"/>
                </a:ext>
              </a:extLst>
            </p:cNvPr>
            <p:cNvSpPr/>
            <p:nvPr/>
          </p:nvSpPr>
          <p:spPr>
            <a:xfrm>
              <a:off x="3252200" y="6333170"/>
              <a:ext cx="36003" cy="147698"/>
            </a:xfrm>
            <a:custGeom>
              <a:avLst/>
              <a:gdLst/>
              <a:ahLst/>
              <a:cxnLst/>
              <a:rect l="0" t="0" r="0" b="0"/>
              <a:pathLst>
                <a:path w="36003" h="147698">
                  <a:moveTo>
                    <a:pt x="36002" y="0"/>
                  </a:moveTo>
                  <a:lnTo>
                    <a:pt x="23590" y="14140"/>
                  </a:lnTo>
                  <a:lnTo>
                    <a:pt x="6807" y="48411"/>
                  </a:lnTo>
                  <a:lnTo>
                    <a:pt x="0" y="80564"/>
                  </a:lnTo>
                  <a:lnTo>
                    <a:pt x="1827" y="125992"/>
                  </a:lnTo>
                  <a:lnTo>
                    <a:pt x="5842" y="138051"/>
                  </a:lnTo>
                  <a:lnTo>
                    <a:pt x="12681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1203073-4C02-4150-B34E-36ADEC8A4819}"/>
                </a:ext>
              </a:extLst>
            </p:cNvPr>
            <p:cNvSpPr/>
            <p:nvPr/>
          </p:nvSpPr>
          <p:spPr>
            <a:xfrm>
              <a:off x="3334843" y="6262601"/>
              <a:ext cx="7775" cy="16156"/>
            </a:xfrm>
            <a:custGeom>
              <a:avLst/>
              <a:gdLst/>
              <a:ahLst/>
              <a:cxnLst/>
              <a:rect l="0" t="0" r="0" b="0"/>
              <a:pathLst>
                <a:path w="7775" h="16156">
                  <a:moveTo>
                    <a:pt x="7774" y="16155"/>
                  </a:moveTo>
                  <a:lnTo>
                    <a:pt x="2432" y="992"/>
                  </a:lnTo>
                  <a:lnTo>
                    <a:pt x="1622" y="0"/>
                  </a:lnTo>
                  <a:lnTo>
                    <a:pt x="0" y="60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D8D4EFC-61EB-4314-9E9A-3354143E5713}"/>
                </a:ext>
              </a:extLst>
            </p:cNvPr>
            <p:cNvSpPr/>
            <p:nvPr/>
          </p:nvSpPr>
          <p:spPr>
            <a:xfrm>
              <a:off x="3398862" y="6372038"/>
              <a:ext cx="75906" cy="124377"/>
            </a:xfrm>
            <a:custGeom>
              <a:avLst/>
              <a:gdLst/>
              <a:ahLst/>
              <a:cxnLst/>
              <a:rect l="0" t="0" r="0" b="0"/>
              <a:pathLst>
                <a:path w="75906" h="124377">
                  <a:moveTo>
                    <a:pt x="60358" y="0"/>
                  </a:moveTo>
                  <a:lnTo>
                    <a:pt x="43851" y="4127"/>
                  </a:lnTo>
                  <a:lnTo>
                    <a:pt x="21206" y="19073"/>
                  </a:lnTo>
                  <a:lnTo>
                    <a:pt x="2211" y="44039"/>
                  </a:lnTo>
                  <a:lnTo>
                    <a:pt x="0" y="54408"/>
                  </a:lnTo>
                  <a:lnTo>
                    <a:pt x="2150" y="77444"/>
                  </a:lnTo>
                  <a:lnTo>
                    <a:pt x="13471" y="97471"/>
                  </a:lnTo>
                  <a:lnTo>
                    <a:pt x="21326" y="106439"/>
                  </a:lnTo>
                  <a:lnTo>
                    <a:pt x="41571" y="116405"/>
                  </a:lnTo>
                  <a:lnTo>
                    <a:pt x="75905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65F2CC0-627C-4125-902B-FA700646678E}"/>
                </a:ext>
              </a:extLst>
            </p:cNvPr>
            <p:cNvSpPr/>
            <p:nvPr/>
          </p:nvSpPr>
          <p:spPr>
            <a:xfrm>
              <a:off x="3910084" y="6208570"/>
              <a:ext cx="224581" cy="282270"/>
            </a:xfrm>
            <a:custGeom>
              <a:avLst/>
              <a:gdLst/>
              <a:ahLst/>
              <a:cxnLst/>
              <a:rect l="0" t="0" r="0" b="0"/>
              <a:pathLst>
                <a:path w="224581" h="282270">
                  <a:moveTo>
                    <a:pt x="31094" y="256750"/>
                  </a:moveTo>
                  <a:lnTo>
                    <a:pt x="78075" y="197373"/>
                  </a:lnTo>
                  <a:lnTo>
                    <a:pt x="121698" y="139903"/>
                  </a:lnTo>
                  <a:lnTo>
                    <a:pt x="163399" y="80376"/>
                  </a:lnTo>
                  <a:lnTo>
                    <a:pt x="202922" y="20845"/>
                  </a:lnTo>
                  <a:lnTo>
                    <a:pt x="218019" y="2480"/>
                  </a:lnTo>
                  <a:lnTo>
                    <a:pt x="222218" y="0"/>
                  </a:lnTo>
                  <a:lnTo>
                    <a:pt x="224153" y="1802"/>
                  </a:lnTo>
                  <a:lnTo>
                    <a:pt x="224580" y="6458"/>
                  </a:lnTo>
                  <a:lnTo>
                    <a:pt x="210711" y="67584"/>
                  </a:lnTo>
                  <a:lnTo>
                    <a:pt x="204659" y="118359"/>
                  </a:lnTo>
                  <a:lnTo>
                    <a:pt x="202867" y="171695"/>
                  </a:lnTo>
                  <a:lnTo>
                    <a:pt x="204638" y="221184"/>
                  </a:lnTo>
                  <a:lnTo>
                    <a:pt x="208849" y="276596"/>
                  </a:lnTo>
                  <a:lnTo>
                    <a:pt x="207467" y="282073"/>
                  </a:lnTo>
                  <a:lnTo>
                    <a:pt x="204818" y="282269"/>
                  </a:lnTo>
                  <a:lnTo>
                    <a:pt x="145355" y="219461"/>
                  </a:lnTo>
                  <a:lnTo>
                    <a:pt x="107003" y="189230"/>
                  </a:lnTo>
                  <a:lnTo>
                    <a:pt x="44843" y="159965"/>
                  </a:lnTo>
                  <a:lnTo>
                    <a:pt x="0" y="15569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7CCAF20-F7BB-4241-933B-B1C35F8E85C3}"/>
                </a:ext>
              </a:extLst>
            </p:cNvPr>
            <p:cNvSpPr/>
            <p:nvPr/>
          </p:nvSpPr>
          <p:spPr>
            <a:xfrm>
              <a:off x="4224992" y="6402642"/>
              <a:ext cx="198146" cy="86000"/>
            </a:xfrm>
            <a:custGeom>
              <a:avLst/>
              <a:gdLst/>
              <a:ahLst/>
              <a:cxnLst/>
              <a:rect l="0" t="0" r="0" b="0"/>
              <a:pathLst>
                <a:path w="198146" h="86000">
                  <a:moveTo>
                    <a:pt x="11580" y="8264"/>
                  </a:moveTo>
                  <a:lnTo>
                    <a:pt x="1984" y="68957"/>
                  </a:lnTo>
                  <a:lnTo>
                    <a:pt x="0" y="77229"/>
                  </a:lnTo>
                  <a:lnTo>
                    <a:pt x="406" y="80152"/>
                  </a:lnTo>
                  <a:lnTo>
                    <a:pt x="2403" y="79510"/>
                  </a:lnTo>
                  <a:lnTo>
                    <a:pt x="5462" y="76490"/>
                  </a:lnTo>
                  <a:lnTo>
                    <a:pt x="40514" y="19917"/>
                  </a:lnTo>
                  <a:lnTo>
                    <a:pt x="59884" y="7590"/>
                  </a:lnTo>
                  <a:lnTo>
                    <a:pt x="67104" y="6951"/>
                  </a:lnTo>
                  <a:lnTo>
                    <a:pt x="82035" y="10847"/>
                  </a:lnTo>
                  <a:lnTo>
                    <a:pt x="92701" y="20640"/>
                  </a:lnTo>
                  <a:lnTo>
                    <a:pt x="96755" y="26879"/>
                  </a:lnTo>
                  <a:lnTo>
                    <a:pt x="102461" y="52167"/>
                  </a:lnTo>
                  <a:lnTo>
                    <a:pt x="105852" y="53080"/>
                  </a:lnTo>
                  <a:lnTo>
                    <a:pt x="148167" y="5217"/>
                  </a:lnTo>
                  <a:lnTo>
                    <a:pt x="157053" y="1050"/>
                  </a:lnTo>
                  <a:lnTo>
                    <a:pt x="164704" y="0"/>
                  </a:lnTo>
                  <a:lnTo>
                    <a:pt x="177812" y="3439"/>
                  </a:lnTo>
                  <a:lnTo>
                    <a:pt x="182862" y="8502"/>
                  </a:lnTo>
                  <a:lnTo>
                    <a:pt x="190776" y="23341"/>
                  </a:lnTo>
                  <a:lnTo>
                    <a:pt x="198145" y="859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C7690B6-EA53-4686-8800-26C4B539397B}"/>
                </a:ext>
              </a:extLst>
            </p:cNvPr>
            <p:cNvSpPr/>
            <p:nvPr/>
          </p:nvSpPr>
          <p:spPr>
            <a:xfrm>
              <a:off x="4343686" y="6418679"/>
              <a:ext cx="236165" cy="359994"/>
            </a:xfrm>
            <a:custGeom>
              <a:avLst/>
              <a:gdLst/>
              <a:ahLst/>
              <a:cxnLst/>
              <a:rect l="0" t="0" r="0" b="0"/>
              <a:pathLst>
                <a:path w="236165" h="359994">
                  <a:moveTo>
                    <a:pt x="141639" y="0"/>
                  </a:moveTo>
                  <a:lnTo>
                    <a:pt x="146982" y="20346"/>
                  </a:lnTo>
                  <a:lnTo>
                    <a:pt x="150420" y="50462"/>
                  </a:lnTo>
                  <a:lnTo>
                    <a:pt x="157346" y="68205"/>
                  </a:lnTo>
                  <a:lnTo>
                    <a:pt x="163339" y="73110"/>
                  </a:lnTo>
                  <a:lnTo>
                    <a:pt x="170789" y="75515"/>
                  </a:lnTo>
                  <a:lnTo>
                    <a:pt x="179211" y="76256"/>
                  </a:lnTo>
                  <a:lnTo>
                    <a:pt x="195478" y="72471"/>
                  </a:lnTo>
                  <a:lnTo>
                    <a:pt x="210482" y="64168"/>
                  </a:lnTo>
                  <a:lnTo>
                    <a:pt x="227776" y="44925"/>
                  </a:lnTo>
                  <a:lnTo>
                    <a:pt x="236164" y="28858"/>
                  </a:lnTo>
                  <a:lnTo>
                    <a:pt x="207138" y="86685"/>
                  </a:lnTo>
                  <a:lnTo>
                    <a:pt x="184729" y="145437"/>
                  </a:lnTo>
                  <a:lnTo>
                    <a:pt x="159853" y="207324"/>
                  </a:lnTo>
                  <a:lnTo>
                    <a:pt x="131054" y="264143"/>
                  </a:lnTo>
                  <a:lnTo>
                    <a:pt x="101207" y="309727"/>
                  </a:lnTo>
                  <a:lnTo>
                    <a:pt x="66813" y="346656"/>
                  </a:lnTo>
                  <a:lnTo>
                    <a:pt x="42789" y="358472"/>
                  </a:lnTo>
                  <a:lnTo>
                    <a:pt x="26016" y="359993"/>
                  </a:lnTo>
                  <a:lnTo>
                    <a:pt x="17916" y="359190"/>
                  </a:lnTo>
                  <a:lnTo>
                    <a:pt x="11652" y="355200"/>
                  </a:lnTo>
                  <a:lnTo>
                    <a:pt x="2389" y="341553"/>
                  </a:lnTo>
                  <a:lnTo>
                    <a:pt x="0" y="319363"/>
                  </a:lnTo>
                  <a:lnTo>
                    <a:pt x="9630" y="258766"/>
                  </a:lnTo>
                  <a:lnTo>
                    <a:pt x="27017" y="204455"/>
                  </a:lnTo>
                  <a:lnTo>
                    <a:pt x="37145" y="188470"/>
                  </a:lnTo>
                  <a:lnTo>
                    <a:pt x="79451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EEB63A7-C40C-46BE-B905-B4BA2F64E7D3}"/>
                </a:ext>
              </a:extLst>
            </p:cNvPr>
            <p:cNvSpPr/>
            <p:nvPr/>
          </p:nvSpPr>
          <p:spPr>
            <a:xfrm>
              <a:off x="4679664" y="6263208"/>
              <a:ext cx="62189" cy="233207"/>
            </a:xfrm>
            <a:custGeom>
              <a:avLst/>
              <a:gdLst/>
              <a:ahLst/>
              <a:cxnLst/>
              <a:rect l="0" t="0" r="0" b="0"/>
              <a:pathLst>
                <a:path w="62189" h="233207">
                  <a:moveTo>
                    <a:pt x="62188" y="0"/>
                  </a:moveTo>
                  <a:lnTo>
                    <a:pt x="36842" y="59148"/>
                  </a:lnTo>
                  <a:lnTo>
                    <a:pt x="18895" y="115339"/>
                  </a:lnTo>
                  <a:lnTo>
                    <a:pt x="5282" y="175042"/>
                  </a:lnTo>
                  <a:lnTo>
                    <a:pt x="0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FD40120-D059-415E-9631-4DA36635A93F}"/>
                </a:ext>
              </a:extLst>
            </p:cNvPr>
            <p:cNvSpPr/>
            <p:nvPr/>
          </p:nvSpPr>
          <p:spPr>
            <a:xfrm>
              <a:off x="4802148" y="6356422"/>
              <a:ext cx="284262" cy="139993"/>
            </a:xfrm>
            <a:custGeom>
              <a:avLst/>
              <a:gdLst/>
              <a:ahLst/>
              <a:cxnLst/>
              <a:rect l="0" t="0" r="0" b="0"/>
              <a:pathLst>
                <a:path w="284262" h="139993">
                  <a:moveTo>
                    <a:pt x="79627" y="93351"/>
                  </a:moveTo>
                  <a:lnTo>
                    <a:pt x="92039" y="79212"/>
                  </a:lnTo>
                  <a:lnTo>
                    <a:pt x="112047" y="39292"/>
                  </a:lnTo>
                  <a:lnTo>
                    <a:pt x="113326" y="23547"/>
                  </a:lnTo>
                  <a:lnTo>
                    <a:pt x="112457" y="15721"/>
                  </a:lnTo>
                  <a:lnTo>
                    <a:pt x="107560" y="10504"/>
                  </a:lnTo>
                  <a:lnTo>
                    <a:pt x="90602" y="4707"/>
                  </a:lnTo>
                  <a:lnTo>
                    <a:pt x="70974" y="9040"/>
                  </a:lnTo>
                  <a:lnTo>
                    <a:pt x="38474" y="28808"/>
                  </a:lnTo>
                  <a:lnTo>
                    <a:pt x="16761" y="48315"/>
                  </a:lnTo>
                  <a:lnTo>
                    <a:pt x="2171" y="74633"/>
                  </a:lnTo>
                  <a:lnTo>
                    <a:pt x="0" y="91943"/>
                  </a:lnTo>
                  <a:lnTo>
                    <a:pt x="631" y="100186"/>
                  </a:lnTo>
                  <a:lnTo>
                    <a:pt x="3642" y="106545"/>
                  </a:lnTo>
                  <a:lnTo>
                    <a:pt x="13898" y="115914"/>
                  </a:lnTo>
                  <a:lnTo>
                    <a:pt x="31701" y="118350"/>
                  </a:lnTo>
                  <a:lnTo>
                    <a:pt x="53144" y="115691"/>
                  </a:lnTo>
                  <a:lnTo>
                    <a:pt x="74191" y="108750"/>
                  </a:lnTo>
                  <a:lnTo>
                    <a:pt x="90455" y="95300"/>
                  </a:lnTo>
                  <a:lnTo>
                    <a:pt x="123551" y="53034"/>
                  </a:lnTo>
                  <a:lnTo>
                    <a:pt x="127652" y="43475"/>
                  </a:lnTo>
                  <a:lnTo>
                    <a:pt x="123716" y="47863"/>
                  </a:lnTo>
                  <a:lnTo>
                    <a:pt x="123119" y="60755"/>
                  </a:lnTo>
                  <a:lnTo>
                    <a:pt x="124169" y="69029"/>
                  </a:lnTo>
                  <a:lnTo>
                    <a:pt x="127460" y="75409"/>
                  </a:lnTo>
                  <a:lnTo>
                    <a:pt x="138026" y="84802"/>
                  </a:lnTo>
                  <a:lnTo>
                    <a:pt x="153663" y="89552"/>
                  </a:lnTo>
                  <a:lnTo>
                    <a:pt x="162670" y="90818"/>
                  </a:lnTo>
                  <a:lnTo>
                    <a:pt x="179587" y="87620"/>
                  </a:lnTo>
                  <a:lnTo>
                    <a:pt x="195743" y="79575"/>
                  </a:lnTo>
                  <a:lnTo>
                    <a:pt x="217679" y="60479"/>
                  </a:lnTo>
                  <a:lnTo>
                    <a:pt x="236760" y="23155"/>
                  </a:lnTo>
                  <a:lnTo>
                    <a:pt x="237852" y="7738"/>
                  </a:lnTo>
                  <a:lnTo>
                    <a:pt x="236934" y="0"/>
                  </a:lnTo>
                  <a:lnTo>
                    <a:pt x="236322" y="22"/>
                  </a:lnTo>
                  <a:lnTo>
                    <a:pt x="235642" y="13868"/>
                  </a:lnTo>
                  <a:lnTo>
                    <a:pt x="239946" y="28083"/>
                  </a:lnTo>
                  <a:lnTo>
                    <a:pt x="261648" y="56669"/>
                  </a:lnTo>
                  <a:lnTo>
                    <a:pt x="275882" y="73365"/>
                  </a:lnTo>
                  <a:lnTo>
                    <a:pt x="282879" y="87060"/>
                  </a:lnTo>
                  <a:lnTo>
                    <a:pt x="284261" y="101784"/>
                  </a:lnTo>
                  <a:lnTo>
                    <a:pt x="283421" y="109338"/>
                  </a:lnTo>
                  <a:lnTo>
                    <a:pt x="279405" y="116101"/>
                  </a:lnTo>
                  <a:lnTo>
                    <a:pt x="250645" y="1399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5678EFB-2B4D-40CB-AEF9-F72CE969724B}"/>
                </a:ext>
              </a:extLst>
            </p:cNvPr>
            <p:cNvSpPr/>
            <p:nvPr/>
          </p:nvSpPr>
          <p:spPr>
            <a:xfrm>
              <a:off x="5158417" y="6357608"/>
              <a:ext cx="96488" cy="131034"/>
            </a:xfrm>
            <a:custGeom>
              <a:avLst/>
              <a:gdLst/>
              <a:ahLst/>
              <a:cxnLst/>
              <a:rect l="0" t="0" r="0" b="0"/>
              <a:pathLst>
                <a:path w="96488" h="131034">
                  <a:moveTo>
                    <a:pt x="65393" y="53298"/>
                  </a:moveTo>
                  <a:lnTo>
                    <a:pt x="87033" y="27532"/>
                  </a:lnTo>
                  <a:lnTo>
                    <a:pt x="88457" y="20573"/>
                  </a:lnTo>
                  <a:lnTo>
                    <a:pt x="85433" y="5932"/>
                  </a:lnTo>
                  <a:lnTo>
                    <a:pt x="81344" y="1855"/>
                  </a:lnTo>
                  <a:lnTo>
                    <a:pt x="76027" y="0"/>
                  </a:lnTo>
                  <a:lnTo>
                    <a:pt x="63210" y="244"/>
                  </a:lnTo>
                  <a:lnTo>
                    <a:pt x="48876" y="3230"/>
                  </a:lnTo>
                  <a:lnTo>
                    <a:pt x="30365" y="13895"/>
                  </a:lnTo>
                  <a:lnTo>
                    <a:pt x="9813" y="32122"/>
                  </a:lnTo>
                  <a:lnTo>
                    <a:pt x="1824" y="51084"/>
                  </a:lnTo>
                  <a:lnTo>
                    <a:pt x="0" y="72179"/>
                  </a:lnTo>
                  <a:lnTo>
                    <a:pt x="4948" y="90192"/>
                  </a:lnTo>
                  <a:lnTo>
                    <a:pt x="17512" y="104532"/>
                  </a:lnTo>
                  <a:lnTo>
                    <a:pt x="34611" y="115800"/>
                  </a:lnTo>
                  <a:lnTo>
                    <a:pt x="62799" y="126136"/>
                  </a:lnTo>
                  <a:lnTo>
                    <a:pt x="96487" y="1310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C0A4913-FA1C-4C04-A307-4313B02B53E6}"/>
                </a:ext>
              </a:extLst>
            </p:cNvPr>
            <p:cNvSpPr/>
            <p:nvPr/>
          </p:nvSpPr>
          <p:spPr>
            <a:xfrm>
              <a:off x="2384608" y="6639899"/>
              <a:ext cx="142397" cy="206325"/>
            </a:xfrm>
            <a:custGeom>
              <a:avLst/>
              <a:gdLst/>
              <a:ahLst/>
              <a:cxnLst/>
              <a:rect l="0" t="0" r="0" b="0"/>
              <a:pathLst>
                <a:path w="142397" h="206325">
                  <a:moveTo>
                    <a:pt x="126241" y="27533"/>
                  </a:moveTo>
                  <a:lnTo>
                    <a:pt x="138621" y="23406"/>
                  </a:lnTo>
                  <a:lnTo>
                    <a:pt x="141404" y="19600"/>
                  </a:lnTo>
                  <a:lnTo>
                    <a:pt x="142396" y="14470"/>
                  </a:lnTo>
                  <a:lnTo>
                    <a:pt x="142194" y="8460"/>
                  </a:lnTo>
                  <a:lnTo>
                    <a:pt x="138603" y="4453"/>
                  </a:lnTo>
                  <a:lnTo>
                    <a:pt x="125402" y="0"/>
                  </a:lnTo>
                  <a:lnTo>
                    <a:pt x="94418" y="5747"/>
                  </a:lnTo>
                  <a:lnTo>
                    <a:pt x="58535" y="23166"/>
                  </a:lnTo>
                  <a:lnTo>
                    <a:pt x="24288" y="52496"/>
                  </a:lnTo>
                  <a:lnTo>
                    <a:pt x="9852" y="74661"/>
                  </a:lnTo>
                  <a:lnTo>
                    <a:pt x="105" y="97639"/>
                  </a:lnTo>
                  <a:lnTo>
                    <a:pt x="0" y="133238"/>
                  </a:lnTo>
                  <a:lnTo>
                    <a:pt x="5642" y="152536"/>
                  </a:lnTo>
                  <a:lnTo>
                    <a:pt x="23340" y="179001"/>
                  </a:lnTo>
                  <a:lnTo>
                    <a:pt x="56280" y="20632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7646896-A5DC-436B-A6BA-A8E7CC98ADE3}"/>
                </a:ext>
              </a:extLst>
            </p:cNvPr>
            <p:cNvSpPr/>
            <p:nvPr/>
          </p:nvSpPr>
          <p:spPr>
            <a:xfrm>
              <a:off x="2664626" y="6663083"/>
              <a:ext cx="171333" cy="173493"/>
            </a:xfrm>
            <a:custGeom>
              <a:avLst/>
              <a:gdLst/>
              <a:ahLst/>
              <a:cxnLst/>
              <a:rect l="0" t="0" r="0" b="0"/>
              <a:pathLst>
                <a:path w="171333" h="173493">
                  <a:moveTo>
                    <a:pt x="40562" y="167593"/>
                  </a:moveTo>
                  <a:lnTo>
                    <a:pt x="28182" y="163466"/>
                  </a:lnTo>
                  <a:lnTo>
                    <a:pt x="27126" y="161387"/>
                  </a:lnTo>
                  <a:lnTo>
                    <a:pt x="29013" y="159137"/>
                  </a:lnTo>
                  <a:lnTo>
                    <a:pt x="46534" y="145194"/>
                  </a:lnTo>
                  <a:lnTo>
                    <a:pt x="76907" y="104803"/>
                  </a:lnTo>
                  <a:lnTo>
                    <a:pt x="102759" y="49546"/>
                  </a:lnTo>
                  <a:lnTo>
                    <a:pt x="119354" y="3008"/>
                  </a:lnTo>
                  <a:lnTo>
                    <a:pt x="122457" y="0"/>
                  </a:lnTo>
                  <a:lnTo>
                    <a:pt x="125389" y="2313"/>
                  </a:lnTo>
                  <a:lnTo>
                    <a:pt x="133642" y="28505"/>
                  </a:lnTo>
                  <a:lnTo>
                    <a:pt x="148295" y="83786"/>
                  </a:lnTo>
                  <a:lnTo>
                    <a:pt x="162482" y="142881"/>
                  </a:lnTo>
                  <a:lnTo>
                    <a:pt x="171332" y="167263"/>
                  </a:lnTo>
                  <a:lnTo>
                    <a:pt x="170928" y="172555"/>
                  </a:lnTo>
                  <a:lnTo>
                    <a:pt x="167204" y="173492"/>
                  </a:lnTo>
                  <a:lnTo>
                    <a:pt x="153853" y="167623"/>
                  </a:lnTo>
                  <a:lnTo>
                    <a:pt x="91707" y="129773"/>
                  </a:lnTo>
                  <a:lnTo>
                    <a:pt x="38222" y="111408"/>
                  </a:lnTo>
                  <a:lnTo>
                    <a:pt x="17353" y="112679"/>
                  </a:lnTo>
                  <a:lnTo>
                    <a:pt x="1743" y="118139"/>
                  </a:lnTo>
                  <a:lnTo>
                    <a:pt x="0" y="120804"/>
                  </a:lnTo>
                  <a:lnTo>
                    <a:pt x="1694" y="1287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29FE39B-16F6-4BB7-B651-5D29AC04B06C}"/>
                </a:ext>
              </a:extLst>
            </p:cNvPr>
            <p:cNvSpPr/>
            <p:nvPr/>
          </p:nvSpPr>
          <p:spPr>
            <a:xfrm>
              <a:off x="2883979" y="6767975"/>
              <a:ext cx="178792" cy="64619"/>
            </a:xfrm>
            <a:custGeom>
              <a:avLst/>
              <a:gdLst/>
              <a:ahLst/>
              <a:cxnLst/>
              <a:rect l="0" t="0" r="0" b="0"/>
              <a:pathLst>
                <a:path w="178792" h="64619">
                  <a:moveTo>
                    <a:pt x="0" y="23834"/>
                  </a:moveTo>
                  <a:lnTo>
                    <a:pt x="2303" y="55354"/>
                  </a:lnTo>
                  <a:lnTo>
                    <a:pt x="4126" y="62986"/>
                  </a:lnTo>
                  <a:lnTo>
                    <a:pt x="7070" y="64618"/>
                  </a:lnTo>
                  <a:lnTo>
                    <a:pt x="10759" y="62252"/>
                  </a:lnTo>
                  <a:lnTo>
                    <a:pt x="18601" y="51273"/>
                  </a:lnTo>
                  <a:lnTo>
                    <a:pt x="24966" y="37756"/>
                  </a:lnTo>
                  <a:lnTo>
                    <a:pt x="54038" y="11452"/>
                  </a:lnTo>
                  <a:lnTo>
                    <a:pt x="62801" y="7806"/>
                  </a:lnTo>
                  <a:lnTo>
                    <a:pt x="69507" y="7966"/>
                  </a:lnTo>
                  <a:lnTo>
                    <a:pt x="74840" y="10664"/>
                  </a:lnTo>
                  <a:lnTo>
                    <a:pt x="78396" y="15917"/>
                  </a:lnTo>
                  <a:lnTo>
                    <a:pt x="88698" y="54738"/>
                  </a:lnTo>
                  <a:lnTo>
                    <a:pt x="91090" y="57392"/>
                  </a:lnTo>
                  <a:lnTo>
                    <a:pt x="93548" y="56571"/>
                  </a:lnTo>
                  <a:lnTo>
                    <a:pt x="98583" y="48748"/>
                  </a:lnTo>
                  <a:lnTo>
                    <a:pt x="111156" y="24916"/>
                  </a:lnTo>
                  <a:lnTo>
                    <a:pt x="130018" y="3319"/>
                  </a:lnTo>
                  <a:lnTo>
                    <a:pt x="135911" y="656"/>
                  </a:lnTo>
                  <a:lnTo>
                    <a:pt x="149368" y="0"/>
                  </a:lnTo>
                  <a:lnTo>
                    <a:pt x="154857" y="3626"/>
                  </a:lnTo>
                  <a:lnTo>
                    <a:pt x="163259" y="16867"/>
                  </a:lnTo>
                  <a:lnTo>
                    <a:pt x="178791" y="627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65A3865-F150-4778-9CB3-C912CB46C8E8}"/>
                </a:ext>
              </a:extLst>
            </p:cNvPr>
            <p:cNvSpPr/>
            <p:nvPr/>
          </p:nvSpPr>
          <p:spPr>
            <a:xfrm>
              <a:off x="3000582" y="6774758"/>
              <a:ext cx="179965" cy="221302"/>
            </a:xfrm>
            <a:custGeom>
              <a:avLst/>
              <a:gdLst/>
              <a:ahLst/>
              <a:cxnLst/>
              <a:rect l="0" t="0" r="0" b="0"/>
              <a:pathLst>
                <a:path w="179965" h="221302">
                  <a:moveTo>
                    <a:pt x="101055" y="17051"/>
                  </a:moveTo>
                  <a:lnTo>
                    <a:pt x="105182" y="544"/>
                  </a:lnTo>
                  <a:lnTo>
                    <a:pt x="106397" y="0"/>
                  </a:lnTo>
                  <a:lnTo>
                    <a:pt x="115685" y="39830"/>
                  </a:lnTo>
                  <a:lnTo>
                    <a:pt x="123680" y="51935"/>
                  </a:lnTo>
                  <a:lnTo>
                    <a:pt x="129959" y="54989"/>
                  </a:lnTo>
                  <a:lnTo>
                    <a:pt x="146147" y="56082"/>
                  </a:lnTo>
                  <a:lnTo>
                    <a:pt x="160251" y="51384"/>
                  </a:lnTo>
                  <a:lnTo>
                    <a:pt x="166431" y="47713"/>
                  </a:lnTo>
                  <a:lnTo>
                    <a:pt x="175601" y="36725"/>
                  </a:lnTo>
                  <a:lnTo>
                    <a:pt x="179964" y="28386"/>
                  </a:lnTo>
                  <a:lnTo>
                    <a:pt x="176145" y="33317"/>
                  </a:lnTo>
                  <a:lnTo>
                    <a:pt x="152716" y="90420"/>
                  </a:lnTo>
                  <a:lnTo>
                    <a:pt x="129988" y="148946"/>
                  </a:lnTo>
                  <a:lnTo>
                    <a:pt x="89054" y="206166"/>
                  </a:lnTo>
                  <a:lnTo>
                    <a:pt x="73552" y="215690"/>
                  </a:lnTo>
                  <a:lnTo>
                    <a:pt x="64582" y="219438"/>
                  </a:lnTo>
                  <a:lnTo>
                    <a:pt x="45402" y="221301"/>
                  </a:lnTo>
                  <a:lnTo>
                    <a:pt x="35450" y="220588"/>
                  </a:lnTo>
                  <a:lnTo>
                    <a:pt x="27088" y="216658"/>
                  </a:lnTo>
                  <a:lnTo>
                    <a:pt x="0" y="18806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274D551-0FA3-404D-946E-FAA2FF649DA3}"/>
                </a:ext>
              </a:extLst>
            </p:cNvPr>
            <p:cNvSpPr/>
            <p:nvPr/>
          </p:nvSpPr>
          <p:spPr>
            <a:xfrm>
              <a:off x="3218240" y="6659659"/>
              <a:ext cx="27927" cy="202112"/>
            </a:xfrm>
            <a:custGeom>
              <a:avLst/>
              <a:gdLst/>
              <a:ahLst/>
              <a:cxnLst/>
              <a:rect l="0" t="0" r="0" b="0"/>
              <a:pathLst>
                <a:path w="27927" h="202112">
                  <a:moveTo>
                    <a:pt x="15547" y="0"/>
                  </a:moveTo>
                  <a:lnTo>
                    <a:pt x="23801" y="8253"/>
                  </a:lnTo>
                  <a:lnTo>
                    <a:pt x="27853" y="21518"/>
                  </a:lnTo>
                  <a:lnTo>
                    <a:pt x="27926" y="42385"/>
                  </a:lnTo>
                  <a:lnTo>
                    <a:pt x="16201" y="105173"/>
                  </a:lnTo>
                  <a:lnTo>
                    <a:pt x="9439" y="159930"/>
                  </a:lnTo>
                  <a:lnTo>
                    <a:pt x="0" y="2021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BFB30A0-4307-4914-96A1-A4F2627CE60B}"/>
                </a:ext>
              </a:extLst>
            </p:cNvPr>
            <p:cNvSpPr/>
            <p:nvPr/>
          </p:nvSpPr>
          <p:spPr>
            <a:xfrm>
              <a:off x="3290364" y="6760714"/>
              <a:ext cx="70126" cy="92974"/>
            </a:xfrm>
            <a:custGeom>
              <a:avLst/>
              <a:gdLst/>
              <a:ahLst/>
              <a:cxnLst/>
              <a:rect l="0" t="0" r="0" b="0"/>
              <a:pathLst>
                <a:path w="70126" h="92974">
                  <a:moveTo>
                    <a:pt x="13385" y="7774"/>
                  </a:moveTo>
                  <a:lnTo>
                    <a:pt x="5132" y="20154"/>
                  </a:lnTo>
                  <a:lnTo>
                    <a:pt x="0" y="44360"/>
                  </a:lnTo>
                  <a:lnTo>
                    <a:pt x="2605" y="73412"/>
                  </a:lnTo>
                  <a:lnTo>
                    <a:pt x="6199" y="80899"/>
                  </a:lnTo>
                  <a:lnTo>
                    <a:pt x="17101" y="91522"/>
                  </a:lnTo>
                  <a:lnTo>
                    <a:pt x="23636" y="92973"/>
                  </a:lnTo>
                  <a:lnTo>
                    <a:pt x="37807" y="89978"/>
                  </a:lnTo>
                  <a:lnTo>
                    <a:pt x="56226" y="78580"/>
                  </a:lnTo>
                  <a:lnTo>
                    <a:pt x="64959" y="64579"/>
                  </a:lnTo>
                  <a:lnTo>
                    <a:pt x="68497" y="56009"/>
                  </a:lnTo>
                  <a:lnTo>
                    <a:pt x="70125" y="37273"/>
                  </a:lnTo>
                  <a:lnTo>
                    <a:pt x="69350" y="27440"/>
                  </a:lnTo>
                  <a:lnTo>
                    <a:pt x="66242" y="20021"/>
                  </a:lnTo>
                  <a:lnTo>
                    <a:pt x="4447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7392814-12D0-4923-B9F0-C94FFAA66B7F}"/>
                </a:ext>
              </a:extLst>
            </p:cNvPr>
            <p:cNvSpPr/>
            <p:nvPr/>
          </p:nvSpPr>
          <p:spPr>
            <a:xfrm>
              <a:off x="3404805" y="6799582"/>
              <a:ext cx="54416" cy="178792"/>
            </a:xfrm>
            <a:custGeom>
              <a:avLst/>
              <a:gdLst/>
              <a:ahLst/>
              <a:cxnLst/>
              <a:rect l="0" t="0" r="0" b="0"/>
              <a:pathLst>
                <a:path w="54416" h="178792">
                  <a:moveTo>
                    <a:pt x="54415" y="0"/>
                  </a:moveTo>
                  <a:lnTo>
                    <a:pt x="39468" y="54098"/>
                  </a:lnTo>
                  <a:lnTo>
                    <a:pt x="24814" y="104960"/>
                  </a:lnTo>
                  <a:lnTo>
                    <a:pt x="5669" y="154802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B1786D3-BAC8-4C76-A7A1-3D76610AE9B9}"/>
                </a:ext>
              </a:extLst>
            </p:cNvPr>
            <p:cNvSpPr/>
            <p:nvPr/>
          </p:nvSpPr>
          <p:spPr>
            <a:xfrm>
              <a:off x="3412579" y="6744130"/>
              <a:ext cx="148647" cy="179830"/>
            </a:xfrm>
            <a:custGeom>
              <a:avLst/>
              <a:gdLst/>
              <a:ahLst/>
              <a:cxnLst/>
              <a:rect l="0" t="0" r="0" b="0"/>
              <a:pathLst>
                <a:path w="148647" h="179830">
                  <a:moveTo>
                    <a:pt x="0" y="179829"/>
                  </a:moveTo>
                  <a:lnTo>
                    <a:pt x="15749" y="120680"/>
                  </a:lnTo>
                  <a:lnTo>
                    <a:pt x="30078" y="68528"/>
                  </a:lnTo>
                  <a:lnTo>
                    <a:pt x="54886" y="27805"/>
                  </a:lnTo>
                  <a:lnTo>
                    <a:pt x="66428" y="14086"/>
                  </a:lnTo>
                  <a:lnTo>
                    <a:pt x="86529" y="4534"/>
                  </a:lnTo>
                  <a:lnTo>
                    <a:pt x="110146" y="0"/>
                  </a:lnTo>
                  <a:lnTo>
                    <a:pt x="129280" y="3743"/>
                  </a:lnTo>
                  <a:lnTo>
                    <a:pt x="136283" y="8024"/>
                  </a:lnTo>
                  <a:lnTo>
                    <a:pt x="146366" y="19690"/>
                  </a:lnTo>
                  <a:lnTo>
                    <a:pt x="148537" y="26427"/>
                  </a:lnTo>
                  <a:lnTo>
                    <a:pt x="148646" y="40826"/>
                  </a:lnTo>
                  <a:lnTo>
                    <a:pt x="139725" y="67625"/>
                  </a:lnTo>
                  <a:lnTo>
                    <a:pt x="128606" y="82743"/>
                  </a:lnTo>
                  <a:lnTo>
                    <a:pt x="115028" y="94357"/>
                  </a:lnTo>
                  <a:lnTo>
                    <a:pt x="100355" y="102397"/>
                  </a:lnTo>
                  <a:lnTo>
                    <a:pt x="93679" y="103159"/>
                  </a:lnTo>
                  <a:lnTo>
                    <a:pt x="81654" y="99400"/>
                  </a:lnTo>
                  <a:lnTo>
                    <a:pt x="77756" y="95115"/>
                  </a:lnTo>
                  <a:lnTo>
                    <a:pt x="69961" y="7099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E040E5C-03AA-42AD-B50C-92685504E958}"/>
                </a:ext>
              </a:extLst>
            </p:cNvPr>
            <p:cNvSpPr/>
            <p:nvPr/>
          </p:nvSpPr>
          <p:spPr>
            <a:xfrm>
              <a:off x="3575822" y="6750116"/>
              <a:ext cx="81238" cy="114133"/>
            </a:xfrm>
            <a:custGeom>
              <a:avLst/>
              <a:gdLst/>
              <a:ahLst/>
              <a:cxnLst/>
              <a:rect l="0" t="0" r="0" b="0"/>
              <a:pathLst>
                <a:path w="81238" h="114133">
                  <a:moveTo>
                    <a:pt x="46642" y="26146"/>
                  </a:moveTo>
                  <a:lnTo>
                    <a:pt x="79101" y="11199"/>
                  </a:lnTo>
                  <a:lnTo>
                    <a:pt x="81237" y="7543"/>
                  </a:lnTo>
                  <a:lnTo>
                    <a:pt x="80070" y="4243"/>
                  </a:lnTo>
                  <a:lnTo>
                    <a:pt x="76700" y="1180"/>
                  </a:lnTo>
                  <a:lnTo>
                    <a:pt x="71863" y="0"/>
                  </a:lnTo>
                  <a:lnTo>
                    <a:pt x="59579" y="994"/>
                  </a:lnTo>
                  <a:lnTo>
                    <a:pt x="38095" y="10536"/>
                  </a:lnTo>
                  <a:lnTo>
                    <a:pt x="33170" y="16603"/>
                  </a:lnTo>
                  <a:lnTo>
                    <a:pt x="27698" y="32557"/>
                  </a:lnTo>
                  <a:lnTo>
                    <a:pt x="28830" y="39921"/>
                  </a:lnTo>
                  <a:lnTo>
                    <a:pt x="36998" y="52709"/>
                  </a:lnTo>
                  <a:lnTo>
                    <a:pt x="74128" y="85572"/>
                  </a:lnTo>
                  <a:lnTo>
                    <a:pt x="76195" y="90811"/>
                  </a:lnTo>
                  <a:lnTo>
                    <a:pt x="75845" y="96031"/>
                  </a:lnTo>
                  <a:lnTo>
                    <a:pt x="73884" y="101239"/>
                  </a:lnTo>
                  <a:lnTo>
                    <a:pt x="62492" y="109329"/>
                  </a:lnTo>
                  <a:lnTo>
                    <a:pt x="54617" y="112695"/>
                  </a:lnTo>
                  <a:lnTo>
                    <a:pt x="36655" y="114132"/>
                  </a:lnTo>
                  <a:lnTo>
                    <a:pt x="0" y="11165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6D45696-B666-4F81-A991-E67794BF700A}"/>
                </a:ext>
              </a:extLst>
            </p:cNvPr>
            <p:cNvSpPr/>
            <p:nvPr/>
          </p:nvSpPr>
          <p:spPr>
            <a:xfrm>
              <a:off x="3715746" y="6784035"/>
              <a:ext cx="26773" cy="77736"/>
            </a:xfrm>
            <a:custGeom>
              <a:avLst/>
              <a:gdLst/>
              <a:ahLst/>
              <a:cxnLst/>
              <a:rect l="0" t="0" r="0" b="0"/>
              <a:pathLst>
                <a:path w="26773" h="77736">
                  <a:moveTo>
                    <a:pt x="0" y="0"/>
                  </a:moveTo>
                  <a:lnTo>
                    <a:pt x="16507" y="4127"/>
                  </a:lnTo>
                  <a:lnTo>
                    <a:pt x="21369" y="9661"/>
                  </a:lnTo>
                  <a:lnTo>
                    <a:pt x="26772" y="27327"/>
                  </a:lnTo>
                  <a:lnTo>
                    <a:pt x="26485" y="35493"/>
                  </a:lnTo>
                  <a:lnTo>
                    <a:pt x="15547" y="7773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07B52B6-EEFA-44D3-A00C-4C0BD39956B1}"/>
                </a:ext>
              </a:extLst>
            </p:cNvPr>
            <p:cNvSpPr/>
            <p:nvPr/>
          </p:nvSpPr>
          <p:spPr>
            <a:xfrm>
              <a:off x="3754614" y="6690753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15547" y="23320"/>
                  </a:moveTo>
                  <a:lnTo>
                    <a:pt x="11420" y="6813"/>
                  </a:lnTo>
                  <a:lnTo>
                    <a:pt x="9341" y="2814"/>
                  </a:lnTo>
                  <a:lnTo>
                    <a:pt x="7091" y="1013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3FD29C2-9FFB-43F1-8599-725F2C9859FC}"/>
                </a:ext>
              </a:extLst>
            </p:cNvPr>
            <p:cNvSpPr/>
            <p:nvPr/>
          </p:nvSpPr>
          <p:spPr>
            <a:xfrm>
              <a:off x="3829623" y="6744620"/>
              <a:ext cx="121347" cy="82351"/>
            </a:xfrm>
            <a:custGeom>
              <a:avLst/>
              <a:gdLst/>
              <a:ahLst/>
              <a:cxnLst/>
              <a:rect l="0" t="0" r="0" b="0"/>
              <a:pathLst>
                <a:path w="121347" h="82351">
                  <a:moveTo>
                    <a:pt x="18273" y="16094"/>
                  </a:moveTo>
                  <a:lnTo>
                    <a:pt x="0" y="78367"/>
                  </a:lnTo>
                  <a:lnTo>
                    <a:pt x="45" y="81794"/>
                  </a:lnTo>
                  <a:lnTo>
                    <a:pt x="1802" y="82350"/>
                  </a:lnTo>
                  <a:lnTo>
                    <a:pt x="4701" y="80994"/>
                  </a:lnTo>
                  <a:lnTo>
                    <a:pt x="44075" y="23847"/>
                  </a:lnTo>
                  <a:lnTo>
                    <a:pt x="51022" y="16081"/>
                  </a:lnTo>
                  <a:lnTo>
                    <a:pt x="70256" y="5148"/>
                  </a:lnTo>
                  <a:lnTo>
                    <a:pt x="81431" y="1023"/>
                  </a:lnTo>
                  <a:lnTo>
                    <a:pt x="90609" y="0"/>
                  </a:lnTo>
                  <a:lnTo>
                    <a:pt x="105413" y="3471"/>
                  </a:lnTo>
                  <a:lnTo>
                    <a:pt x="110915" y="9406"/>
                  </a:lnTo>
                  <a:lnTo>
                    <a:pt x="119332" y="27517"/>
                  </a:lnTo>
                  <a:lnTo>
                    <a:pt x="121346" y="47658"/>
                  </a:lnTo>
                  <a:lnTo>
                    <a:pt x="119329" y="7828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E0C9588A-D982-4070-8C3E-E0D1EED1D1A3}"/>
                </a:ext>
              </a:extLst>
            </p:cNvPr>
            <p:cNvSpPr/>
            <p:nvPr/>
          </p:nvSpPr>
          <p:spPr>
            <a:xfrm>
              <a:off x="4034461" y="6589217"/>
              <a:ext cx="91098" cy="272554"/>
            </a:xfrm>
            <a:custGeom>
              <a:avLst/>
              <a:gdLst/>
              <a:ahLst/>
              <a:cxnLst/>
              <a:rect l="0" t="0" r="0" b="0"/>
              <a:pathLst>
                <a:path w="91098" h="272554">
                  <a:moveTo>
                    <a:pt x="15547" y="8253"/>
                  </a:moveTo>
                  <a:lnTo>
                    <a:pt x="27927" y="0"/>
                  </a:lnTo>
                  <a:lnTo>
                    <a:pt x="35029" y="1023"/>
                  </a:lnTo>
                  <a:lnTo>
                    <a:pt x="52133" y="11374"/>
                  </a:lnTo>
                  <a:lnTo>
                    <a:pt x="72932" y="36625"/>
                  </a:lnTo>
                  <a:lnTo>
                    <a:pt x="85908" y="61862"/>
                  </a:lnTo>
                  <a:lnTo>
                    <a:pt x="91097" y="102257"/>
                  </a:lnTo>
                  <a:lnTo>
                    <a:pt x="84381" y="152517"/>
                  </a:lnTo>
                  <a:lnTo>
                    <a:pt x="71451" y="193321"/>
                  </a:lnTo>
                  <a:lnTo>
                    <a:pt x="48425" y="227292"/>
                  </a:lnTo>
                  <a:lnTo>
                    <a:pt x="0" y="27255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DF600C9-D060-417F-9A77-D42B172260B9}"/>
                </a:ext>
              </a:extLst>
            </p:cNvPr>
            <p:cNvSpPr/>
            <p:nvPr/>
          </p:nvSpPr>
          <p:spPr>
            <a:xfrm>
              <a:off x="3295976" y="7001694"/>
              <a:ext cx="54415" cy="310942"/>
            </a:xfrm>
            <a:custGeom>
              <a:avLst/>
              <a:gdLst/>
              <a:ahLst/>
              <a:cxnLst/>
              <a:rect l="0" t="0" r="0" b="0"/>
              <a:pathLst>
                <a:path w="54415" h="310942">
                  <a:moveTo>
                    <a:pt x="54414" y="0"/>
                  </a:moveTo>
                  <a:lnTo>
                    <a:pt x="43595" y="48966"/>
                  </a:lnTo>
                  <a:lnTo>
                    <a:pt x="32015" y="102224"/>
                  </a:lnTo>
                  <a:lnTo>
                    <a:pt x="24174" y="162642"/>
                  </a:lnTo>
                  <a:lnTo>
                    <a:pt x="12727" y="219488"/>
                  </a:lnTo>
                  <a:lnTo>
                    <a:pt x="3409" y="275857"/>
                  </a:lnTo>
                  <a:lnTo>
                    <a:pt x="0" y="3109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1ED9B5E-3CA7-4163-A09B-762EDFA63B97}"/>
                </a:ext>
              </a:extLst>
            </p:cNvPr>
            <p:cNvSpPr/>
            <p:nvPr/>
          </p:nvSpPr>
          <p:spPr>
            <a:xfrm>
              <a:off x="3218240" y="7273767"/>
              <a:ext cx="155472" cy="77697"/>
            </a:xfrm>
            <a:custGeom>
              <a:avLst/>
              <a:gdLst/>
              <a:ahLst/>
              <a:cxnLst/>
              <a:rect l="0" t="0" r="0" b="0"/>
              <a:pathLst>
                <a:path w="155472" h="77697">
                  <a:moveTo>
                    <a:pt x="0" y="0"/>
                  </a:moveTo>
                  <a:lnTo>
                    <a:pt x="28333" y="59231"/>
                  </a:lnTo>
                  <a:lnTo>
                    <a:pt x="43399" y="71815"/>
                  </a:lnTo>
                  <a:lnTo>
                    <a:pt x="52253" y="76380"/>
                  </a:lnTo>
                  <a:lnTo>
                    <a:pt x="60747" y="77696"/>
                  </a:lnTo>
                  <a:lnTo>
                    <a:pt x="77095" y="74550"/>
                  </a:lnTo>
                  <a:lnTo>
                    <a:pt x="114046" y="57592"/>
                  </a:lnTo>
                  <a:lnTo>
                    <a:pt x="155471" y="2332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F0C16A5-85FC-46DA-95D0-D6AC5518B3C5}"/>
                </a:ext>
              </a:extLst>
            </p:cNvPr>
            <p:cNvSpPr/>
            <p:nvPr/>
          </p:nvSpPr>
          <p:spPr>
            <a:xfrm>
              <a:off x="990885" y="7421790"/>
              <a:ext cx="194106" cy="339939"/>
            </a:xfrm>
            <a:custGeom>
              <a:avLst/>
              <a:gdLst/>
              <a:ahLst/>
              <a:cxnLst/>
              <a:rect l="0" t="0" r="0" b="0"/>
              <a:pathLst>
                <a:path w="194106" h="339939">
                  <a:moveTo>
                    <a:pt x="4126" y="263974"/>
                  </a:moveTo>
                  <a:lnTo>
                    <a:pt x="0" y="276354"/>
                  </a:lnTo>
                  <a:lnTo>
                    <a:pt x="512" y="277410"/>
                  </a:lnTo>
                  <a:lnTo>
                    <a:pt x="50450" y="218189"/>
                  </a:lnTo>
                  <a:lnTo>
                    <a:pt x="97556" y="157306"/>
                  </a:lnTo>
                  <a:lnTo>
                    <a:pt x="133830" y="94704"/>
                  </a:lnTo>
                  <a:lnTo>
                    <a:pt x="154272" y="38643"/>
                  </a:lnTo>
                  <a:lnTo>
                    <a:pt x="154927" y="23039"/>
                  </a:lnTo>
                  <a:lnTo>
                    <a:pt x="153892" y="15251"/>
                  </a:lnTo>
                  <a:lnTo>
                    <a:pt x="149748" y="9194"/>
                  </a:lnTo>
                  <a:lnTo>
                    <a:pt x="135930" y="163"/>
                  </a:lnTo>
                  <a:lnTo>
                    <a:pt x="127408" y="0"/>
                  </a:lnTo>
                  <a:lnTo>
                    <a:pt x="108726" y="6729"/>
                  </a:lnTo>
                  <a:lnTo>
                    <a:pt x="82912" y="25085"/>
                  </a:lnTo>
                  <a:lnTo>
                    <a:pt x="71388" y="41775"/>
                  </a:lnTo>
                  <a:lnTo>
                    <a:pt x="67106" y="51062"/>
                  </a:lnTo>
                  <a:lnTo>
                    <a:pt x="66954" y="70593"/>
                  </a:lnTo>
                  <a:lnTo>
                    <a:pt x="69332" y="80639"/>
                  </a:lnTo>
                  <a:lnTo>
                    <a:pt x="81187" y="98710"/>
                  </a:lnTo>
                  <a:lnTo>
                    <a:pt x="121076" y="131425"/>
                  </a:lnTo>
                  <a:lnTo>
                    <a:pt x="167951" y="164567"/>
                  </a:lnTo>
                  <a:lnTo>
                    <a:pt x="183751" y="186683"/>
                  </a:lnTo>
                  <a:lnTo>
                    <a:pt x="194105" y="223415"/>
                  </a:lnTo>
                  <a:lnTo>
                    <a:pt x="193046" y="253397"/>
                  </a:lnTo>
                  <a:lnTo>
                    <a:pt x="174882" y="286943"/>
                  </a:lnTo>
                  <a:lnTo>
                    <a:pt x="155873" y="311855"/>
                  </a:lnTo>
                  <a:lnTo>
                    <a:pt x="135173" y="326049"/>
                  </a:lnTo>
                  <a:lnTo>
                    <a:pt x="112629" y="335726"/>
                  </a:lnTo>
                  <a:lnTo>
                    <a:pt x="81285" y="339938"/>
                  </a:lnTo>
                  <a:lnTo>
                    <a:pt x="61740" y="336315"/>
                  </a:lnTo>
                  <a:lnTo>
                    <a:pt x="52900" y="332930"/>
                  </a:lnTo>
                  <a:lnTo>
                    <a:pt x="47871" y="325492"/>
                  </a:lnTo>
                  <a:lnTo>
                    <a:pt x="44586" y="303407"/>
                  </a:lnTo>
                  <a:lnTo>
                    <a:pt x="47592" y="274219"/>
                  </a:lnTo>
                  <a:lnTo>
                    <a:pt x="53963" y="259602"/>
                  </a:lnTo>
                  <a:lnTo>
                    <a:pt x="63416" y="247347"/>
                  </a:lnTo>
                  <a:lnTo>
                    <a:pt x="112956" y="20956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32FE7F8-D5CE-45A3-9148-E9A78E88D9E4}"/>
                </a:ext>
              </a:extLst>
            </p:cNvPr>
            <p:cNvSpPr/>
            <p:nvPr/>
          </p:nvSpPr>
          <p:spPr>
            <a:xfrm>
              <a:off x="1313726" y="7494593"/>
              <a:ext cx="37788" cy="206719"/>
            </a:xfrm>
            <a:custGeom>
              <a:avLst/>
              <a:gdLst/>
              <a:ahLst/>
              <a:cxnLst/>
              <a:rect l="0" t="0" r="0" b="0"/>
              <a:pathLst>
                <a:path w="37788" h="206719">
                  <a:moveTo>
                    <a:pt x="31094" y="12380"/>
                  </a:moveTo>
                  <a:lnTo>
                    <a:pt x="35221" y="0"/>
                  </a:lnTo>
                  <a:lnTo>
                    <a:pt x="36436" y="671"/>
                  </a:lnTo>
                  <a:lnTo>
                    <a:pt x="37787" y="12934"/>
                  </a:lnTo>
                  <a:lnTo>
                    <a:pt x="27106" y="64792"/>
                  </a:lnTo>
                  <a:lnTo>
                    <a:pt x="18492" y="121768"/>
                  </a:lnTo>
                  <a:lnTo>
                    <a:pt x="7844" y="176854"/>
                  </a:lnTo>
                  <a:lnTo>
                    <a:pt x="0" y="2067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4282279-7421-4407-995C-2DAC2F7C481A}"/>
                </a:ext>
              </a:extLst>
            </p:cNvPr>
            <p:cNvSpPr/>
            <p:nvPr/>
          </p:nvSpPr>
          <p:spPr>
            <a:xfrm>
              <a:off x="1264856" y="7545840"/>
              <a:ext cx="188795" cy="69964"/>
            </a:xfrm>
            <a:custGeom>
              <a:avLst/>
              <a:gdLst/>
              <a:ahLst/>
              <a:cxnLst/>
              <a:rect l="0" t="0" r="0" b="0"/>
              <a:pathLst>
                <a:path w="188795" h="69964">
                  <a:moveTo>
                    <a:pt x="10003" y="69963"/>
                  </a:moveTo>
                  <a:lnTo>
                    <a:pt x="1749" y="57582"/>
                  </a:lnTo>
                  <a:lnTo>
                    <a:pt x="0" y="44594"/>
                  </a:lnTo>
                  <a:lnTo>
                    <a:pt x="743" y="37503"/>
                  </a:lnTo>
                  <a:lnTo>
                    <a:pt x="4693" y="31912"/>
                  </a:lnTo>
                  <a:lnTo>
                    <a:pt x="18296" y="23396"/>
                  </a:lnTo>
                  <a:lnTo>
                    <a:pt x="62249" y="11755"/>
                  </a:lnTo>
                  <a:lnTo>
                    <a:pt x="117636" y="6256"/>
                  </a:lnTo>
                  <a:lnTo>
                    <a:pt x="178793" y="549"/>
                  </a:lnTo>
                  <a:lnTo>
                    <a:pt x="18879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A4686528-A039-4787-B21E-F3D03A2678DE}"/>
                </a:ext>
              </a:extLst>
            </p:cNvPr>
            <p:cNvSpPr/>
            <p:nvPr/>
          </p:nvSpPr>
          <p:spPr>
            <a:xfrm>
              <a:off x="1449145" y="7598171"/>
              <a:ext cx="284353" cy="106447"/>
            </a:xfrm>
            <a:custGeom>
              <a:avLst/>
              <a:gdLst/>
              <a:ahLst/>
              <a:cxnLst/>
              <a:rect l="0" t="0" r="0" b="0"/>
              <a:pathLst>
                <a:path w="284353" h="106447">
                  <a:moveTo>
                    <a:pt x="27825" y="56499"/>
                  </a:moveTo>
                  <a:lnTo>
                    <a:pt x="27825" y="73006"/>
                  </a:lnTo>
                  <a:lnTo>
                    <a:pt x="32432" y="85717"/>
                  </a:lnTo>
                  <a:lnTo>
                    <a:pt x="36078" y="91524"/>
                  </a:lnTo>
                  <a:lnTo>
                    <a:pt x="41101" y="94532"/>
                  </a:lnTo>
                  <a:lnTo>
                    <a:pt x="53591" y="95572"/>
                  </a:lnTo>
                  <a:lnTo>
                    <a:pt x="65476" y="90851"/>
                  </a:lnTo>
                  <a:lnTo>
                    <a:pt x="71064" y="87174"/>
                  </a:lnTo>
                  <a:lnTo>
                    <a:pt x="79576" y="76178"/>
                  </a:lnTo>
                  <a:lnTo>
                    <a:pt x="83055" y="69618"/>
                  </a:lnTo>
                  <a:lnTo>
                    <a:pt x="84618" y="53117"/>
                  </a:lnTo>
                  <a:lnTo>
                    <a:pt x="83825" y="43880"/>
                  </a:lnTo>
                  <a:lnTo>
                    <a:pt x="70330" y="14372"/>
                  </a:lnTo>
                  <a:lnTo>
                    <a:pt x="63071" y="7685"/>
                  </a:lnTo>
                  <a:lnTo>
                    <a:pt x="45793" y="254"/>
                  </a:lnTo>
                  <a:lnTo>
                    <a:pt x="38077" y="0"/>
                  </a:lnTo>
                  <a:lnTo>
                    <a:pt x="24896" y="4325"/>
                  </a:lnTo>
                  <a:lnTo>
                    <a:pt x="13279" y="16612"/>
                  </a:lnTo>
                  <a:lnTo>
                    <a:pt x="4086" y="33590"/>
                  </a:lnTo>
                  <a:lnTo>
                    <a:pt x="0" y="52650"/>
                  </a:lnTo>
                  <a:lnTo>
                    <a:pt x="5094" y="72638"/>
                  </a:lnTo>
                  <a:lnTo>
                    <a:pt x="10080" y="82806"/>
                  </a:lnTo>
                  <a:lnTo>
                    <a:pt x="17722" y="88720"/>
                  </a:lnTo>
                  <a:lnTo>
                    <a:pt x="37731" y="92988"/>
                  </a:lnTo>
                  <a:lnTo>
                    <a:pt x="54109" y="89704"/>
                  </a:lnTo>
                  <a:lnTo>
                    <a:pt x="60895" y="86409"/>
                  </a:lnTo>
                  <a:lnTo>
                    <a:pt x="70738" y="75838"/>
                  </a:lnTo>
                  <a:lnTo>
                    <a:pt x="84095" y="47939"/>
                  </a:lnTo>
                  <a:lnTo>
                    <a:pt x="86068" y="46474"/>
                  </a:lnTo>
                  <a:lnTo>
                    <a:pt x="87383" y="48952"/>
                  </a:lnTo>
                  <a:lnTo>
                    <a:pt x="93620" y="73627"/>
                  </a:lnTo>
                  <a:lnTo>
                    <a:pt x="104806" y="95835"/>
                  </a:lnTo>
                  <a:lnTo>
                    <a:pt x="111103" y="100861"/>
                  </a:lnTo>
                  <a:lnTo>
                    <a:pt x="127314" y="106446"/>
                  </a:lnTo>
                  <a:lnTo>
                    <a:pt x="143732" y="104321"/>
                  </a:lnTo>
                  <a:lnTo>
                    <a:pt x="151737" y="101337"/>
                  </a:lnTo>
                  <a:lnTo>
                    <a:pt x="165239" y="88807"/>
                  </a:lnTo>
                  <a:lnTo>
                    <a:pt x="183856" y="56739"/>
                  </a:lnTo>
                  <a:lnTo>
                    <a:pt x="188932" y="29123"/>
                  </a:lnTo>
                  <a:lnTo>
                    <a:pt x="190508" y="27884"/>
                  </a:lnTo>
                  <a:lnTo>
                    <a:pt x="194563" y="40326"/>
                  </a:lnTo>
                  <a:lnTo>
                    <a:pt x="200308" y="44853"/>
                  </a:lnTo>
                  <a:lnTo>
                    <a:pt x="218208" y="47580"/>
                  </a:lnTo>
                  <a:lnTo>
                    <a:pt x="248439" y="44259"/>
                  </a:lnTo>
                  <a:lnTo>
                    <a:pt x="275150" y="33679"/>
                  </a:lnTo>
                  <a:lnTo>
                    <a:pt x="279945" y="34376"/>
                  </a:lnTo>
                  <a:lnTo>
                    <a:pt x="282277" y="38295"/>
                  </a:lnTo>
                  <a:lnTo>
                    <a:pt x="284352" y="720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8CDE61-A956-4DD7-A346-CF0F661A1388}"/>
                </a:ext>
              </a:extLst>
            </p:cNvPr>
            <p:cNvSpPr/>
            <p:nvPr/>
          </p:nvSpPr>
          <p:spPr>
            <a:xfrm>
              <a:off x="1826898" y="7608029"/>
              <a:ext cx="93164" cy="104156"/>
            </a:xfrm>
            <a:custGeom>
              <a:avLst/>
              <a:gdLst/>
              <a:ahLst/>
              <a:cxnLst/>
              <a:rect l="0" t="0" r="0" b="0"/>
              <a:pathLst>
                <a:path w="93164" h="104156">
                  <a:moveTo>
                    <a:pt x="62069" y="0"/>
                  </a:moveTo>
                  <a:lnTo>
                    <a:pt x="42587" y="7933"/>
                  </a:lnTo>
                  <a:lnTo>
                    <a:pt x="17813" y="26535"/>
                  </a:lnTo>
                  <a:lnTo>
                    <a:pt x="4684" y="44040"/>
                  </a:lnTo>
                  <a:lnTo>
                    <a:pt x="0" y="61032"/>
                  </a:lnTo>
                  <a:lnTo>
                    <a:pt x="1661" y="77221"/>
                  </a:lnTo>
                  <a:lnTo>
                    <a:pt x="8158" y="93054"/>
                  </a:lnTo>
                  <a:lnTo>
                    <a:pt x="14900" y="98312"/>
                  </a:lnTo>
                  <a:lnTo>
                    <a:pt x="33907" y="104155"/>
                  </a:lnTo>
                  <a:lnTo>
                    <a:pt x="54447" y="102145"/>
                  </a:lnTo>
                  <a:lnTo>
                    <a:pt x="78525" y="93605"/>
                  </a:lnTo>
                  <a:lnTo>
                    <a:pt x="93163" y="8550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919984C-3286-42C4-B298-6B2017A71122}"/>
                </a:ext>
              </a:extLst>
            </p:cNvPr>
            <p:cNvSpPr/>
            <p:nvPr/>
          </p:nvSpPr>
          <p:spPr>
            <a:xfrm>
              <a:off x="1994323" y="7475879"/>
              <a:ext cx="125572" cy="272074"/>
            </a:xfrm>
            <a:custGeom>
              <a:avLst/>
              <a:gdLst/>
              <a:ahLst/>
              <a:cxnLst/>
              <a:rect l="0" t="0" r="0" b="0"/>
              <a:pathLst>
                <a:path w="125572" h="272074">
                  <a:moveTo>
                    <a:pt x="19021" y="0"/>
                  </a:moveTo>
                  <a:lnTo>
                    <a:pt x="27274" y="8253"/>
                  </a:lnTo>
                  <a:lnTo>
                    <a:pt x="28841" y="14139"/>
                  </a:lnTo>
                  <a:lnTo>
                    <a:pt x="23108" y="66438"/>
                  </a:lnTo>
                  <a:lnTo>
                    <a:pt x="16105" y="122468"/>
                  </a:lnTo>
                  <a:lnTo>
                    <a:pt x="6000" y="180013"/>
                  </a:lnTo>
                  <a:lnTo>
                    <a:pt x="0" y="207847"/>
                  </a:lnTo>
                  <a:lnTo>
                    <a:pt x="294" y="208528"/>
                  </a:lnTo>
                  <a:lnTo>
                    <a:pt x="16257" y="177307"/>
                  </a:lnTo>
                  <a:lnTo>
                    <a:pt x="65955" y="128416"/>
                  </a:lnTo>
                  <a:lnTo>
                    <a:pt x="73631" y="125342"/>
                  </a:lnTo>
                  <a:lnTo>
                    <a:pt x="89069" y="124230"/>
                  </a:lnTo>
                  <a:lnTo>
                    <a:pt x="102265" y="128917"/>
                  </a:lnTo>
                  <a:lnTo>
                    <a:pt x="108202" y="132586"/>
                  </a:lnTo>
                  <a:lnTo>
                    <a:pt x="117102" y="145875"/>
                  </a:lnTo>
                  <a:lnTo>
                    <a:pt x="123073" y="164162"/>
                  </a:lnTo>
                  <a:lnTo>
                    <a:pt x="125571" y="197873"/>
                  </a:lnTo>
                  <a:lnTo>
                    <a:pt x="114321" y="258914"/>
                  </a:lnTo>
                  <a:lnTo>
                    <a:pt x="112303" y="2720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0AE68F2-3BB8-4354-AA15-99D09361866C}"/>
                </a:ext>
              </a:extLst>
            </p:cNvPr>
            <p:cNvSpPr/>
            <p:nvPr/>
          </p:nvSpPr>
          <p:spPr>
            <a:xfrm>
              <a:off x="2474543" y="7551386"/>
              <a:ext cx="2293498" cy="46461"/>
            </a:xfrm>
            <a:custGeom>
              <a:avLst/>
              <a:gdLst/>
              <a:ahLst/>
              <a:cxnLst/>
              <a:rect l="0" t="0" r="0" b="0"/>
              <a:pathLst>
                <a:path w="2293498" h="46461">
                  <a:moveTo>
                    <a:pt x="36306" y="10002"/>
                  </a:moveTo>
                  <a:lnTo>
                    <a:pt x="19800" y="10002"/>
                  </a:lnTo>
                  <a:lnTo>
                    <a:pt x="7089" y="5395"/>
                  </a:lnTo>
                  <a:lnTo>
                    <a:pt x="1281" y="1748"/>
                  </a:lnTo>
                  <a:lnTo>
                    <a:pt x="0" y="180"/>
                  </a:lnTo>
                  <a:lnTo>
                    <a:pt x="1738" y="0"/>
                  </a:lnTo>
                  <a:lnTo>
                    <a:pt x="10578" y="2965"/>
                  </a:lnTo>
                  <a:lnTo>
                    <a:pt x="41973" y="16641"/>
                  </a:lnTo>
                  <a:lnTo>
                    <a:pt x="90673" y="25213"/>
                  </a:lnTo>
                  <a:lnTo>
                    <a:pt x="144250" y="29718"/>
                  </a:lnTo>
                  <a:lnTo>
                    <a:pt x="179094" y="30919"/>
                  </a:lnTo>
                  <a:lnTo>
                    <a:pt x="217007" y="31720"/>
                  </a:lnTo>
                  <a:lnTo>
                    <a:pt x="252647" y="32255"/>
                  </a:lnTo>
                  <a:lnTo>
                    <a:pt x="286771" y="32610"/>
                  </a:lnTo>
                  <a:lnTo>
                    <a:pt x="319886" y="32847"/>
                  </a:lnTo>
                  <a:lnTo>
                    <a:pt x="353191" y="33005"/>
                  </a:lnTo>
                  <a:lnTo>
                    <a:pt x="386622" y="33111"/>
                  </a:lnTo>
                  <a:lnTo>
                    <a:pt x="420139" y="33181"/>
                  </a:lnTo>
                  <a:lnTo>
                    <a:pt x="456302" y="32364"/>
                  </a:lnTo>
                  <a:lnTo>
                    <a:pt x="494231" y="30957"/>
                  </a:lnTo>
                  <a:lnTo>
                    <a:pt x="533337" y="29154"/>
                  </a:lnTo>
                  <a:lnTo>
                    <a:pt x="592228" y="27089"/>
                  </a:lnTo>
                  <a:lnTo>
                    <a:pt x="664311" y="24848"/>
                  </a:lnTo>
                  <a:lnTo>
                    <a:pt x="745188" y="22490"/>
                  </a:lnTo>
                  <a:lnTo>
                    <a:pt x="837110" y="20055"/>
                  </a:lnTo>
                  <a:lnTo>
                    <a:pt x="936395" y="17568"/>
                  </a:lnTo>
                  <a:lnTo>
                    <a:pt x="1040589" y="15045"/>
                  </a:lnTo>
                  <a:lnTo>
                    <a:pt x="1167057" y="14228"/>
                  </a:lnTo>
                  <a:lnTo>
                    <a:pt x="1308375" y="14547"/>
                  </a:lnTo>
                  <a:lnTo>
                    <a:pt x="1459594" y="15623"/>
                  </a:lnTo>
                  <a:lnTo>
                    <a:pt x="1590636" y="18067"/>
                  </a:lnTo>
                  <a:lnTo>
                    <a:pt x="1708228" y="21425"/>
                  </a:lnTo>
                  <a:lnTo>
                    <a:pt x="1816852" y="25391"/>
                  </a:lnTo>
                  <a:lnTo>
                    <a:pt x="1909999" y="28899"/>
                  </a:lnTo>
                  <a:lnTo>
                    <a:pt x="1992826" y="32100"/>
                  </a:lnTo>
                  <a:lnTo>
                    <a:pt x="2068773" y="35098"/>
                  </a:lnTo>
                  <a:lnTo>
                    <a:pt x="2125451" y="37962"/>
                  </a:lnTo>
                  <a:lnTo>
                    <a:pt x="2169282" y="40733"/>
                  </a:lnTo>
                  <a:lnTo>
                    <a:pt x="2204549" y="43445"/>
                  </a:lnTo>
                  <a:lnTo>
                    <a:pt x="2257554" y="46460"/>
                  </a:lnTo>
                  <a:lnTo>
                    <a:pt x="2289749" y="46070"/>
                  </a:lnTo>
                  <a:lnTo>
                    <a:pt x="2293497" y="43549"/>
                  </a:lnTo>
                  <a:lnTo>
                    <a:pt x="2290629" y="3332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2028CDD-9B0A-47AC-92DB-8220FB3814EA}"/>
                </a:ext>
              </a:extLst>
            </p:cNvPr>
            <p:cNvSpPr/>
            <p:nvPr/>
          </p:nvSpPr>
          <p:spPr>
            <a:xfrm>
              <a:off x="4664116" y="7537587"/>
              <a:ext cx="160918" cy="194820"/>
            </a:xfrm>
            <a:custGeom>
              <a:avLst/>
              <a:gdLst/>
              <a:ahLst/>
              <a:cxnLst/>
              <a:rect l="0" t="0" r="0" b="0"/>
              <a:pathLst>
                <a:path w="160918" h="194820">
                  <a:moveTo>
                    <a:pt x="23321" y="8253"/>
                  </a:moveTo>
                  <a:lnTo>
                    <a:pt x="31574" y="0"/>
                  </a:lnTo>
                  <a:lnTo>
                    <a:pt x="35733" y="161"/>
                  </a:lnTo>
                  <a:lnTo>
                    <a:pt x="44960" y="7248"/>
                  </a:lnTo>
                  <a:lnTo>
                    <a:pt x="80841" y="44088"/>
                  </a:lnTo>
                  <a:lnTo>
                    <a:pt x="100709" y="55274"/>
                  </a:lnTo>
                  <a:lnTo>
                    <a:pt x="146349" y="67190"/>
                  </a:lnTo>
                  <a:lnTo>
                    <a:pt x="157163" y="68274"/>
                  </a:lnTo>
                  <a:lnTo>
                    <a:pt x="160917" y="69860"/>
                  </a:lnTo>
                  <a:lnTo>
                    <a:pt x="159966" y="71781"/>
                  </a:lnTo>
                  <a:lnTo>
                    <a:pt x="150559" y="77947"/>
                  </a:lnTo>
                  <a:lnTo>
                    <a:pt x="88464" y="129146"/>
                  </a:lnTo>
                  <a:lnTo>
                    <a:pt x="25580" y="176955"/>
                  </a:lnTo>
                  <a:lnTo>
                    <a:pt x="0" y="19481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C2494F5-BA80-4A45-A241-CB0FB32F1B60}"/>
                </a:ext>
              </a:extLst>
            </p:cNvPr>
            <p:cNvSpPr/>
            <p:nvPr/>
          </p:nvSpPr>
          <p:spPr>
            <a:xfrm>
              <a:off x="5083887" y="7436837"/>
              <a:ext cx="334263" cy="295570"/>
            </a:xfrm>
            <a:custGeom>
              <a:avLst/>
              <a:gdLst/>
              <a:ahLst/>
              <a:cxnLst/>
              <a:rect l="0" t="0" r="0" b="0"/>
              <a:pathLst>
                <a:path w="334263" h="295570">
                  <a:moveTo>
                    <a:pt x="0" y="295569"/>
                  </a:moveTo>
                  <a:lnTo>
                    <a:pt x="21639" y="269802"/>
                  </a:lnTo>
                  <a:lnTo>
                    <a:pt x="46761" y="207690"/>
                  </a:lnTo>
                  <a:lnTo>
                    <a:pt x="67226" y="147174"/>
                  </a:lnTo>
                  <a:lnTo>
                    <a:pt x="83688" y="88105"/>
                  </a:lnTo>
                  <a:lnTo>
                    <a:pt x="92019" y="34339"/>
                  </a:lnTo>
                  <a:lnTo>
                    <a:pt x="92440" y="35042"/>
                  </a:lnTo>
                  <a:lnTo>
                    <a:pt x="104053" y="89405"/>
                  </a:lnTo>
                  <a:lnTo>
                    <a:pt x="118223" y="107203"/>
                  </a:lnTo>
                  <a:lnTo>
                    <a:pt x="128047" y="115576"/>
                  </a:lnTo>
                  <a:lnTo>
                    <a:pt x="150480" y="124881"/>
                  </a:lnTo>
                  <a:lnTo>
                    <a:pt x="173982" y="127288"/>
                  </a:lnTo>
                  <a:lnTo>
                    <a:pt x="195943" y="122601"/>
                  </a:lnTo>
                  <a:lnTo>
                    <a:pt x="240112" y="93742"/>
                  </a:lnTo>
                  <a:lnTo>
                    <a:pt x="274983" y="48244"/>
                  </a:lnTo>
                  <a:lnTo>
                    <a:pt x="293473" y="8850"/>
                  </a:lnTo>
                  <a:lnTo>
                    <a:pt x="294977" y="2503"/>
                  </a:lnTo>
                  <a:lnTo>
                    <a:pt x="294252" y="0"/>
                  </a:lnTo>
                  <a:lnTo>
                    <a:pt x="292042" y="58"/>
                  </a:lnTo>
                  <a:lnTo>
                    <a:pt x="280677" y="8393"/>
                  </a:lnTo>
                  <a:lnTo>
                    <a:pt x="270496" y="25930"/>
                  </a:lnTo>
                  <a:lnTo>
                    <a:pt x="253755" y="80550"/>
                  </a:lnTo>
                  <a:lnTo>
                    <a:pt x="246657" y="128028"/>
                  </a:lnTo>
                  <a:lnTo>
                    <a:pt x="247268" y="189497"/>
                  </a:lnTo>
                  <a:lnTo>
                    <a:pt x="255867" y="216467"/>
                  </a:lnTo>
                  <a:lnTo>
                    <a:pt x="271204" y="237091"/>
                  </a:lnTo>
                  <a:lnTo>
                    <a:pt x="281859" y="242765"/>
                  </a:lnTo>
                  <a:lnTo>
                    <a:pt x="334262" y="2489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FA275EC-E7F1-43A8-B56A-0908C9C1E7BD}"/>
                </a:ext>
              </a:extLst>
            </p:cNvPr>
            <p:cNvSpPr/>
            <p:nvPr/>
          </p:nvSpPr>
          <p:spPr>
            <a:xfrm>
              <a:off x="5456926" y="7573774"/>
              <a:ext cx="86428" cy="120777"/>
            </a:xfrm>
            <a:custGeom>
              <a:avLst/>
              <a:gdLst/>
              <a:ahLst/>
              <a:cxnLst/>
              <a:rect l="0" t="0" r="0" b="0"/>
              <a:pathLst>
                <a:path w="86428" h="120777">
                  <a:moveTo>
                    <a:pt x="7864" y="18708"/>
                  </a:moveTo>
                  <a:lnTo>
                    <a:pt x="1711" y="46379"/>
                  </a:lnTo>
                  <a:lnTo>
                    <a:pt x="2874" y="74412"/>
                  </a:lnTo>
                  <a:lnTo>
                    <a:pt x="7373" y="92698"/>
                  </a:lnTo>
                  <a:lnTo>
                    <a:pt x="15131" y="106583"/>
                  </a:lnTo>
                  <a:lnTo>
                    <a:pt x="26641" y="116209"/>
                  </a:lnTo>
                  <a:lnTo>
                    <a:pt x="33338" y="119985"/>
                  </a:lnTo>
                  <a:lnTo>
                    <a:pt x="39529" y="120776"/>
                  </a:lnTo>
                  <a:lnTo>
                    <a:pt x="51016" y="117046"/>
                  </a:lnTo>
                  <a:lnTo>
                    <a:pt x="67195" y="101108"/>
                  </a:lnTo>
                  <a:lnTo>
                    <a:pt x="82929" y="67595"/>
                  </a:lnTo>
                  <a:lnTo>
                    <a:pt x="86427" y="44179"/>
                  </a:lnTo>
                  <a:lnTo>
                    <a:pt x="86151" y="33097"/>
                  </a:lnTo>
                  <a:lnTo>
                    <a:pt x="78935" y="13875"/>
                  </a:lnTo>
                  <a:lnTo>
                    <a:pt x="73383" y="5122"/>
                  </a:lnTo>
                  <a:lnTo>
                    <a:pt x="66226" y="1013"/>
                  </a:lnTo>
                  <a:lnTo>
                    <a:pt x="58001" y="0"/>
                  </a:lnTo>
                  <a:lnTo>
                    <a:pt x="49062" y="1054"/>
                  </a:lnTo>
                  <a:lnTo>
                    <a:pt x="32220" y="9134"/>
                  </a:lnTo>
                  <a:lnTo>
                    <a:pt x="24101" y="14916"/>
                  </a:lnTo>
                  <a:lnTo>
                    <a:pt x="4421" y="47814"/>
                  </a:lnTo>
                  <a:lnTo>
                    <a:pt x="0" y="71087"/>
                  </a:lnTo>
                  <a:lnTo>
                    <a:pt x="30" y="82130"/>
                  </a:lnTo>
                  <a:lnTo>
                    <a:pt x="2641" y="90357"/>
                  </a:lnTo>
                  <a:lnTo>
                    <a:pt x="12453" y="101799"/>
                  </a:lnTo>
                  <a:lnTo>
                    <a:pt x="20424" y="103469"/>
                  </a:lnTo>
                  <a:lnTo>
                    <a:pt x="50549" y="101884"/>
                  </a:lnTo>
                  <a:lnTo>
                    <a:pt x="85599" y="1197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4393FE04-729A-4718-A517-FD58DEBDBE6D}"/>
                </a:ext>
              </a:extLst>
            </p:cNvPr>
            <p:cNvSpPr/>
            <p:nvPr/>
          </p:nvSpPr>
          <p:spPr>
            <a:xfrm>
              <a:off x="5604713" y="7468105"/>
              <a:ext cx="62189" cy="217660"/>
            </a:xfrm>
            <a:custGeom>
              <a:avLst/>
              <a:gdLst/>
              <a:ahLst/>
              <a:cxnLst/>
              <a:rect l="0" t="0" r="0" b="0"/>
              <a:pathLst>
                <a:path w="62189" h="217660">
                  <a:moveTo>
                    <a:pt x="62188" y="0"/>
                  </a:moveTo>
                  <a:lnTo>
                    <a:pt x="48913" y="60333"/>
                  </a:lnTo>
                  <a:lnTo>
                    <a:pt x="30328" y="120181"/>
                  </a:lnTo>
                  <a:lnTo>
                    <a:pt x="14361" y="176493"/>
                  </a:lnTo>
                  <a:lnTo>
                    <a:pt x="0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3E3C29C-D782-4391-AAC3-F73911F50879}"/>
                </a:ext>
              </a:extLst>
            </p:cNvPr>
            <p:cNvSpPr/>
            <p:nvPr/>
          </p:nvSpPr>
          <p:spPr>
            <a:xfrm>
              <a:off x="5729090" y="7467626"/>
              <a:ext cx="53740" cy="179271"/>
            </a:xfrm>
            <a:custGeom>
              <a:avLst/>
              <a:gdLst/>
              <a:ahLst/>
              <a:cxnLst/>
              <a:rect l="0" t="0" r="0" b="0"/>
              <a:pathLst>
                <a:path w="53740" h="179271">
                  <a:moveTo>
                    <a:pt x="31094" y="8253"/>
                  </a:moveTo>
                  <a:lnTo>
                    <a:pt x="47600" y="0"/>
                  </a:lnTo>
                  <a:lnTo>
                    <a:pt x="51599" y="159"/>
                  </a:lnTo>
                  <a:lnTo>
                    <a:pt x="53402" y="2858"/>
                  </a:lnTo>
                  <a:lnTo>
                    <a:pt x="53739" y="7247"/>
                  </a:lnTo>
                  <a:lnTo>
                    <a:pt x="34062" y="69396"/>
                  </a:lnTo>
                  <a:lnTo>
                    <a:pt x="13265" y="129401"/>
                  </a:lnTo>
                  <a:lnTo>
                    <a:pt x="0" y="1792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2CEFE57-5200-46B8-94FC-3DB8F5B4EAA4}"/>
                </a:ext>
              </a:extLst>
            </p:cNvPr>
            <p:cNvSpPr/>
            <p:nvPr/>
          </p:nvSpPr>
          <p:spPr>
            <a:xfrm>
              <a:off x="5686096" y="7569161"/>
              <a:ext cx="105183" cy="62190"/>
            </a:xfrm>
            <a:custGeom>
              <a:avLst/>
              <a:gdLst/>
              <a:ahLst/>
              <a:cxnLst/>
              <a:rect l="0" t="0" r="0" b="0"/>
              <a:pathLst>
                <a:path w="105183" h="62190">
                  <a:moveTo>
                    <a:pt x="4126" y="62189"/>
                  </a:moveTo>
                  <a:lnTo>
                    <a:pt x="0" y="49809"/>
                  </a:lnTo>
                  <a:lnTo>
                    <a:pt x="512" y="44435"/>
                  </a:lnTo>
                  <a:lnTo>
                    <a:pt x="5687" y="33856"/>
                  </a:lnTo>
                  <a:lnTo>
                    <a:pt x="18351" y="25699"/>
                  </a:lnTo>
                  <a:lnTo>
                    <a:pt x="78137" y="5322"/>
                  </a:lnTo>
                  <a:lnTo>
                    <a:pt x="10518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A6B9218-45CE-402C-949E-BDFE921EAC7D}"/>
                </a:ext>
              </a:extLst>
            </p:cNvPr>
            <p:cNvSpPr/>
            <p:nvPr/>
          </p:nvSpPr>
          <p:spPr>
            <a:xfrm>
              <a:off x="5812189" y="7561388"/>
              <a:ext cx="96076" cy="106112"/>
            </a:xfrm>
            <a:custGeom>
              <a:avLst/>
              <a:gdLst/>
              <a:ahLst/>
              <a:cxnLst/>
              <a:rect l="0" t="0" r="0" b="0"/>
              <a:pathLst>
                <a:path w="96076" h="106112">
                  <a:moveTo>
                    <a:pt x="25730" y="0"/>
                  </a:moveTo>
                  <a:lnTo>
                    <a:pt x="1524" y="52538"/>
                  </a:lnTo>
                  <a:lnTo>
                    <a:pt x="0" y="71431"/>
                  </a:lnTo>
                  <a:lnTo>
                    <a:pt x="803" y="81305"/>
                  </a:lnTo>
                  <a:lnTo>
                    <a:pt x="4794" y="89616"/>
                  </a:lnTo>
                  <a:lnTo>
                    <a:pt x="18440" y="103457"/>
                  </a:lnTo>
                  <a:lnTo>
                    <a:pt x="27780" y="106111"/>
                  </a:lnTo>
                  <a:lnTo>
                    <a:pt x="49674" y="104454"/>
                  </a:lnTo>
                  <a:lnTo>
                    <a:pt x="66890" y="95656"/>
                  </a:lnTo>
                  <a:lnTo>
                    <a:pt x="80300" y="82245"/>
                  </a:lnTo>
                  <a:lnTo>
                    <a:pt x="92018" y="64768"/>
                  </a:lnTo>
                  <a:lnTo>
                    <a:pt x="96075" y="43181"/>
                  </a:lnTo>
                  <a:lnTo>
                    <a:pt x="95947" y="31379"/>
                  </a:lnTo>
                  <a:lnTo>
                    <a:pt x="88896" y="13658"/>
                  </a:lnTo>
                  <a:lnTo>
                    <a:pt x="83387" y="6514"/>
                  </a:lnTo>
                  <a:lnTo>
                    <a:pt x="76260" y="2615"/>
                  </a:lnTo>
                  <a:lnTo>
                    <a:pt x="59128" y="587"/>
                  </a:lnTo>
                  <a:lnTo>
                    <a:pt x="46908" y="2564"/>
                  </a:lnTo>
                  <a:lnTo>
                    <a:pt x="33503" y="77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5C7EC36-1DA2-4781-9E73-FB455CFB39EA}"/>
                </a:ext>
              </a:extLst>
            </p:cNvPr>
            <p:cNvSpPr/>
            <p:nvPr/>
          </p:nvSpPr>
          <p:spPr>
            <a:xfrm>
              <a:off x="5974353" y="7512848"/>
              <a:ext cx="260017" cy="211556"/>
            </a:xfrm>
            <a:custGeom>
              <a:avLst/>
              <a:gdLst/>
              <a:ahLst/>
              <a:cxnLst/>
              <a:rect l="0" t="0" r="0" b="0"/>
              <a:pathLst>
                <a:path w="260017" h="211556">
                  <a:moveTo>
                    <a:pt x="57904" y="64086"/>
                  </a:moveTo>
                  <a:lnTo>
                    <a:pt x="69453" y="50810"/>
                  </a:lnTo>
                  <a:lnTo>
                    <a:pt x="75417" y="38321"/>
                  </a:lnTo>
                  <a:lnTo>
                    <a:pt x="76340" y="24133"/>
                  </a:lnTo>
                  <a:lnTo>
                    <a:pt x="75377" y="16721"/>
                  </a:lnTo>
                  <a:lnTo>
                    <a:pt x="71281" y="10917"/>
                  </a:lnTo>
                  <a:lnTo>
                    <a:pt x="57515" y="2164"/>
                  </a:lnTo>
                  <a:lnTo>
                    <a:pt x="39881" y="0"/>
                  </a:lnTo>
                  <a:lnTo>
                    <a:pt x="30342" y="634"/>
                  </a:lnTo>
                  <a:lnTo>
                    <a:pt x="22255" y="4509"/>
                  </a:lnTo>
                  <a:lnTo>
                    <a:pt x="8662" y="18030"/>
                  </a:lnTo>
                  <a:lnTo>
                    <a:pt x="1470" y="37859"/>
                  </a:lnTo>
                  <a:lnTo>
                    <a:pt x="0" y="59339"/>
                  </a:lnTo>
                  <a:lnTo>
                    <a:pt x="5106" y="77524"/>
                  </a:lnTo>
                  <a:lnTo>
                    <a:pt x="29529" y="111175"/>
                  </a:lnTo>
                  <a:lnTo>
                    <a:pt x="59817" y="147893"/>
                  </a:lnTo>
                  <a:lnTo>
                    <a:pt x="64362" y="156234"/>
                  </a:lnTo>
                  <a:lnTo>
                    <a:pt x="67108" y="174715"/>
                  </a:lnTo>
                  <a:lnTo>
                    <a:pt x="64587" y="192718"/>
                  </a:lnTo>
                  <a:lnTo>
                    <a:pt x="57707" y="206477"/>
                  </a:lnTo>
                  <a:lnTo>
                    <a:pt x="52590" y="209974"/>
                  </a:lnTo>
                  <a:lnTo>
                    <a:pt x="39996" y="211555"/>
                  </a:lnTo>
                  <a:lnTo>
                    <a:pt x="34737" y="209040"/>
                  </a:lnTo>
                  <a:lnTo>
                    <a:pt x="26590" y="199336"/>
                  </a:lnTo>
                  <a:lnTo>
                    <a:pt x="25800" y="193984"/>
                  </a:lnTo>
                  <a:lnTo>
                    <a:pt x="27000" y="188688"/>
                  </a:lnTo>
                  <a:lnTo>
                    <a:pt x="36944" y="172983"/>
                  </a:lnTo>
                  <a:lnTo>
                    <a:pt x="41339" y="167779"/>
                  </a:lnTo>
                  <a:lnTo>
                    <a:pt x="57740" y="159692"/>
                  </a:lnTo>
                  <a:lnTo>
                    <a:pt x="94108" y="146310"/>
                  </a:lnTo>
                  <a:lnTo>
                    <a:pt x="130408" y="131858"/>
                  </a:lnTo>
                  <a:lnTo>
                    <a:pt x="173611" y="114450"/>
                  </a:lnTo>
                  <a:lnTo>
                    <a:pt x="223917" y="88198"/>
                  </a:lnTo>
                  <a:lnTo>
                    <a:pt x="248290" y="67030"/>
                  </a:lnTo>
                  <a:lnTo>
                    <a:pt x="259123" y="46105"/>
                  </a:lnTo>
                  <a:lnTo>
                    <a:pt x="259421" y="38279"/>
                  </a:lnTo>
                  <a:lnTo>
                    <a:pt x="257028" y="32198"/>
                  </a:lnTo>
                  <a:lnTo>
                    <a:pt x="252842" y="27281"/>
                  </a:lnTo>
                  <a:lnTo>
                    <a:pt x="247459" y="26593"/>
                  </a:lnTo>
                  <a:lnTo>
                    <a:pt x="234570" y="32739"/>
                  </a:lnTo>
                  <a:lnTo>
                    <a:pt x="224810" y="46412"/>
                  </a:lnTo>
                  <a:lnTo>
                    <a:pt x="218457" y="64869"/>
                  </a:lnTo>
                  <a:lnTo>
                    <a:pt x="215634" y="87467"/>
                  </a:lnTo>
                  <a:lnTo>
                    <a:pt x="228198" y="114209"/>
                  </a:lnTo>
                  <a:lnTo>
                    <a:pt x="260016" y="15736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036AAEF-0FCD-45E8-BD78-69848B5B69F3}"/>
                </a:ext>
              </a:extLst>
            </p:cNvPr>
            <p:cNvSpPr/>
            <p:nvPr/>
          </p:nvSpPr>
          <p:spPr>
            <a:xfrm>
              <a:off x="1147845" y="7864556"/>
              <a:ext cx="187481" cy="186564"/>
            </a:xfrm>
            <a:custGeom>
              <a:avLst/>
              <a:gdLst/>
              <a:ahLst/>
              <a:cxnLst/>
              <a:rect l="0" t="0" r="0" b="0"/>
              <a:pathLst>
                <a:path w="187481" h="186564">
                  <a:moveTo>
                    <a:pt x="33731" y="0"/>
                  </a:moveTo>
                  <a:lnTo>
                    <a:pt x="1272" y="14946"/>
                  </a:lnTo>
                  <a:lnTo>
                    <a:pt x="0" y="18602"/>
                  </a:lnTo>
                  <a:lnTo>
                    <a:pt x="2606" y="21901"/>
                  </a:lnTo>
                  <a:lnTo>
                    <a:pt x="7799" y="24966"/>
                  </a:lnTo>
                  <a:lnTo>
                    <a:pt x="31614" y="29278"/>
                  </a:lnTo>
                  <a:lnTo>
                    <a:pt x="84625" y="28551"/>
                  </a:lnTo>
                  <a:lnTo>
                    <a:pt x="143441" y="11596"/>
                  </a:lnTo>
                  <a:lnTo>
                    <a:pt x="166560" y="1986"/>
                  </a:lnTo>
                  <a:lnTo>
                    <a:pt x="174971" y="1324"/>
                  </a:lnTo>
                  <a:lnTo>
                    <a:pt x="181442" y="3474"/>
                  </a:lnTo>
                  <a:lnTo>
                    <a:pt x="186620" y="7498"/>
                  </a:lnTo>
                  <a:lnTo>
                    <a:pt x="187480" y="13636"/>
                  </a:lnTo>
                  <a:lnTo>
                    <a:pt x="167940" y="62130"/>
                  </a:lnTo>
                  <a:lnTo>
                    <a:pt x="150081" y="115146"/>
                  </a:lnTo>
                  <a:lnTo>
                    <a:pt x="147092" y="150432"/>
                  </a:lnTo>
                  <a:lnTo>
                    <a:pt x="150334" y="1865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764180D-36E6-4372-B2A3-393CFB82EF46}"/>
                </a:ext>
              </a:extLst>
            </p:cNvPr>
            <p:cNvSpPr/>
            <p:nvPr/>
          </p:nvSpPr>
          <p:spPr>
            <a:xfrm>
              <a:off x="1204897" y="7934517"/>
              <a:ext cx="186565" cy="31095"/>
            </a:xfrm>
            <a:custGeom>
              <a:avLst/>
              <a:gdLst/>
              <a:ahLst/>
              <a:cxnLst/>
              <a:rect l="0" t="0" r="0" b="0"/>
              <a:pathLst>
                <a:path w="186565" h="31095">
                  <a:moveTo>
                    <a:pt x="0" y="31094"/>
                  </a:moveTo>
                  <a:lnTo>
                    <a:pt x="49189" y="22638"/>
                  </a:lnTo>
                  <a:lnTo>
                    <a:pt x="111024" y="13042"/>
                  </a:lnTo>
                  <a:lnTo>
                    <a:pt x="164182" y="3865"/>
                  </a:lnTo>
                  <a:lnTo>
                    <a:pt x="18656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FE07D18-1B77-4C2B-AA33-FE388170E533}"/>
                </a:ext>
              </a:extLst>
            </p:cNvPr>
            <p:cNvSpPr/>
            <p:nvPr/>
          </p:nvSpPr>
          <p:spPr>
            <a:xfrm>
              <a:off x="1427169" y="7910588"/>
              <a:ext cx="110777" cy="118265"/>
            </a:xfrm>
            <a:custGeom>
              <a:avLst/>
              <a:gdLst/>
              <a:ahLst/>
              <a:cxnLst/>
              <a:rect l="0" t="0" r="0" b="0"/>
              <a:pathLst>
                <a:path w="110777" h="118265">
                  <a:moveTo>
                    <a:pt x="42028" y="16155"/>
                  </a:moveTo>
                  <a:lnTo>
                    <a:pt x="46154" y="3775"/>
                  </a:lnTo>
                  <a:lnTo>
                    <a:pt x="44779" y="993"/>
                  </a:lnTo>
                  <a:lnTo>
                    <a:pt x="41271" y="0"/>
                  </a:lnTo>
                  <a:lnTo>
                    <a:pt x="36341" y="203"/>
                  </a:lnTo>
                  <a:lnTo>
                    <a:pt x="26256" y="7338"/>
                  </a:lnTo>
                  <a:lnTo>
                    <a:pt x="16880" y="19147"/>
                  </a:lnTo>
                  <a:lnTo>
                    <a:pt x="6745" y="42090"/>
                  </a:lnTo>
                  <a:lnTo>
                    <a:pt x="0" y="74608"/>
                  </a:lnTo>
                  <a:lnTo>
                    <a:pt x="1180" y="95973"/>
                  </a:lnTo>
                  <a:lnTo>
                    <a:pt x="4431" y="103916"/>
                  </a:lnTo>
                  <a:lnTo>
                    <a:pt x="14953" y="115045"/>
                  </a:lnTo>
                  <a:lnTo>
                    <a:pt x="35177" y="118264"/>
                  </a:lnTo>
                  <a:lnTo>
                    <a:pt x="58849" y="115087"/>
                  </a:lnTo>
                  <a:lnTo>
                    <a:pt x="86743" y="98732"/>
                  </a:lnTo>
                  <a:lnTo>
                    <a:pt x="103360" y="84813"/>
                  </a:lnTo>
                  <a:lnTo>
                    <a:pt x="107964" y="74883"/>
                  </a:lnTo>
                  <a:lnTo>
                    <a:pt x="110776" y="50031"/>
                  </a:lnTo>
                  <a:lnTo>
                    <a:pt x="106862" y="38738"/>
                  </a:lnTo>
                  <a:lnTo>
                    <a:pt x="90996" y="19283"/>
                  </a:lnTo>
                  <a:lnTo>
                    <a:pt x="80720" y="13921"/>
                  </a:lnTo>
                  <a:lnTo>
                    <a:pt x="57785" y="10269"/>
                  </a:lnTo>
                  <a:lnTo>
                    <a:pt x="42409" y="11524"/>
                  </a:lnTo>
                  <a:lnTo>
                    <a:pt x="26481" y="161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C87EDD7-6D6E-4B82-ABB4-18D1851FE064}"/>
                </a:ext>
              </a:extLst>
            </p:cNvPr>
            <p:cNvSpPr/>
            <p:nvPr/>
          </p:nvSpPr>
          <p:spPr>
            <a:xfrm>
              <a:off x="1655761" y="7911196"/>
              <a:ext cx="85510" cy="132151"/>
            </a:xfrm>
            <a:custGeom>
              <a:avLst/>
              <a:gdLst/>
              <a:ahLst/>
              <a:cxnLst/>
              <a:rect l="0" t="0" r="0" b="0"/>
              <a:pathLst>
                <a:path w="85510" h="132151">
                  <a:moveTo>
                    <a:pt x="85509" y="0"/>
                  </a:moveTo>
                  <a:lnTo>
                    <a:pt x="45731" y="54765"/>
                  </a:lnTo>
                  <a:lnTo>
                    <a:pt x="11781" y="113066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364817F-B3CF-493B-AB6A-FA7FA702FEAF}"/>
                </a:ext>
              </a:extLst>
            </p:cNvPr>
            <p:cNvSpPr/>
            <p:nvPr/>
          </p:nvSpPr>
          <p:spPr>
            <a:xfrm>
              <a:off x="1593573" y="7887876"/>
              <a:ext cx="15548" cy="15548"/>
            </a:xfrm>
            <a:custGeom>
              <a:avLst/>
              <a:gdLst/>
              <a:ahLst/>
              <a:cxnLst/>
              <a:rect l="0" t="0" r="0" b="0"/>
              <a:pathLst>
                <a:path w="15548" h="15548">
                  <a:moveTo>
                    <a:pt x="0" y="15547"/>
                  </a:move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4A4E45D-76C6-417A-8730-8FB7C8C3F1C2}"/>
                </a:ext>
              </a:extLst>
            </p:cNvPr>
            <p:cNvSpPr/>
            <p:nvPr/>
          </p:nvSpPr>
          <p:spPr>
            <a:xfrm>
              <a:off x="1725723" y="8058893"/>
              <a:ext cx="23322" cy="4480"/>
            </a:xfrm>
            <a:custGeom>
              <a:avLst/>
              <a:gdLst/>
              <a:ahLst/>
              <a:cxnLst/>
              <a:rect l="0" t="0" r="0" b="0"/>
              <a:pathLst>
                <a:path w="23322" h="4480">
                  <a:moveTo>
                    <a:pt x="0" y="0"/>
                  </a:moveTo>
                  <a:lnTo>
                    <a:pt x="12380" y="4128"/>
                  </a:lnTo>
                  <a:lnTo>
                    <a:pt x="16027" y="4479"/>
                  </a:lnTo>
                  <a:lnTo>
                    <a:pt x="18458" y="3849"/>
                  </a:lnTo>
                  <a:lnTo>
                    <a:pt x="23321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4030971-DFE6-4BB0-B838-39D1973F6570}"/>
                </a:ext>
              </a:extLst>
            </p:cNvPr>
            <p:cNvSpPr/>
            <p:nvPr/>
          </p:nvSpPr>
          <p:spPr>
            <a:xfrm>
              <a:off x="1819005" y="7841235"/>
              <a:ext cx="105040" cy="264301"/>
            </a:xfrm>
            <a:custGeom>
              <a:avLst/>
              <a:gdLst/>
              <a:ahLst/>
              <a:cxnLst/>
              <a:rect l="0" t="0" r="0" b="0"/>
              <a:pathLst>
                <a:path w="105040" h="264301">
                  <a:moveTo>
                    <a:pt x="0" y="0"/>
                  </a:moveTo>
                  <a:lnTo>
                    <a:pt x="29303" y="13275"/>
                  </a:lnTo>
                  <a:lnTo>
                    <a:pt x="45846" y="25765"/>
                  </a:lnTo>
                  <a:lnTo>
                    <a:pt x="82106" y="72125"/>
                  </a:lnTo>
                  <a:lnTo>
                    <a:pt x="105039" y="130967"/>
                  </a:lnTo>
                  <a:lnTo>
                    <a:pt x="104923" y="192165"/>
                  </a:lnTo>
                  <a:lnTo>
                    <a:pt x="83107" y="252412"/>
                  </a:lnTo>
                  <a:lnTo>
                    <a:pt x="77736" y="26430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409FE1-A995-4935-87F5-A6C31EB11CB1}"/>
                </a:ext>
              </a:extLst>
            </p:cNvPr>
            <p:cNvSpPr/>
            <p:nvPr/>
          </p:nvSpPr>
          <p:spPr>
            <a:xfrm>
              <a:off x="997865" y="7887876"/>
              <a:ext cx="98203" cy="318716"/>
            </a:xfrm>
            <a:custGeom>
              <a:avLst/>
              <a:gdLst/>
              <a:ahLst/>
              <a:cxnLst/>
              <a:rect l="0" t="0" r="0" b="0"/>
              <a:pathLst>
                <a:path w="98203" h="318716">
                  <a:moveTo>
                    <a:pt x="98202" y="0"/>
                  </a:moveTo>
                  <a:lnTo>
                    <a:pt x="54924" y="40713"/>
                  </a:lnTo>
                  <a:lnTo>
                    <a:pt x="17516" y="104139"/>
                  </a:lnTo>
                  <a:lnTo>
                    <a:pt x="3566" y="146499"/>
                  </a:lnTo>
                  <a:lnTo>
                    <a:pt x="0" y="185168"/>
                  </a:lnTo>
                  <a:lnTo>
                    <a:pt x="9931" y="223660"/>
                  </a:lnTo>
                  <a:lnTo>
                    <a:pt x="31331" y="259193"/>
                  </a:lnTo>
                  <a:lnTo>
                    <a:pt x="82946" y="305678"/>
                  </a:lnTo>
                  <a:lnTo>
                    <a:pt x="98202" y="3187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65488098-E7D2-482B-85FF-B8F01C24822C}"/>
              </a:ext>
            </a:extLst>
          </p:cNvPr>
          <p:cNvGrpSpPr/>
          <p:nvPr/>
        </p:nvGrpSpPr>
        <p:grpSpPr>
          <a:xfrm>
            <a:off x="1925468" y="8425552"/>
            <a:ext cx="4674516" cy="356280"/>
            <a:chOff x="1925468" y="8425552"/>
            <a:chExt cx="4674516" cy="356280"/>
          </a:xfrm>
        </p:grpSpPr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B168528-75C7-4E11-AC60-1638F990BD63}"/>
                </a:ext>
              </a:extLst>
            </p:cNvPr>
            <p:cNvSpPr/>
            <p:nvPr/>
          </p:nvSpPr>
          <p:spPr>
            <a:xfrm>
              <a:off x="1925468" y="8456085"/>
              <a:ext cx="204480" cy="279107"/>
            </a:xfrm>
            <a:custGeom>
              <a:avLst/>
              <a:gdLst/>
              <a:ahLst/>
              <a:cxnLst/>
              <a:rect l="0" t="0" r="0" b="0"/>
              <a:pathLst>
                <a:path w="204480" h="279107">
                  <a:moveTo>
                    <a:pt x="157837" y="279106"/>
                  </a:moveTo>
                  <a:lnTo>
                    <a:pt x="166091" y="266726"/>
                  </a:lnTo>
                  <a:lnTo>
                    <a:pt x="171223" y="238394"/>
                  </a:lnTo>
                  <a:lnTo>
                    <a:pt x="173100" y="176708"/>
                  </a:lnTo>
                  <a:lnTo>
                    <a:pt x="175603" y="120934"/>
                  </a:lnTo>
                  <a:lnTo>
                    <a:pt x="179512" y="67557"/>
                  </a:lnTo>
                  <a:lnTo>
                    <a:pt x="180833" y="10830"/>
                  </a:lnTo>
                  <a:lnTo>
                    <a:pt x="178350" y="3517"/>
                  </a:lnTo>
                  <a:lnTo>
                    <a:pt x="174104" y="370"/>
                  </a:lnTo>
                  <a:lnTo>
                    <a:pt x="168682" y="0"/>
                  </a:lnTo>
                  <a:lnTo>
                    <a:pt x="163339" y="2344"/>
                  </a:lnTo>
                  <a:lnTo>
                    <a:pt x="99934" y="64917"/>
                  </a:lnTo>
                  <a:lnTo>
                    <a:pt x="44032" y="114628"/>
                  </a:lnTo>
                  <a:lnTo>
                    <a:pt x="112" y="150610"/>
                  </a:lnTo>
                  <a:lnTo>
                    <a:pt x="0" y="154574"/>
                  </a:lnTo>
                  <a:lnTo>
                    <a:pt x="4244" y="157216"/>
                  </a:lnTo>
                  <a:lnTo>
                    <a:pt x="19612" y="159289"/>
                  </a:lnTo>
                  <a:lnTo>
                    <a:pt x="71838" y="155500"/>
                  </a:lnTo>
                  <a:lnTo>
                    <a:pt x="131797" y="148675"/>
                  </a:lnTo>
                  <a:lnTo>
                    <a:pt x="177294" y="141313"/>
                  </a:lnTo>
                  <a:lnTo>
                    <a:pt x="204479" y="1391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A1842D6-CE6B-429A-B8EB-8CBCBD67015F}"/>
                </a:ext>
              </a:extLst>
            </p:cNvPr>
            <p:cNvSpPr/>
            <p:nvPr/>
          </p:nvSpPr>
          <p:spPr>
            <a:xfrm>
              <a:off x="2231002" y="8696323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0" y="0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A168C72-22C9-4DD0-BA5C-A951245FC31A}"/>
                </a:ext>
              </a:extLst>
            </p:cNvPr>
            <p:cNvSpPr/>
            <p:nvPr/>
          </p:nvSpPr>
          <p:spPr>
            <a:xfrm>
              <a:off x="2285417" y="8500716"/>
              <a:ext cx="139925" cy="218585"/>
            </a:xfrm>
            <a:custGeom>
              <a:avLst/>
              <a:gdLst/>
              <a:ahLst/>
              <a:cxnLst/>
              <a:rect l="0" t="0" r="0" b="0"/>
              <a:pathLst>
                <a:path w="139925" h="218585">
                  <a:moveTo>
                    <a:pt x="0" y="24589"/>
                  </a:moveTo>
                  <a:lnTo>
                    <a:pt x="14140" y="12178"/>
                  </a:lnTo>
                  <a:lnTo>
                    <a:pt x="29893" y="2950"/>
                  </a:lnTo>
                  <a:lnTo>
                    <a:pt x="48411" y="0"/>
                  </a:lnTo>
                  <a:lnTo>
                    <a:pt x="67293" y="2432"/>
                  </a:lnTo>
                  <a:lnTo>
                    <a:pt x="84323" y="9272"/>
                  </a:lnTo>
                  <a:lnTo>
                    <a:pt x="95922" y="22676"/>
                  </a:lnTo>
                  <a:lnTo>
                    <a:pt x="100225" y="31088"/>
                  </a:lnTo>
                  <a:lnTo>
                    <a:pt x="102702" y="49646"/>
                  </a:lnTo>
                  <a:lnTo>
                    <a:pt x="100060" y="67683"/>
                  </a:lnTo>
                  <a:lnTo>
                    <a:pt x="93128" y="81458"/>
                  </a:lnTo>
                  <a:lnTo>
                    <a:pt x="75386" y="98924"/>
                  </a:lnTo>
                  <a:lnTo>
                    <a:pt x="68396" y="101785"/>
                  </a:lnTo>
                  <a:lnTo>
                    <a:pt x="53719" y="102660"/>
                  </a:lnTo>
                  <a:lnTo>
                    <a:pt x="48768" y="107731"/>
                  </a:lnTo>
                  <a:lnTo>
                    <a:pt x="43268" y="127183"/>
                  </a:lnTo>
                  <a:lnTo>
                    <a:pt x="40601" y="169487"/>
                  </a:lnTo>
                  <a:lnTo>
                    <a:pt x="46195" y="199000"/>
                  </a:lnTo>
                  <a:lnTo>
                    <a:pt x="53928" y="213238"/>
                  </a:lnTo>
                  <a:lnTo>
                    <a:pt x="60137" y="216861"/>
                  </a:lnTo>
                  <a:lnTo>
                    <a:pt x="76248" y="218584"/>
                  </a:lnTo>
                  <a:lnTo>
                    <a:pt x="120257" y="204274"/>
                  </a:lnTo>
                  <a:lnTo>
                    <a:pt x="139924" y="19560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FD3F67F-29B9-46A6-B01F-408448DD0351}"/>
                </a:ext>
              </a:extLst>
            </p:cNvPr>
            <p:cNvSpPr/>
            <p:nvPr/>
          </p:nvSpPr>
          <p:spPr>
            <a:xfrm>
              <a:off x="2378699" y="8439796"/>
              <a:ext cx="112247" cy="342036"/>
            </a:xfrm>
            <a:custGeom>
              <a:avLst/>
              <a:gdLst/>
              <a:ahLst/>
              <a:cxnLst/>
              <a:rect l="0" t="0" r="0" b="0"/>
              <a:pathLst>
                <a:path w="112247" h="342036">
                  <a:moveTo>
                    <a:pt x="0" y="0"/>
                  </a:moveTo>
                  <a:lnTo>
                    <a:pt x="16507" y="0"/>
                  </a:lnTo>
                  <a:lnTo>
                    <a:pt x="31521" y="6911"/>
                  </a:lnTo>
                  <a:lnTo>
                    <a:pt x="48558" y="22937"/>
                  </a:lnTo>
                  <a:lnTo>
                    <a:pt x="80703" y="69944"/>
                  </a:lnTo>
                  <a:lnTo>
                    <a:pt x="104815" y="124275"/>
                  </a:lnTo>
                  <a:lnTo>
                    <a:pt x="112246" y="184519"/>
                  </a:lnTo>
                  <a:lnTo>
                    <a:pt x="110924" y="213583"/>
                  </a:lnTo>
                  <a:lnTo>
                    <a:pt x="88817" y="270002"/>
                  </a:lnTo>
                  <a:lnTo>
                    <a:pt x="53987" y="330161"/>
                  </a:lnTo>
                  <a:lnTo>
                    <a:pt x="46642" y="34203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CCB6FED-FC1A-4155-B757-75817CFE1CFD}"/>
                </a:ext>
              </a:extLst>
            </p:cNvPr>
            <p:cNvSpPr/>
            <p:nvPr/>
          </p:nvSpPr>
          <p:spPr>
            <a:xfrm>
              <a:off x="2712961" y="8517531"/>
              <a:ext cx="15548" cy="248754"/>
            </a:xfrm>
            <a:custGeom>
              <a:avLst/>
              <a:gdLst/>
              <a:ahLst/>
              <a:cxnLst/>
              <a:rect l="0" t="0" r="0" b="0"/>
              <a:pathLst>
                <a:path w="15548" h="248754">
                  <a:moveTo>
                    <a:pt x="0" y="0"/>
                  </a:moveTo>
                  <a:lnTo>
                    <a:pt x="0" y="54099"/>
                  </a:lnTo>
                  <a:lnTo>
                    <a:pt x="864" y="107712"/>
                  </a:lnTo>
                  <a:lnTo>
                    <a:pt x="10820" y="166680"/>
                  </a:lnTo>
                  <a:lnTo>
                    <a:pt x="14925" y="229916"/>
                  </a:lnTo>
                  <a:lnTo>
                    <a:pt x="15547" y="2487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5BB0CE5-8C2C-41EF-BC44-A61A3920DA52}"/>
                </a:ext>
              </a:extLst>
            </p:cNvPr>
            <p:cNvSpPr/>
            <p:nvPr/>
          </p:nvSpPr>
          <p:spPr>
            <a:xfrm>
              <a:off x="2669967" y="8463117"/>
              <a:ext cx="167371" cy="46642"/>
            </a:xfrm>
            <a:custGeom>
              <a:avLst/>
              <a:gdLst/>
              <a:ahLst/>
              <a:cxnLst/>
              <a:rect l="0" t="0" r="0" b="0"/>
              <a:pathLst>
                <a:path w="167371" h="46642">
                  <a:moveTo>
                    <a:pt x="4126" y="46641"/>
                  </a:moveTo>
                  <a:lnTo>
                    <a:pt x="0" y="34260"/>
                  </a:lnTo>
                  <a:lnTo>
                    <a:pt x="2239" y="29750"/>
                  </a:lnTo>
                  <a:lnTo>
                    <a:pt x="13940" y="22436"/>
                  </a:lnTo>
                  <a:lnTo>
                    <a:pt x="70252" y="14151"/>
                  </a:lnTo>
                  <a:lnTo>
                    <a:pt x="133407" y="4906"/>
                  </a:lnTo>
                  <a:lnTo>
                    <a:pt x="167370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9E9CC46-D666-4119-8BE0-D7695E1B59B6}"/>
                </a:ext>
              </a:extLst>
            </p:cNvPr>
            <p:cNvSpPr/>
            <p:nvPr/>
          </p:nvSpPr>
          <p:spPr>
            <a:xfrm>
              <a:off x="2691752" y="8595267"/>
              <a:ext cx="106719" cy="23930"/>
            </a:xfrm>
            <a:custGeom>
              <a:avLst/>
              <a:gdLst/>
              <a:ahLst/>
              <a:cxnLst/>
              <a:rect l="0" t="0" r="0" b="0"/>
              <a:pathLst>
                <a:path w="106719" h="23930">
                  <a:moveTo>
                    <a:pt x="13436" y="7774"/>
                  </a:moveTo>
                  <a:lnTo>
                    <a:pt x="1056" y="20154"/>
                  </a:lnTo>
                  <a:lnTo>
                    <a:pt x="0" y="22936"/>
                  </a:lnTo>
                  <a:lnTo>
                    <a:pt x="1887" y="23929"/>
                  </a:lnTo>
                  <a:lnTo>
                    <a:pt x="16924" y="21197"/>
                  </a:lnTo>
                  <a:lnTo>
                    <a:pt x="71142" y="3737"/>
                  </a:lnTo>
                  <a:lnTo>
                    <a:pt x="106718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823567EF-4D5E-46E6-8E72-DEAD5FEB07F1}"/>
                </a:ext>
              </a:extLst>
            </p:cNvPr>
            <p:cNvSpPr/>
            <p:nvPr/>
          </p:nvSpPr>
          <p:spPr>
            <a:xfrm>
              <a:off x="2837337" y="8618587"/>
              <a:ext cx="54416" cy="102491"/>
            </a:xfrm>
            <a:custGeom>
              <a:avLst/>
              <a:gdLst/>
              <a:ahLst/>
              <a:cxnLst/>
              <a:rect l="0" t="0" r="0" b="0"/>
              <a:pathLst>
                <a:path w="54416" h="102491">
                  <a:moveTo>
                    <a:pt x="0" y="7774"/>
                  </a:moveTo>
                  <a:lnTo>
                    <a:pt x="2304" y="39294"/>
                  </a:lnTo>
                  <a:lnTo>
                    <a:pt x="11532" y="99320"/>
                  </a:lnTo>
                  <a:lnTo>
                    <a:pt x="11143" y="102490"/>
                  </a:lnTo>
                  <a:lnTo>
                    <a:pt x="10020" y="102012"/>
                  </a:lnTo>
                  <a:lnTo>
                    <a:pt x="15288" y="64873"/>
                  </a:lnTo>
                  <a:lnTo>
                    <a:pt x="27371" y="30354"/>
                  </a:lnTo>
                  <a:lnTo>
                    <a:pt x="41028" y="9762"/>
                  </a:lnTo>
                  <a:lnTo>
                    <a:pt x="5441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55ED3A3-6B44-4116-A997-02EFD60C569F}"/>
                </a:ext>
              </a:extLst>
            </p:cNvPr>
            <p:cNvSpPr/>
            <p:nvPr/>
          </p:nvSpPr>
          <p:spPr>
            <a:xfrm>
              <a:off x="2943121" y="8618587"/>
              <a:ext cx="61320" cy="112023"/>
            </a:xfrm>
            <a:custGeom>
              <a:avLst/>
              <a:gdLst/>
              <a:ahLst/>
              <a:cxnLst/>
              <a:rect l="0" t="0" r="0" b="0"/>
              <a:pathLst>
                <a:path w="61320" h="112023">
                  <a:moveTo>
                    <a:pt x="10819" y="38868"/>
                  </a:moveTo>
                  <a:lnTo>
                    <a:pt x="0" y="78020"/>
                  </a:lnTo>
                  <a:lnTo>
                    <a:pt x="1980" y="93409"/>
                  </a:lnTo>
                  <a:lnTo>
                    <a:pt x="4926" y="101140"/>
                  </a:lnTo>
                  <a:lnTo>
                    <a:pt x="11209" y="106295"/>
                  </a:lnTo>
                  <a:lnTo>
                    <a:pt x="29707" y="112022"/>
                  </a:lnTo>
                  <a:lnTo>
                    <a:pt x="38094" y="111821"/>
                  </a:lnTo>
                  <a:lnTo>
                    <a:pt x="52020" y="106993"/>
                  </a:lnTo>
                  <a:lnTo>
                    <a:pt x="56425" y="101558"/>
                  </a:lnTo>
                  <a:lnTo>
                    <a:pt x="61319" y="86307"/>
                  </a:lnTo>
                  <a:lnTo>
                    <a:pt x="55821" y="54172"/>
                  </a:lnTo>
                  <a:lnTo>
                    <a:pt x="39124" y="25552"/>
                  </a:lnTo>
                  <a:lnTo>
                    <a:pt x="10819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D9D7112-91B9-434A-8FD1-3FD47BD8F382}"/>
                </a:ext>
              </a:extLst>
            </p:cNvPr>
            <p:cNvSpPr/>
            <p:nvPr/>
          </p:nvSpPr>
          <p:spPr>
            <a:xfrm>
              <a:off x="3054996" y="8647436"/>
              <a:ext cx="202113" cy="126623"/>
            </a:xfrm>
            <a:custGeom>
              <a:avLst/>
              <a:gdLst/>
              <a:ahLst/>
              <a:cxnLst/>
              <a:rect l="0" t="0" r="0" b="0"/>
              <a:pathLst>
                <a:path w="202113" h="126623">
                  <a:moveTo>
                    <a:pt x="0" y="10019"/>
                  </a:moveTo>
                  <a:lnTo>
                    <a:pt x="8254" y="1766"/>
                  </a:lnTo>
                  <a:lnTo>
                    <a:pt x="10685" y="2789"/>
                  </a:lnTo>
                  <a:lnTo>
                    <a:pt x="13386" y="13140"/>
                  </a:lnTo>
                  <a:lnTo>
                    <a:pt x="16285" y="71830"/>
                  </a:lnTo>
                  <a:lnTo>
                    <a:pt x="17766" y="71956"/>
                  </a:lnTo>
                  <a:lnTo>
                    <a:pt x="21716" y="65186"/>
                  </a:lnTo>
                  <a:lnTo>
                    <a:pt x="41229" y="19685"/>
                  </a:lnTo>
                  <a:lnTo>
                    <a:pt x="45624" y="13872"/>
                  </a:lnTo>
                  <a:lnTo>
                    <a:pt x="51146" y="11724"/>
                  </a:lnTo>
                  <a:lnTo>
                    <a:pt x="57418" y="12019"/>
                  </a:lnTo>
                  <a:lnTo>
                    <a:pt x="64190" y="13944"/>
                  </a:lnTo>
                  <a:lnTo>
                    <a:pt x="69569" y="19545"/>
                  </a:lnTo>
                  <a:lnTo>
                    <a:pt x="91066" y="72475"/>
                  </a:lnTo>
                  <a:lnTo>
                    <a:pt x="95260" y="74113"/>
                  </a:lnTo>
                  <a:lnTo>
                    <a:pt x="99783" y="73477"/>
                  </a:lnTo>
                  <a:lnTo>
                    <a:pt x="109415" y="65862"/>
                  </a:lnTo>
                  <a:lnTo>
                    <a:pt x="119455" y="51249"/>
                  </a:lnTo>
                  <a:lnTo>
                    <a:pt x="145140" y="1468"/>
                  </a:lnTo>
                  <a:lnTo>
                    <a:pt x="152039" y="0"/>
                  </a:lnTo>
                  <a:lnTo>
                    <a:pt x="160092" y="2476"/>
                  </a:lnTo>
                  <a:lnTo>
                    <a:pt x="168917" y="7581"/>
                  </a:lnTo>
                  <a:lnTo>
                    <a:pt x="181024" y="27074"/>
                  </a:lnTo>
                  <a:lnTo>
                    <a:pt x="197928" y="84338"/>
                  </a:lnTo>
                  <a:lnTo>
                    <a:pt x="202112" y="12662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0553D05-B960-4640-A783-6D007E1A2774}"/>
                </a:ext>
              </a:extLst>
            </p:cNvPr>
            <p:cNvSpPr/>
            <p:nvPr/>
          </p:nvSpPr>
          <p:spPr>
            <a:xfrm>
              <a:off x="3594087" y="8425552"/>
              <a:ext cx="199395" cy="285800"/>
            </a:xfrm>
            <a:custGeom>
              <a:avLst/>
              <a:gdLst/>
              <a:ahLst/>
              <a:cxnLst/>
              <a:rect l="0" t="0" r="0" b="0"/>
              <a:pathLst>
                <a:path w="199395" h="285800">
                  <a:moveTo>
                    <a:pt x="199394" y="84206"/>
                  </a:moveTo>
                  <a:lnTo>
                    <a:pt x="187014" y="88331"/>
                  </a:lnTo>
                  <a:lnTo>
                    <a:pt x="181640" y="87821"/>
                  </a:lnTo>
                  <a:lnTo>
                    <a:pt x="171062" y="82646"/>
                  </a:lnTo>
                  <a:lnTo>
                    <a:pt x="168414" y="77120"/>
                  </a:lnTo>
                  <a:lnTo>
                    <a:pt x="164018" y="33699"/>
                  </a:lnTo>
                  <a:lnTo>
                    <a:pt x="155169" y="15981"/>
                  </a:lnTo>
                  <a:lnTo>
                    <a:pt x="149181" y="7629"/>
                  </a:lnTo>
                  <a:lnTo>
                    <a:pt x="141735" y="2924"/>
                  </a:lnTo>
                  <a:lnTo>
                    <a:pt x="124248" y="0"/>
                  </a:lnTo>
                  <a:lnTo>
                    <a:pt x="86726" y="7336"/>
                  </a:lnTo>
                  <a:lnTo>
                    <a:pt x="42786" y="32831"/>
                  </a:lnTo>
                  <a:lnTo>
                    <a:pt x="13452" y="59484"/>
                  </a:lnTo>
                  <a:lnTo>
                    <a:pt x="10653" y="68588"/>
                  </a:lnTo>
                  <a:lnTo>
                    <a:pt x="11379" y="78113"/>
                  </a:lnTo>
                  <a:lnTo>
                    <a:pt x="14454" y="87917"/>
                  </a:lnTo>
                  <a:lnTo>
                    <a:pt x="20822" y="95318"/>
                  </a:lnTo>
                  <a:lnTo>
                    <a:pt x="74162" y="124878"/>
                  </a:lnTo>
                  <a:lnTo>
                    <a:pt x="111809" y="151056"/>
                  </a:lnTo>
                  <a:lnTo>
                    <a:pt x="128221" y="170634"/>
                  </a:lnTo>
                  <a:lnTo>
                    <a:pt x="133808" y="180692"/>
                  </a:lnTo>
                  <a:lnTo>
                    <a:pt x="134077" y="192581"/>
                  </a:lnTo>
                  <a:lnTo>
                    <a:pt x="125163" y="219609"/>
                  </a:lnTo>
                  <a:lnTo>
                    <a:pt x="96593" y="255708"/>
                  </a:lnTo>
                  <a:lnTo>
                    <a:pt x="48397" y="280031"/>
                  </a:lnTo>
                  <a:lnTo>
                    <a:pt x="21728" y="285540"/>
                  </a:lnTo>
                  <a:lnTo>
                    <a:pt x="10988" y="285799"/>
                  </a:lnTo>
                  <a:lnTo>
                    <a:pt x="4692" y="280789"/>
                  </a:lnTo>
                  <a:lnTo>
                    <a:pt x="1358" y="272267"/>
                  </a:lnTo>
                  <a:lnTo>
                    <a:pt x="0" y="261404"/>
                  </a:lnTo>
                  <a:lnTo>
                    <a:pt x="7703" y="240120"/>
                  </a:lnTo>
                  <a:lnTo>
                    <a:pt x="14595" y="229607"/>
                  </a:lnTo>
                  <a:lnTo>
                    <a:pt x="69631" y="192892"/>
                  </a:lnTo>
                  <a:lnTo>
                    <a:pt x="82791" y="18526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947CF09-B17C-4285-BCF4-0DFFBDEF65FD}"/>
                </a:ext>
              </a:extLst>
            </p:cNvPr>
            <p:cNvSpPr/>
            <p:nvPr/>
          </p:nvSpPr>
          <p:spPr>
            <a:xfrm>
              <a:off x="3857295" y="8604288"/>
              <a:ext cx="107205" cy="107583"/>
            </a:xfrm>
            <a:custGeom>
              <a:avLst/>
              <a:gdLst/>
              <a:ahLst/>
              <a:cxnLst/>
              <a:rect l="0" t="0" r="0" b="0"/>
              <a:pathLst>
                <a:path w="107205" h="107583">
                  <a:moveTo>
                    <a:pt x="13922" y="14299"/>
                  </a:moveTo>
                  <a:lnTo>
                    <a:pt x="18048" y="1918"/>
                  </a:lnTo>
                  <a:lnTo>
                    <a:pt x="17536" y="0"/>
                  </a:lnTo>
                  <a:lnTo>
                    <a:pt x="15468" y="447"/>
                  </a:lnTo>
                  <a:lnTo>
                    <a:pt x="12361" y="2473"/>
                  </a:lnTo>
                  <a:lnTo>
                    <a:pt x="3862" y="17706"/>
                  </a:lnTo>
                  <a:lnTo>
                    <a:pt x="0" y="42755"/>
                  </a:lnTo>
                  <a:lnTo>
                    <a:pt x="3704" y="57465"/>
                  </a:lnTo>
                  <a:lnTo>
                    <a:pt x="7110" y="63805"/>
                  </a:lnTo>
                  <a:lnTo>
                    <a:pt x="22410" y="73154"/>
                  </a:lnTo>
                  <a:lnTo>
                    <a:pt x="32537" y="76857"/>
                  </a:lnTo>
                  <a:lnTo>
                    <a:pt x="42743" y="76733"/>
                  </a:lnTo>
                  <a:lnTo>
                    <a:pt x="63295" y="69687"/>
                  </a:lnTo>
                  <a:lnTo>
                    <a:pt x="79340" y="55614"/>
                  </a:lnTo>
                  <a:lnTo>
                    <a:pt x="91365" y="37844"/>
                  </a:lnTo>
                  <a:lnTo>
                    <a:pt x="101263" y="15326"/>
                  </a:lnTo>
                  <a:lnTo>
                    <a:pt x="101516" y="16711"/>
                  </a:lnTo>
                  <a:lnTo>
                    <a:pt x="99552" y="79049"/>
                  </a:lnTo>
                  <a:lnTo>
                    <a:pt x="101788" y="92885"/>
                  </a:lnTo>
                  <a:lnTo>
                    <a:pt x="107204" y="107582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E9747E7-C35E-4902-9C25-A87DE1B920BE}"/>
                </a:ext>
              </a:extLst>
            </p:cNvPr>
            <p:cNvSpPr/>
            <p:nvPr/>
          </p:nvSpPr>
          <p:spPr>
            <a:xfrm>
              <a:off x="4072589" y="8607924"/>
              <a:ext cx="78476" cy="103947"/>
            </a:xfrm>
            <a:custGeom>
              <a:avLst/>
              <a:gdLst/>
              <a:ahLst/>
              <a:cxnLst/>
              <a:rect l="0" t="0" r="0" b="0"/>
              <a:pathLst>
                <a:path w="78476" h="103947">
                  <a:moveTo>
                    <a:pt x="55154" y="18437"/>
                  </a:moveTo>
                  <a:lnTo>
                    <a:pt x="63407" y="10183"/>
                  </a:lnTo>
                  <a:lnTo>
                    <a:pt x="63248" y="6889"/>
                  </a:lnTo>
                  <a:lnTo>
                    <a:pt x="60549" y="3829"/>
                  </a:lnTo>
                  <a:lnTo>
                    <a:pt x="56160" y="925"/>
                  </a:lnTo>
                  <a:lnTo>
                    <a:pt x="44372" y="0"/>
                  </a:lnTo>
                  <a:lnTo>
                    <a:pt x="37602" y="964"/>
                  </a:lnTo>
                  <a:lnTo>
                    <a:pt x="25472" y="8942"/>
                  </a:lnTo>
                  <a:lnTo>
                    <a:pt x="14322" y="22855"/>
                  </a:lnTo>
                  <a:lnTo>
                    <a:pt x="3609" y="43433"/>
                  </a:lnTo>
                  <a:lnTo>
                    <a:pt x="0" y="62367"/>
                  </a:lnTo>
                  <a:lnTo>
                    <a:pt x="246" y="71044"/>
                  </a:lnTo>
                  <a:lnTo>
                    <a:pt x="3002" y="78557"/>
                  </a:lnTo>
                  <a:lnTo>
                    <a:pt x="12973" y="91510"/>
                  </a:lnTo>
                  <a:lnTo>
                    <a:pt x="35255" y="98419"/>
                  </a:lnTo>
                  <a:lnTo>
                    <a:pt x="78475" y="10394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F703702-BB8B-45FD-A4AA-6036C9A37841}"/>
                </a:ext>
              </a:extLst>
            </p:cNvPr>
            <p:cNvSpPr/>
            <p:nvPr/>
          </p:nvSpPr>
          <p:spPr>
            <a:xfrm>
              <a:off x="4187723" y="8614460"/>
              <a:ext cx="95492" cy="96894"/>
            </a:xfrm>
            <a:custGeom>
              <a:avLst/>
              <a:gdLst/>
              <a:ahLst/>
              <a:cxnLst/>
              <a:rect l="0" t="0" r="0" b="0"/>
              <a:pathLst>
                <a:path w="95492" h="96894">
                  <a:moveTo>
                    <a:pt x="64397" y="4127"/>
                  </a:moveTo>
                  <a:lnTo>
                    <a:pt x="52016" y="0"/>
                  </a:lnTo>
                  <a:lnTo>
                    <a:pt x="39028" y="277"/>
                  </a:lnTo>
                  <a:lnTo>
                    <a:pt x="25482" y="4143"/>
                  </a:lnTo>
                  <a:lnTo>
                    <a:pt x="13704" y="11620"/>
                  </a:lnTo>
                  <a:lnTo>
                    <a:pt x="5014" y="25307"/>
                  </a:lnTo>
                  <a:lnTo>
                    <a:pt x="0" y="42043"/>
                  </a:lnTo>
                  <a:lnTo>
                    <a:pt x="651" y="58118"/>
                  </a:lnTo>
                  <a:lnTo>
                    <a:pt x="10729" y="73901"/>
                  </a:lnTo>
                  <a:lnTo>
                    <a:pt x="26724" y="87825"/>
                  </a:lnTo>
                  <a:lnTo>
                    <a:pt x="45350" y="96893"/>
                  </a:lnTo>
                  <a:lnTo>
                    <a:pt x="65145" y="96892"/>
                  </a:lnTo>
                  <a:lnTo>
                    <a:pt x="95491" y="8963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04D831A-E2B6-40C5-BB9E-98BFED8B7769}"/>
                </a:ext>
              </a:extLst>
            </p:cNvPr>
            <p:cNvSpPr/>
            <p:nvPr/>
          </p:nvSpPr>
          <p:spPr>
            <a:xfrm>
              <a:off x="4331576" y="8594939"/>
              <a:ext cx="275533" cy="155799"/>
            </a:xfrm>
            <a:custGeom>
              <a:avLst/>
              <a:gdLst/>
              <a:ahLst/>
              <a:cxnLst/>
              <a:rect l="0" t="0" r="0" b="0"/>
              <a:pathLst>
                <a:path w="275533" h="155799">
                  <a:moveTo>
                    <a:pt x="21599" y="15875"/>
                  </a:moveTo>
                  <a:lnTo>
                    <a:pt x="13346" y="24128"/>
                  </a:lnTo>
                  <a:lnTo>
                    <a:pt x="4087" y="45767"/>
                  </a:lnTo>
                  <a:lnTo>
                    <a:pt x="0" y="74060"/>
                  </a:lnTo>
                  <a:lnTo>
                    <a:pt x="3650" y="89527"/>
                  </a:lnTo>
                  <a:lnTo>
                    <a:pt x="7042" y="96071"/>
                  </a:lnTo>
                  <a:lnTo>
                    <a:pt x="12758" y="99569"/>
                  </a:lnTo>
                  <a:lnTo>
                    <a:pt x="28322" y="101153"/>
                  </a:lnTo>
                  <a:lnTo>
                    <a:pt x="35582" y="98639"/>
                  </a:lnTo>
                  <a:lnTo>
                    <a:pt x="48255" y="88935"/>
                  </a:lnTo>
                  <a:lnTo>
                    <a:pt x="60975" y="68905"/>
                  </a:lnTo>
                  <a:lnTo>
                    <a:pt x="70214" y="46558"/>
                  </a:lnTo>
                  <a:lnTo>
                    <a:pt x="73011" y="44968"/>
                  </a:lnTo>
                  <a:lnTo>
                    <a:pt x="75740" y="47362"/>
                  </a:lnTo>
                  <a:lnTo>
                    <a:pt x="91525" y="78275"/>
                  </a:lnTo>
                  <a:lnTo>
                    <a:pt x="106516" y="89961"/>
                  </a:lnTo>
                  <a:lnTo>
                    <a:pt x="122392" y="94004"/>
                  </a:lnTo>
                  <a:lnTo>
                    <a:pt x="138085" y="92058"/>
                  </a:lnTo>
                  <a:lnTo>
                    <a:pt x="153697" y="85435"/>
                  </a:lnTo>
                  <a:lnTo>
                    <a:pt x="185308" y="47234"/>
                  </a:lnTo>
                  <a:lnTo>
                    <a:pt x="195702" y="20599"/>
                  </a:lnTo>
                  <a:lnTo>
                    <a:pt x="197265" y="8660"/>
                  </a:lnTo>
                  <a:lnTo>
                    <a:pt x="195715" y="2427"/>
                  </a:lnTo>
                  <a:lnTo>
                    <a:pt x="192091" y="0"/>
                  </a:lnTo>
                  <a:lnTo>
                    <a:pt x="187084" y="109"/>
                  </a:lnTo>
                  <a:lnTo>
                    <a:pt x="185473" y="2773"/>
                  </a:lnTo>
                  <a:lnTo>
                    <a:pt x="186127" y="7141"/>
                  </a:lnTo>
                  <a:lnTo>
                    <a:pt x="188290" y="12643"/>
                  </a:lnTo>
                  <a:lnTo>
                    <a:pt x="203715" y="28640"/>
                  </a:lnTo>
                  <a:lnTo>
                    <a:pt x="264836" y="81548"/>
                  </a:lnTo>
                  <a:lnTo>
                    <a:pt x="270994" y="91615"/>
                  </a:lnTo>
                  <a:lnTo>
                    <a:pt x="275532" y="112013"/>
                  </a:lnTo>
                  <a:lnTo>
                    <a:pt x="273805" y="120563"/>
                  </a:lnTo>
                  <a:lnTo>
                    <a:pt x="264977" y="134668"/>
                  </a:lnTo>
                  <a:lnTo>
                    <a:pt x="239258" y="15579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68DA59A6-2F5F-4FD4-B076-169E54B9A8C1}"/>
                </a:ext>
              </a:extLst>
            </p:cNvPr>
            <p:cNvSpPr/>
            <p:nvPr/>
          </p:nvSpPr>
          <p:spPr>
            <a:xfrm>
              <a:off x="5148567" y="8445075"/>
              <a:ext cx="160753" cy="238580"/>
            </a:xfrm>
            <a:custGeom>
              <a:avLst/>
              <a:gdLst/>
              <a:ahLst/>
              <a:cxnLst/>
              <a:rect l="0" t="0" r="0" b="0"/>
              <a:pathLst>
                <a:path w="160753" h="238580">
                  <a:moveTo>
                    <a:pt x="98564" y="64683"/>
                  </a:moveTo>
                  <a:lnTo>
                    <a:pt x="135110" y="28136"/>
                  </a:lnTo>
                  <a:lnTo>
                    <a:pt x="136747" y="23045"/>
                  </a:lnTo>
                  <a:lnTo>
                    <a:pt x="136112" y="17922"/>
                  </a:lnTo>
                  <a:lnTo>
                    <a:pt x="133961" y="12779"/>
                  </a:lnTo>
                  <a:lnTo>
                    <a:pt x="124660" y="4763"/>
                  </a:lnTo>
                  <a:lnTo>
                    <a:pt x="118553" y="1416"/>
                  </a:lnTo>
                  <a:lnTo>
                    <a:pt x="102554" y="0"/>
                  </a:lnTo>
                  <a:lnTo>
                    <a:pt x="93450" y="832"/>
                  </a:lnTo>
                  <a:lnTo>
                    <a:pt x="60005" y="18508"/>
                  </a:lnTo>
                  <a:lnTo>
                    <a:pt x="35124" y="41502"/>
                  </a:lnTo>
                  <a:lnTo>
                    <a:pt x="31223" y="50955"/>
                  </a:lnTo>
                  <a:lnTo>
                    <a:pt x="29191" y="72978"/>
                  </a:lnTo>
                  <a:lnTo>
                    <a:pt x="35904" y="82305"/>
                  </a:lnTo>
                  <a:lnTo>
                    <a:pt x="68002" y="101958"/>
                  </a:lnTo>
                  <a:lnTo>
                    <a:pt x="68688" y="105081"/>
                  </a:lnTo>
                  <a:lnTo>
                    <a:pt x="55451" y="111776"/>
                  </a:lnTo>
                  <a:lnTo>
                    <a:pt x="41399" y="119299"/>
                  </a:lnTo>
                  <a:lnTo>
                    <a:pt x="23637" y="134158"/>
                  </a:lnTo>
                  <a:lnTo>
                    <a:pt x="2467" y="170201"/>
                  </a:lnTo>
                  <a:lnTo>
                    <a:pt x="0" y="191907"/>
                  </a:lnTo>
                  <a:lnTo>
                    <a:pt x="5525" y="210190"/>
                  </a:lnTo>
                  <a:lnTo>
                    <a:pt x="16619" y="226955"/>
                  </a:lnTo>
                  <a:lnTo>
                    <a:pt x="39399" y="236131"/>
                  </a:lnTo>
                  <a:lnTo>
                    <a:pt x="53938" y="238579"/>
                  </a:lnTo>
                  <a:lnTo>
                    <a:pt x="79306" y="234388"/>
                  </a:lnTo>
                  <a:lnTo>
                    <a:pt x="110708" y="217462"/>
                  </a:lnTo>
                  <a:lnTo>
                    <a:pt x="127282" y="202547"/>
                  </a:lnTo>
                  <a:lnTo>
                    <a:pt x="160752" y="157966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CBE5040-0C97-4152-80F0-EB8A87023A8D}"/>
                </a:ext>
              </a:extLst>
            </p:cNvPr>
            <p:cNvSpPr/>
            <p:nvPr/>
          </p:nvSpPr>
          <p:spPr>
            <a:xfrm>
              <a:off x="5348187" y="8587149"/>
              <a:ext cx="155471" cy="116949"/>
            </a:xfrm>
            <a:custGeom>
              <a:avLst/>
              <a:gdLst/>
              <a:ahLst/>
              <a:cxnLst/>
              <a:rect l="0" t="0" r="0" b="0"/>
              <a:pathLst>
                <a:path w="155471" h="116949">
                  <a:moveTo>
                    <a:pt x="0" y="8118"/>
                  </a:moveTo>
                  <a:lnTo>
                    <a:pt x="12380" y="3990"/>
                  </a:lnTo>
                  <a:lnTo>
                    <a:pt x="15163" y="7093"/>
                  </a:lnTo>
                  <a:lnTo>
                    <a:pt x="15952" y="22058"/>
                  </a:lnTo>
                  <a:lnTo>
                    <a:pt x="11540" y="50635"/>
                  </a:lnTo>
                  <a:lnTo>
                    <a:pt x="12876" y="55465"/>
                  </a:lnTo>
                  <a:lnTo>
                    <a:pt x="16357" y="56957"/>
                  </a:lnTo>
                  <a:lnTo>
                    <a:pt x="21269" y="56224"/>
                  </a:lnTo>
                  <a:lnTo>
                    <a:pt x="31334" y="48500"/>
                  </a:lnTo>
                  <a:lnTo>
                    <a:pt x="60124" y="22429"/>
                  </a:lnTo>
                  <a:lnTo>
                    <a:pt x="89023" y="4105"/>
                  </a:lnTo>
                  <a:lnTo>
                    <a:pt x="106937" y="0"/>
                  </a:lnTo>
                  <a:lnTo>
                    <a:pt x="115341" y="114"/>
                  </a:lnTo>
                  <a:lnTo>
                    <a:pt x="122672" y="4510"/>
                  </a:lnTo>
                  <a:lnTo>
                    <a:pt x="135423" y="20910"/>
                  </a:lnTo>
                  <a:lnTo>
                    <a:pt x="144060" y="58550"/>
                  </a:lnTo>
                  <a:lnTo>
                    <a:pt x="147842" y="101829"/>
                  </a:lnTo>
                  <a:lnTo>
                    <a:pt x="155470" y="116948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C3FE6F2-AA28-4F1B-B571-01AB503832F2}"/>
                </a:ext>
              </a:extLst>
            </p:cNvPr>
            <p:cNvSpPr/>
            <p:nvPr/>
          </p:nvSpPr>
          <p:spPr>
            <a:xfrm>
              <a:off x="5565846" y="8491844"/>
              <a:ext cx="43770" cy="212254"/>
            </a:xfrm>
            <a:custGeom>
              <a:avLst/>
              <a:gdLst/>
              <a:ahLst/>
              <a:cxnLst/>
              <a:rect l="0" t="0" r="0" b="0"/>
              <a:pathLst>
                <a:path w="43770" h="212254">
                  <a:moveTo>
                    <a:pt x="15547" y="17914"/>
                  </a:moveTo>
                  <a:lnTo>
                    <a:pt x="32054" y="1408"/>
                  </a:lnTo>
                  <a:lnTo>
                    <a:pt x="36916" y="0"/>
                  </a:lnTo>
                  <a:lnTo>
                    <a:pt x="40158" y="2516"/>
                  </a:lnTo>
                  <a:lnTo>
                    <a:pt x="43760" y="15389"/>
                  </a:lnTo>
                  <a:lnTo>
                    <a:pt x="43769" y="68054"/>
                  </a:lnTo>
                  <a:lnTo>
                    <a:pt x="38016" y="120870"/>
                  </a:lnTo>
                  <a:lnTo>
                    <a:pt x="24208" y="173280"/>
                  </a:lnTo>
                  <a:lnTo>
                    <a:pt x="0" y="21225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E06561A-B93E-4A3F-A19D-B64A96D6EDE6}"/>
                </a:ext>
              </a:extLst>
            </p:cNvPr>
            <p:cNvSpPr/>
            <p:nvPr/>
          </p:nvSpPr>
          <p:spPr>
            <a:xfrm>
              <a:off x="5534751" y="8571947"/>
              <a:ext cx="163246" cy="23321"/>
            </a:xfrm>
            <a:custGeom>
              <a:avLst/>
              <a:gdLst/>
              <a:ahLst/>
              <a:cxnLst/>
              <a:rect l="0" t="0" r="0" b="0"/>
              <a:pathLst>
                <a:path w="163246" h="23321">
                  <a:moveTo>
                    <a:pt x="0" y="23320"/>
                  </a:moveTo>
                  <a:lnTo>
                    <a:pt x="0" y="6813"/>
                  </a:lnTo>
                  <a:lnTo>
                    <a:pt x="2592" y="2814"/>
                  </a:lnTo>
                  <a:lnTo>
                    <a:pt x="6910" y="1012"/>
                  </a:lnTo>
                  <a:lnTo>
                    <a:pt x="64602" y="134"/>
                  </a:lnTo>
                  <a:lnTo>
                    <a:pt x="126229" y="27"/>
                  </a:lnTo>
                  <a:lnTo>
                    <a:pt x="163245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2774CEF-AEC1-4B46-B78A-5FFD88D79C0A}"/>
                </a:ext>
              </a:extLst>
            </p:cNvPr>
            <p:cNvSpPr/>
            <p:nvPr/>
          </p:nvSpPr>
          <p:spPr>
            <a:xfrm>
              <a:off x="5705769" y="8575923"/>
              <a:ext cx="124378" cy="84849"/>
            </a:xfrm>
            <a:custGeom>
              <a:avLst/>
              <a:gdLst/>
              <a:ahLst/>
              <a:cxnLst/>
              <a:rect l="0" t="0" r="0" b="0"/>
              <a:pathLst>
                <a:path w="124378" h="84849">
                  <a:moveTo>
                    <a:pt x="0" y="42664"/>
                  </a:moveTo>
                  <a:lnTo>
                    <a:pt x="43279" y="38537"/>
                  </a:lnTo>
                  <a:lnTo>
                    <a:pt x="58390" y="31905"/>
                  </a:lnTo>
                  <a:lnTo>
                    <a:pt x="64838" y="27718"/>
                  </a:lnTo>
                  <a:lnTo>
                    <a:pt x="68274" y="22336"/>
                  </a:lnTo>
                  <a:lnTo>
                    <a:pt x="69787" y="9445"/>
                  </a:lnTo>
                  <a:lnTo>
                    <a:pt x="66391" y="4971"/>
                  </a:lnTo>
                  <a:lnTo>
                    <a:pt x="53403" y="0"/>
                  </a:lnTo>
                  <a:lnTo>
                    <a:pt x="38418" y="2398"/>
                  </a:lnTo>
                  <a:lnTo>
                    <a:pt x="23985" y="10085"/>
                  </a:lnTo>
                  <a:lnTo>
                    <a:pt x="11811" y="22139"/>
                  </a:lnTo>
                  <a:lnTo>
                    <a:pt x="8738" y="30708"/>
                  </a:lnTo>
                  <a:lnTo>
                    <a:pt x="7626" y="51747"/>
                  </a:lnTo>
                  <a:lnTo>
                    <a:pt x="10267" y="60811"/>
                  </a:lnTo>
                  <a:lnTo>
                    <a:pt x="20110" y="75489"/>
                  </a:lnTo>
                  <a:lnTo>
                    <a:pt x="40032" y="83166"/>
                  </a:lnTo>
                  <a:lnTo>
                    <a:pt x="64433" y="84848"/>
                  </a:lnTo>
                  <a:lnTo>
                    <a:pt x="124377" y="65985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65D6080-1E59-4CE2-8D67-F5E19B96D7E1}"/>
                </a:ext>
              </a:extLst>
            </p:cNvPr>
            <p:cNvSpPr/>
            <p:nvPr/>
          </p:nvSpPr>
          <p:spPr>
            <a:xfrm>
              <a:off x="5861240" y="8568495"/>
              <a:ext cx="217040" cy="125009"/>
            </a:xfrm>
            <a:custGeom>
              <a:avLst/>
              <a:gdLst/>
              <a:ahLst/>
              <a:cxnLst/>
              <a:rect l="0" t="0" r="0" b="0"/>
              <a:pathLst>
                <a:path w="217040" h="125009">
                  <a:moveTo>
                    <a:pt x="0" y="26772"/>
                  </a:moveTo>
                  <a:lnTo>
                    <a:pt x="4126" y="10265"/>
                  </a:lnTo>
                  <a:lnTo>
                    <a:pt x="8797" y="5402"/>
                  </a:lnTo>
                  <a:lnTo>
                    <a:pt x="23200" y="0"/>
                  </a:lnTo>
                  <a:lnTo>
                    <a:pt x="41118" y="2205"/>
                  </a:lnTo>
                  <a:lnTo>
                    <a:pt x="58869" y="8943"/>
                  </a:lnTo>
                  <a:lnTo>
                    <a:pt x="72517" y="17697"/>
                  </a:lnTo>
                  <a:lnTo>
                    <a:pt x="89913" y="44716"/>
                  </a:lnTo>
                  <a:lnTo>
                    <a:pt x="93800" y="67856"/>
                  </a:lnTo>
                  <a:lnTo>
                    <a:pt x="93627" y="80074"/>
                  </a:lnTo>
                  <a:lnTo>
                    <a:pt x="81919" y="102861"/>
                  </a:lnTo>
                  <a:lnTo>
                    <a:pt x="72751" y="113775"/>
                  </a:lnTo>
                  <a:lnTo>
                    <a:pt x="64048" y="120186"/>
                  </a:lnTo>
                  <a:lnTo>
                    <a:pt x="47467" y="125008"/>
                  </a:lnTo>
                  <a:lnTo>
                    <a:pt x="41145" y="123357"/>
                  </a:lnTo>
                  <a:lnTo>
                    <a:pt x="36067" y="119665"/>
                  </a:lnTo>
                  <a:lnTo>
                    <a:pt x="31818" y="114612"/>
                  </a:lnTo>
                  <a:lnTo>
                    <a:pt x="31577" y="108653"/>
                  </a:lnTo>
                  <a:lnTo>
                    <a:pt x="38218" y="95121"/>
                  </a:lnTo>
                  <a:lnTo>
                    <a:pt x="56526" y="77061"/>
                  </a:lnTo>
                  <a:lnTo>
                    <a:pt x="98994" y="60769"/>
                  </a:lnTo>
                  <a:lnTo>
                    <a:pt x="161109" y="50474"/>
                  </a:lnTo>
                  <a:lnTo>
                    <a:pt x="195625" y="38305"/>
                  </a:lnTo>
                  <a:lnTo>
                    <a:pt x="211033" y="28731"/>
                  </a:lnTo>
                  <a:lnTo>
                    <a:pt x="214969" y="22895"/>
                  </a:lnTo>
                  <a:lnTo>
                    <a:pt x="217039" y="9502"/>
                  </a:lnTo>
                  <a:lnTo>
                    <a:pt x="216382" y="7485"/>
                  </a:lnTo>
                  <a:lnTo>
                    <a:pt x="215079" y="8732"/>
                  </a:lnTo>
                  <a:lnTo>
                    <a:pt x="213348" y="12154"/>
                  </a:lnTo>
                  <a:lnTo>
                    <a:pt x="206090" y="62112"/>
                  </a:lnTo>
                  <a:lnTo>
                    <a:pt x="209885" y="9673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3CC7CB5-06CD-43AF-AF2D-670EB3B9155B}"/>
                </a:ext>
              </a:extLst>
            </p:cNvPr>
            <p:cNvSpPr/>
            <p:nvPr/>
          </p:nvSpPr>
          <p:spPr>
            <a:xfrm>
              <a:off x="6102219" y="8501985"/>
              <a:ext cx="7775" cy="7774"/>
            </a:xfrm>
            <a:custGeom>
              <a:avLst/>
              <a:gdLst/>
              <a:ahLst/>
              <a:cxnLst/>
              <a:rect l="0" t="0" r="0" b="0"/>
              <a:pathLst>
                <a:path w="7775" h="7774">
                  <a:moveTo>
                    <a:pt x="0" y="7773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9FF2A95-E70E-4B82-8027-81F2F6C6A583}"/>
                </a:ext>
              </a:extLst>
            </p:cNvPr>
            <p:cNvSpPr/>
            <p:nvPr/>
          </p:nvSpPr>
          <p:spPr>
            <a:xfrm>
              <a:off x="6189243" y="8610814"/>
              <a:ext cx="60674" cy="124378"/>
            </a:xfrm>
            <a:custGeom>
              <a:avLst/>
              <a:gdLst/>
              <a:ahLst/>
              <a:cxnLst/>
              <a:rect l="0" t="0" r="0" b="0"/>
              <a:pathLst>
                <a:path w="60674" h="124378">
                  <a:moveTo>
                    <a:pt x="60673" y="0"/>
                  </a:moveTo>
                  <a:lnTo>
                    <a:pt x="26028" y="20345"/>
                  </a:lnTo>
                  <a:lnTo>
                    <a:pt x="8135" y="40712"/>
                  </a:lnTo>
                  <a:lnTo>
                    <a:pt x="758" y="64160"/>
                  </a:lnTo>
                  <a:lnTo>
                    <a:pt x="0" y="76458"/>
                  </a:lnTo>
                  <a:lnTo>
                    <a:pt x="3814" y="86385"/>
                  </a:lnTo>
                  <a:lnTo>
                    <a:pt x="19567" y="102022"/>
                  </a:lnTo>
                  <a:lnTo>
                    <a:pt x="52900" y="124377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B788BB81-4F2E-4D66-88C2-51D888C2BCE8}"/>
                </a:ext>
              </a:extLst>
            </p:cNvPr>
            <p:cNvSpPr/>
            <p:nvPr/>
          </p:nvSpPr>
          <p:spPr>
            <a:xfrm>
              <a:off x="6344789" y="8589334"/>
              <a:ext cx="255195" cy="161404"/>
            </a:xfrm>
            <a:custGeom>
              <a:avLst/>
              <a:gdLst/>
              <a:ahLst/>
              <a:cxnLst/>
              <a:rect l="0" t="0" r="0" b="0"/>
              <a:pathLst>
                <a:path w="255195" h="161404">
                  <a:moveTo>
                    <a:pt x="29503" y="5933"/>
                  </a:moveTo>
                  <a:lnTo>
                    <a:pt x="9191" y="45710"/>
                  </a:lnTo>
                  <a:lnTo>
                    <a:pt x="796" y="78377"/>
                  </a:lnTo>
                  <a:lnTo>
                    <a:pt x="0" y="87915"/>
                  </a:lnTo>
                  <a:lnTo>
                    <a:pt x="2061" y="95999"/>
                  </a:lnTo>
                  <a:lnTo>
                    <a:pt x="11261" y="109591"/>
                  </a:lnTo>
                  <a:lnTo>
                    <a:pt x="18205" y="113042"/>
                  </a:lnTo>
                  <a:lnTo>
                    <a:pt x="35135" y="114574"/>
                  </a:lnTo>
                  <a:lnTo>
                    <a:pt x="51872" y="107768"/>
                  </a:lnTo>
                  <a:lnTo>
                    <a:pt x="78166" y="84763"/>
                  </a:lnTo>
                  <a:lnTo>
                    <a:pt x="100928" y="55202"/>
                  </a:lnTo>
                  <a:lnTo>
                    <a:pt x="107025" y="42514"/>
                  </a:lnTo>
                  <a:lnTo>
                    <a:pt x="106232" y="41548"/>
                  </a:lnTo>
                  <a:lnTo>
                    <a:pt x="103977" y="42632"/>
                  </a:lnTo>
                  <a:lnTo>
                    <a:pt x="92548" y="60665"/>
                  </a:lnTo>
                  <a:lnTo>
                    <a:pt x="90057" y="78339"/>
                  </a:lnTo>
                  <a:lnTo>
                    <a:pt x="90603" y="87890"/>
                  </a:lnTo>
                  <a:lnTo>
                    <a:pt x="98118" y="103107"/>
                  </a:lnTo>
                  <a:lnTo>
                    <a:pt x="103749" y="109584"/>
                  </a:lnTo>
                  <a:lnTo>
                    <a:pt x="121522" y="116780"/>
                  </a:lnTo>
                  <a:lnTo>
                    <a:pt x="132308" y="118698"/>
                  </a:lnTo>
                  <a:lnTo>
                    <a:pt x="153505" y="113921"/>
                  </a:lnTo>
                  <a:lnTo>
                    <a:pt x="163994" y="109019"/>
                  </a:lnTo>
                  <a:lnTo>
                    <a:pt x="195265" y="77359"/>
                  </a:lnTo>
                  <a:lnTo>
                    <a:pt x="218158" y="39284"/>
                  </a:lnTo>
                  <a:lnTo>
                    <a:pt x="223330" y="18165"/>
                  </a:lnTo>
                  <a:lnTo>
                    <a:pt x="223501" y="8905"/>
                  </a:lnTo>
                  <a:lnTo>
                    <a:pt x="221023" y="3595"/>
                  </a:lnTo>
                  <a:lnTo>
                    <a:pt x="216780" y="920"/>
                  </a:lnTo>
                  <a:lnTo>
                    <a:pt x="211361" y="0"/>
                  </a:lnTo>
                  <a:lnTo>
                    <a:pt x="206883" y="1978"/>
                  </a:lnTo>
                  <a:lnTo>
                    <a:pt x="199606" y="11084"/>
                  </a:lnTo>
                  <a:lnTo>
                    <a:pt x="198099" y="23770"/>
                  </a:lnTo>
                  <a:lnTo>
                    <a:pt x="198906" y="30780"/>
                  </a:lnTo>
                  <a:lnTo>
                    <a:pt x="206713" y="43176"/>
                  </a:lnTo>
                  <a:lnTo>
                    <a:pt x="252732" y="89235"/>
                  </a:lnTo>
                  <a:lnTo>
                    <a:pt x="255194" y="99472"/>
                  </a:lnTo>
                  <a:lnTo>
                    <a:pt x="248717" y="122363"/>
                  </a:lnTo>
                  <a:lnTo>
                    <a:pt x="238698" y="131921"/>
                  </a:lnTo>
                  <a:lnTo>
                    <a:pt x="177201" y="161403"/>
                  </a:lnTo>
                </a:path>
              </a:pathLst>
            </a:custGeom>
            <a:ln w="12700" cap="flat" cmpd="sng" algn="ctr">
              <a:solidFill>
                <a:srgbClr val="0093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702451B-5DE7-4071-9402-30109F74D78B}"/>
              </a:ext>
            </a:extLst>
          </p:cNvPr>
          <p:cNvCxnSpPr/>
          <p:nvPr/>
        </p:nvCxnSpPr>
        <p:spPr>
          <a:xfrm>
            <a:off x="1935608" y="8921755"/>
            <a:ext cx="4702984" cy="0"/>
          </a:xfrm>
          <a:prstGeom prst="line">
            <a:avLst/>
          </a:prstGeom>
          <a:ln w="12700" cap="flat" cmpd="sng" algn="ctr">
            <a:solidFill>
              <a:srgbClr val="00FF00"/>
            </a:solidFill>
            <a:prstDash val="solid"/>
            <a:miter lim="800000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12ACCAB-1ADB-4AB8-9804-7EAB5DBF6659}"/>
              </a:ext>
            </a:extLst>
          </p:cNvPr>
          <p:cNvGrpSpPr/>
          <p:nvPr/>
        </p:nvGrpSpPr>
        <p:grpSpPr>
          <a:xfrm>
            <a:off x="2137720" y="9090349"/>
            <a:ext cx="3435900" cy="929658"/>
            <a:chOff x="2137720" y="9090349"/>
            <a:chExt cx="3435900" cy="929658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ABED3F8-1FB3-4A80-8AFD-54B233849F6D}"/>
                </a:ext>
              </a:extLst>
            </p:cNvPr>
            <p:cNvSpPr/>
            <p:nvPr/>
          </p:nvSpPr>
          <p:spPr>
            <a:xfrm>
              <a:off x="2169005" y="9121759"/>
              <a:ext cx="155281" cy="225598"/>
            </a:xfrm>
            <a:custGeom>
              <a:avLst/>
              <a:gdLst/>
              <a:ahLst/>
              <a:cxnLst/>
              <a:rect l="0" t="0" r="0" b="0"/>
              <a:pathLst>
                <a:path w="155281" h="225598">
                  <a:moveTo>
                    <a:pt x="155280" y="225597"/>
                  </a:moveTo>
                  <a:lnTo>
                    <a:pt x="132237" y="164903"/>
                  </a:lnTo>
                  <a:lnTo>
                    <a:pt x="126571" y="135924"/>
                  </a:lnTo>
                  <a:lnTo>
                    <a:pt x="120530" y="79189"/>
                  </a:lnTo>
                  <a:lnTo>
                    <a:pt x="116362" y="23900"/>
                  </a:lnTo>
                  <a:lnTo>
                    <a:pt x="112647" y="3804"/>
                  </a:lnTo>
                  <a:lnTo>
                    <a:pt x="108720" y="0"/>
                  </a:lnTo>
                  <a:lnTo>
                    <a:pt x="103510" y="55"/>
                  </a:lnTo>
                  <a:lnTo>
                    <a:pt x="90812" y="7026"/>
                  </a:lnTo>
                  <a:lnTo>
                    <a:pt x="36240" y="61133"/>
                  </a:lnTo>
                  <a:lnTo>
                    <a:pt x="4990" y="93206"/>
                  </a:lnTo>
                  <a:lnTo>
                    <a:pt x="1536" y="101059"/>
                  </a:lnTo>
                  <a:lnTo>
                    <a:pt x="0" y="116696"/>
                  </a:lnTo>
                  <a:lnTo>
                    <a:pt x="3392" y="121038"/>
                  </a:lnTo>
                  <a:lnTo>
                    <a:pt x="9107" y="123069"/>
                  </a:lnTo>
                  <a:lnTo>
                    <a:pt x="59927" y="123484"/>
                  </a:lnTo>
                  <a:lnTo>
                    <a:pt x="115235" y="120653"/>
                  </a:lnTo>
                  <a:lnTo>
                    <a:pt x="155280" y="1245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B7CF9E4-389E-4B61-8286-A6BCE551A94A}"/>
                </a:ext>
              </a:extLst>
            </p:cNvPr>
            <p:cNvSpPr/>
            <p:nvPr/>
          </p:nvSpPr>
          <p:spPr>
            <a:xfrm>
              <a:off x="2433114" y="9292941"/>
              <a:ext cx="7775" cy="1"/>
            </a:xfrm>
            <a:custGeom>
              <a:avLst/>
              <a:gdLst/>
              <a:ahLst/>
              <a:cxnLst/>
              <a:rect l="0" t="0" r="0" b="0"/>
              <a:pathLst>
                <a:path w="7775" h="1">
                  <a:moveTo>
                    <a:pt x="7774" y="0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5E076D91-A8A4-4AFF-BBC0-40C445CB2473}"/>
                </a:ext>
              </a:extLst>
            </p:cNvPr>
            <p:cNvSpPr/>
            <p:nvPr/>
          </p:nvSpPr>
          <p:spPr>
            <a:xfrm>
              <a:off x="2509666" y="9123834"/>
              <a:ext cx="125561" cy="200202"/>
            </a:xfrm>
            <a:custGeom>
              <a:avLst/>
              <a:gdLst/>
              <a:ahLst/>
              <a:cxnLst/>
              <a:rect l="0" t="0" r="0" b="0"/>
              <a:pathLst>
                <a:path w="125561" h="200202">
                  <a:moveTo>
                    <a:pt x="8957" y="36957"/>
                  </a:moveTo>
                  <a:lnTo>
                    <a:pt x="703" y="28704"/>
                  </a:lnTo>
                  <a:lnTo>
                    <a:pt x="0" y="24545"/>
                  </a:lnTo>
                  <a:lnTo>
                    <a:pt x="1258" y="20045"/>
                  </a:lnTo>
                  <a:lnTo>
                    <a:pt x="3824" y="15318"/>
                  </a:lnTo>
                  <a:lnTo>
                    <a:pt x="13586" y="7761"/>
                  </a:lnTo>
                  <a:lnTo>
                    <a:pt x="27425" y="2388"/>
                  </a:lnTo>
                  <a:lnTo>
                    <a:pt x="45092" y="0"/>
                  </a:lnTo>
                  <a:lnTo>
                    <a:pt x="62157" y="3545"/>
                  </a:lnTo>
                  <a:lnTo>
                    <a:pt x="70335" y="6909"/>
                  </a:lnTo>
                  <a:lnTo>
                    <a:pt x="81726" y="17556"/>
                  </a:lnTo>
                  <a:lnTo>
                    <a:pt x="85972" y="24022"/>
                  </a:lnTo>
                  <a:lnTo>
                    <a:pt x="91949" y="49631"/>
                  </a:lnTo>
                  <a:lnTo>
                    <a:pt x="86438" y="71381"/>
                  </a:lnTo>
                  <a:lnTo>
                    <a:pt x="50401" y="130605"/>
                  </a:lnTo>
                  <a:lnTo>
                    <a:pt x="46954" y="145949"/>
                  </a:lnTo>
                  <a:lnTo>
                    <a:pt x="47244" y="153669"/>
                  </a:lnTo>
                  <a:lnTo>
                    <a:pt x="50029" y="160542"/>
                  </a:lnTo>
                  <a:lnTo>
                    <a:pt x="66328" y="178468"/>
                  </a:lnTo>
                  <a:lnTo>
                    <a:pt x="80233" y="189391"/>
                  </a:lnTo>
                  <a:lnTo>
                    <a:pt x="97353" y="195396"/>
                  </a:lnTo>
                  <a:lnTo>
                    <a:pt x="125560" y="20020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C31DA14-9C9F-4D2E-8554-413CCB4A38E2}"/>
                </a:ext>
              </a:extLst>
            </p:cNvPr>
            <p:cNvSpPr/>
            <p:nvPr/>
          </p:nvSpPr>
          <p:spPr>
            <a:xfrm>
              <a:off x="2736282" y="9277393"/>
              <a:ext cx="7774" cy="7775"/>
            </a:xfrm>
            <a:custGeom>
              <a:avLst/>
              <a:gdLst/>
              <a:ahLst/>
              <a:cxnLst/>
              <a:rect l="0" t="0" r="0" b="0"/>
              <a:pathLst>
                <a:path w="7774" h="7775">
                  <a:moveTo>
                    <a:pt x="7773" y="7774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977C417-CCB4-40DF-9740-C1E9966F8BD8}"/>
                </a:ext>
              </a:extLst>
            </p:cNvPr>
            <p:cNvSpPr/>
            <p:nvPr/>
          </p:nvSpPr>
          <p:spPr>
            <a:xfrm>
              <a:off x="2829564" y="9090349"/>
              <a:ext cx="17514" cy="202593"/>
            </a:xfrm>
            <a:custGeom>
              <a:avLst/>
              <a:gdLst/>
              <a:ahLst/>
              <a:cxnLst/>
              <a:rect l="0" t="0" r="0" b="0"/>
              <a:pathLst>
                <a:path w="17514" h="202593">
                  <a:moveTo>
                    <a:pt x="0" y="8254"/>
                  </a:moveTo>
                  <a:lnTo>
                    <a:pt x="8253" y="0"/>
                  </a:lnTo>
                  <a:lnTo>
                    <a:pt x="11548" y="2751"/>
                  </a:lnTo>
                  <a:lnTo>
                    <a:pt x="17513" y="19628"/>
                  </a:lnTo>
                  <a:lnTo>
                    <a:pt x="16403" y="82880"/>
                  </a:lnTo>
                  <a:lnTo>
                    <a:pt x="11590" y="139214"/>
                  </a:lnTo>
                  <a:lnTo>
                    <a:pt x="0" y="20259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73222CA-8E7A-4DBE-919B-C8375B9CF007}"/>
                </a:ext>
              </a:extLst>
            </p:cNvPr>
            <p:cNvSpPr/>
            <p:nvPr/>
          </p:nvSpPr>
          <p:spPr>
            <a:xfrm>
              <a:off x="2293191" y="9417317"/>
              <a:ext cx="691844" cy="52912"/>
            </a:xfrm>
            <a:custGeom>
              <a:avLst/>
              <a:gdLst/>
              <a:ahLst/>
              <a:cxnLst/>
              <a:rect l="0" t="0" r="0" b="0"/>
              <a:pathLst>
                <a:path w="691844" h="52912">
                  <a:moveTo>
                    <a:pt x="0" y="31095"/>
                  </a:moveTo>
                  <a:lnTo>
                    <a:pt x="4126" y="43475"/>
                  </a:lnTo>
                  <a:lnTo>
                    <a:pt x="9660" y="47122"/>
                  </a:lnTo>
                  <a:lnTo>
                    <a:pt x="38947" y="52254"/>
                  </a:lnTo>
                  <a:lnTo>
                    <a:pt x="83516" y="52911"/>
                  </a:lnTo>
                  <a:lnTo>
                    <a:pt x="126370" y="50004"/>
                  </a:lnTo>
                  <a:lnTo>
                    <a:pt x="186675" y="47637"/>
                  </a:lnTo>
                  <a:lnTo>
                    <a:pt x="242835" y="42810"/>
                  </a:lnTo>
                  <a:lnTo>
                    <a:pt x="301894" y="35909"/>
                  </a:lnTo>
                  <a:lnTo>
                    <a:pt x="363350" y="30931"/>
                  </a:lnTo>
                  <a:lnTo>
                    <a:pt x="400295" y="28394"/>
                  </a:lnTo>
                  <a:lnTo>
                    <a:pt x="462074" y="23273"/>
                  </a:lnTo>
                  <a:lnTo>
                    <a:pt x="513716" y="18117"/>
                  </a:lnTo>
                  <a:lnTo>
                    <a:pt x="576781" y="10358"/>
                  </a:lnTo>
                  <a:lnTo>
                    <a:pt x="632031" y="3453"/>
                  </a:lnTo>
                  <a:lnTo>
                    <a:pt x="69184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05AB243-F129-4B47-BD9A-13CAB18EA1F9}"/>
                </a:ext>
              </a:extLst>
            </p:cNvPr>
            <p:cNvSpPr/>
            <p:nvPr/>
          </p:nvSpPr>
          <p:spPr>
            <a:xfrm>
              <a:off x="2355379" y="9518373"/>
              <a:ext cx="497507" cy="21417"/>
            </a:xfrm>
            <a:custGeom>
              <a:avLst/>
              <a:gdLst/>
              <a:ahLst/>
              <a:cxnLst/>
              <a:rect l="0" t="0" r="0" b="0"/>
              <a:pathLst>
                <a:path w="497507" h="21417">
                  <a:moveTo>
                    <a:pt x="0" y="0"/>
                  </a:moveTo>
                  <a:lnTo>
                    <a:pt x="8253" y="8253"/>
                  </a:lnTo>
                  <a:lnTo>
                    <a:pt x="21518" y="12306"/>
                  </a:lnTo>
                  <a:lnTo>
                    <a:pt x="84412" y="21416"/>
                  </a:lnTo>
                  <a:lnTo>
                    <a:pt x="134704" y="20453"/>
                  </a:lnTo>
                  <a:lnTo>
                    <a:pt x="182517" y="17727"/>
                  </a:lnTo>
                  <a:lnTo>
                    <a:pt x="243427" y="15329"/>
                  </a:lnTo>
                  <a:lnTo>
                    <a:pt x="300630" y="9532"/>
                  </a:lnTo>
                  <a:lnTo>
                    <a:pt x="340619" y="4812"/>
                  </a:lnTo>
                  <a:lnTo>
                    <a:pt x="397548" y="2139"/>
                  </a:lnTo>
                  <a:lnTo>
                    <a:pt x="453080" y="951"/>
                  </a:lnTo>
                  <a:lnTo>
                    <a:pt x="49750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DAE8651-B0CD-4127-905E-5C45254F3D9A}"/>
                </a:ext>
              </a:extLst>
            </p:cNvPr>
            <p:cNvSpPr/>
            <p:nvPr/>
          </p:nvSpPr>
          <p:spPr>
            <a:xfrm>
              <a:off x="3365937" y="9145244"/>
              <a:ext cx="23322" cy="209886"/>
            </a:xfrm>
            <a:custGeom>
              <a:avLst/>
              <a:gdLst/>
              <a:ahLst/>
              <a:cxnLst/>
              <a:rect l="0" t="0" r="0" b="0"/>
              <a:pathLst>
                <a:path w="23322" h="209886">
                  <a:moveTo>
                    <a:pt x="23321" y="0"/>
                  </a:moveTo>
                  <a:lnTo>
                    <a:pt x="17115" y="62858"/>
                  </a:lnTo>
                  <a:lnTo>
                    <a:pt x="5048" y="112020"/>
                  </a:lnTo>
                  <a:lnTo>
                    <a:pt x="1496" y="167452"/>
                  </a:lnTo>
                  <a:lnTo>
                    <a:pt x="0" y="20988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913EAAC-973D-4D41-B5F8-16DF5AD6856E}"/>
                </a:ext>
              </a:extLst>
            </p:cNvPr>
            <p:cNvSpPr/>
            <p:nvPr/>
          </p:nvSpPr>
          <p:spPr>
            <a:xfrm>
              <a:off x="3342617" y="9115945"/>
              <a:ext cx="240980" cy="215865"/>
            </a:xfrm>
            <a:custGeom>
              <a:avLst/>
              <a:gdLst/>
              <a:ahLst/>
              <a:cxnLst/>
              <a:rect l="0" t="0" r="0" b="0"/>
              <a:pathLst>
                <a:path w="240980" h="215865">
                  <a:moveTo>
                    <a:pt x="0" y="21525"/>
                  </a:moveTo>
                  <a:lnTo>
                    <a:pt x="4127" y="5018"/>
                  </a:lnTo>
                  <a:lnTo>
                    <a:pt x="7934" y="2747"/>
                  </a:lnTo>
                  <a:lnTo>
                    <a:pt x="13062" y="3824"/>
                  </a:lnTo>
                  <a:lnTo>
                    <a:pt x="19073" y="7134"/>
                  </a:lnTo>
                  <a:lnTo>
                    <a:pt x="28054" y="17720"/>
                  </a:lnTo>
                  <a:lnTo>
                    <a:pt x="72088" y="78990"/>
                  </a:lnTo>
                  <a:lnTo>
                    <a:pt x="100246" y="104291"/>
                  </a:lnTo>
                  <a:lnTo>
                    <a:pt x="119986" y="113876"/>
                  </a:lnTo>
                  <a:lnTo>
                    <a:pt x="129223" y="115050"/>
                  </a:lnTo>
                  <a:lnTo>
                    <a:pt x="146396" y="111748"/>
                  </a:lnTo>
                  <a:lnTo>
                    <a:pt x="160362" y="102220"/>
                  </a:lnTo>
                  <a:lnTo>
                    <a:pt x="172328" y="87620"/>
                  </a:lnTo>
                  <a:lnTo>
                    <a:pt x="203727" y="24346"/>
                  </a:lnTo>
                  <a:lnTo>
                    <a:pt x="210891" y="3489"/>
                  </a:lnTo>
                  <a:lnTo>
                    <a:pt x="213147" y="0"/>
                  </a:lnTo>
                  <a:lnTo>
                    <a:pt x="214651" y="1130"/>
                  </a:lnTo>
                  <a:lnTo>
                    <a:pt x="217263" y="44848"/>
                  </a:lnTo>
                  <a:lnTo>
                    <a:pt x="217580" y="106778"/>
                  </a:lnTo>
                  <a:lnTo>
                    <a:pt x="221770" y="165045"/>
                  </a:lnTo>
                  <a:lnTo>
                    <a:pt x="240979" y="2158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A5E649B-A2ED-4376-A0F8-A6885A100650}"/>
                </a:ext>
              </a:extLst>
            </p:cNvPr>
            <p:cNvSpPr/>
            <p:nvPr/>
          </p:nvSpPr>
          <p:spPr>
            <a:xfrm>
              <a:off x="3672358" y="9233935"/>
              <a:ext cx="97804" cy="136742"/>
            </a:xfrm>
            <a:custGeom>
              <a:avLst/>
              <a:gdLst/>
              <a:ahLst/>
              <a:cxnLst/>
              <a:rect l="0" t="0" r="0" b="0"/>
              <a:pathLst>
                <a:path w="97804" h="136742">
                  <a:moveTo>
                    <a:pt x="90029" y="59006"/>
                  </a:moveTo>
                  <a:lnTo>
                    <a:pt x="90029" y="42499"/>
                  </a:lnTo>
                  <a:lnTo>
                    <a:pt x="85423" y="29789"/>
                  </a:lnTo>
                  <a:lnTo>
                    <a:pt x="68390" y="7553"/>
                  </a:lnTo>
                  <a:lnTo>
                    <a:pt x="53924" y="1590"/>
                  </a:lnTo>
                  <a:lnTo>
                    <a:pt x="45230" y="0"/>
                  </a:lnTo>
                  <a:lnTo>
                    <a:pt x="30962" y="2838"/>
                  </a:lnTo>
                  <a:lnTo>
                    <a:pt x="18864" y="10722"/>
                  </a:lnTo>
                  <a:lnTo>
                    <a:pt x="7728" y="22864"/>
                  </a:lnTo>
                  <a:lnTo>
                    <a:pt x="1627" y="39200"/>
                  </a:lnTo>
                  <a:lnTo>
                    <a:pt x="0" y="48392"/>
                  </a:lnTo>
                  <a:lnTo>
                    <a:pt x="2799" y="65518"/>
                  </a:lnTo>
                  <a:lnTo>
                    <a:pt x="14088" y="87422"/>
                  </a:lnTo>
                  <a:lnTo>
                    <a:pt x="18672" y="93497"/>
                  </a:lnTo>
                  <a:lnTo>
                    <a:pt x="26047" y="95820"/>
                  </a:lnTo>
                  <a:lnTo>
                    <a:pt x="45758" y="93793"/>
                  </a:lnTo>
                  <a:lnTo>
                    <a:pt x="62004" y="87135"/>
                  </a:lnTo>
                  <a:lnTo>
                    <a:pt x="68755" y="82940"/>
                  </a:lnTo>
                  <a:lnTo>
                    <a:pt x="78559" y="69068"/>
                  </a:lnTo>
                  <a:lnTo>
                    <a:pt x="84067" y="52249"/>
                  </a:lnTo>
                  <a:lnTo>
                    <a:pt x="83637" y="36137"/>
                  </a:lnTo>
                  <a:lnTo>
                    <a:pt x="83177" y="34259"/>
                  </a:lnTo>
                  <a:lnTo>
                    <a:pt x="82378" y="64822"/>
                  </a:lnTo>
                  <a:lnTo>
                    <a:pt x="95706" y="128134"/>
                  </a:lnTo>
                  <a:lnTo>
                    <a:pt x="97803" y="1367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66BB317A-A86B-4B19-971A-4ADBD310DB4F}"/>
                </a:ext>
              </a:extLst>
            </p:cNvPr>
            <p:cNvSpPr/>
            <p:nvPr/>
          </p:nvSpPr>
          <p:spPr>
            <a:xfrm>
              <a:off x="3871217" y="9119556"/>
              <a:ext cx="38868" cy="204480"/>
            </a:xfrm>
            <a:custGeom>
              <a:avLst/>
              <a:gdLst/>
              <a:ahLst/>
              <a:cxnLst/>
              <a:rect l="0" t="0" r="0" b="0"/>
              <a:pathLst>
                <a:path w="38868" h="204480">
                  <a:moveTo>
                    <a:pt x="0" y="17914"/>
                  </a:moveTo>
                  <a:lnTo>
                    <a:pt x="12379" y="1407"/>
                  </a:lnTo>
                  <a:lnTo>
                    <a:pt x="16890" y="0"/>
                  </a:lnTo>
                  <a:lnTo>
                    <a:pt x="20761" y="2516"/>
                  </a:lnTo>
                  <a:lnTo>
                    <a:pt x="24205" y="7648"/>
                  </a:lnTo>
                  <a:lnTo>
                    <a:pt x="29053" y="35506"/>
                  </a:lnTo>
                  <a:lnTo>
                    <a:pt x="30489" y="87618"/>
                  </a:lnTo>
                  <a:lnTo>
                    <a:pt x="36317" y="150045"/>
                  </a:lnTo>
                  <a:lnTo>
                    <a:pt x="38867" y="20447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4A2FA6B-B275-4682-9881-56C5A748E659}"/>
                </a:ext>
              </a:extLst>
            </p:cNvPr>
            <p:cNvSpPr/>
            <p:nvPr/>
          </p:nvSpPr>
          <p:spPr>
            <a:xfrm>
              <a:off x="4003366" y="9090829"/>
              <a:ext cx="12254" cy="240981"/>
            </a:xfrm>
            <a:custGeom>
              <a:avLst/>
              <a:gdLst/>
              <a:ahLst/>
              <a:cxnLst/>
              <a:rect l="0" t="0" r="0" b="0"/>
              <a:pathLst>
                <a:path w="12254" h="240981">
                  <a:moveTo>
                    <a:pt x="7774" y="0"/>
                  </a:moveTo>
                  <a:lnTo>
                    <a:pt x="12253" y="25687"/>
                  </a:lnTo>
                  <a:lnTo>
                    <a:pt x="8534" y="79786"/>
                  </a:lnTo>
                  <a:lnTo>
                    <a:pt x="7925" y="125996"/>
                  </a:lnTo>
                  <a:lnTo>
                    <a:pt x="7819" y="179559"/>
                  </a:lnTo>
                  <a:lnTo>
                    <a:pt x="5480" y="223888"/>
                  </a:lnTo>
                  <a:lnTo>
                    <a:pt x="0" y="24098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999D399-9CB4-4143-A275-FA19256B0BD3}"/>
                </a:ext>
              </a:extLst>
            </p:cNvPr>
            <p:cNvSpPr/>
            <p:nvPr/>
          </p:nvSpPr>
          <p:spPr>
            <a:xfrm>
              <a:off x="3948952" y="9215206"/>
              <a:ext cx="124378" cy="31095"/>
            </a:xfrm>
            <a:custGeom>
              <a:avLst/>
              <a:gdLst/>
              <a:ahLst/>
              <a:cxnLst/>
              <a:rect l="0" t="0" r="0" b="0"/>
              <a:pathLst>
                <a:path w="124378" h="31095">
                  <a:moveTo>
                    <a:pt x="0" y="31094"/>
                  </a:moveTo>
                  <a:lnTo>
                    <a:pt x="8253" y="22840"/>
                  </a:lnTo>
                  <a:lnTo>
                    <a:pt x="21518" y="18789"/>
                  </a:lnTo>
                  <a:lnTo>
                    <a:pt x="82866" y="11225"/>
                  </a:lnTo>
                  <a:lnTo>
                    <a:pt x="12437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DAEDE20-B812-4080-80B4-16DAC098067A}"/>
                </a:ext>
              </a:extLst>
            </p:cNvPr>
            <p:cNvSpPr/>
            <p:nvPr/>
          </p:nvSpPr>
          <p:spPr>
            <a:xfrm>
              <a:off x="4114538" y="9168651"/>
              <a:ext cx="534032" cy="186174"/>
            </a:xfrm>
            <a:custGeom>
              <a:avLst/>
              <a:gdLst/>
              <a:ahLst/>
              <a:cxnLst/>
              <a:rect l="0" t="0" r="0" b="0"/>
              <a:pathLst>
                <a:path w="534032" h="186174">
                  <a:moveTo>
                    <a:pt x="98714" y="132063"/>
                  </a:moveTo>
                  <a:lnTo>
                    <a:pt x="102840" y="119683"/>
                  </a:lnTo>
                  <a:lnTo>
                    <a:pt x="93351" y="97482"/>
                  </a:lnTo>
                  <a:lnTo>
                    <a:pt x="84774" y="83097"/>
                  </a:lnTo>
                  <a:lnTo>
                    <a:pt x="74737" y="75234"/>
                  </a:lnTo>
                  <a:lnTo>
                    <a:pt x="63727" y="71721"/>
                  </a:lnTo>
                  <a:lnTo>
                    <a:pt x="52069" y="71105"/>
                  </a:lnTo>
                  <a:lnTo>
                    <a:pt x="32206" y="77331"/>
                  </a:lnTo>
                  <a:lnTo>
                    <a:pt x="23281" y="82619"/>
                  </a:lnTo>
                  <a:lnTo>
                    <a:pt x="8758" y="100012"/>
                  </a:lnTo>
                  <a:lnTo>
                    <a:pt x="2467" y="110697"/>
                  </a:lnTo>
                  <a:lnTo>
                    <a:pt x="0" y="120409"/>
                  </a:lnTo>
                  <a:lnTo>
                    <a:pt x="1866" y="138113"/>
                  </a:lnTo>
                  <a:lnTo>
                    <a:pt x="7373" y="144734"/>
                  </a:lnTo>
                  <a:lnTo>
                    <a:pt x="25009" y="154394"/>
                  </a:lnTo>
                  <a:lnTo>
                    <a:pt x="35758" y="154723"/>
                  </a:lnTo>
                  <a:lnTo>
                    <a:pt x="59217" y="148181"/>
                  </a:lnTo>
                  <a:lnTo>
                    <a:pt x="92577" y="121677"/>
                  </a:lnTo>
                  <a:lnTo>
                    <a:pt x="111963" y="94725"/>
                  </a:lnTo>
                  <a:lnTo>
                    <a:pt x="113592" y="90760"/>
                  </a:lnTo>
                  <a:lnTo>
                    <a:pt x="112952" y="89844"/>
                  </a:lnTo>
                  <a:lnTo>
                    <a:pt x="110797" y="90962"/>
                  </a:lnTo>
                  <a:lnTo>
                    <a:pt x="110706" y="103719"/>
                  </a:lnTo>
                  <a:lnTo>
                    <a:pt x="114408" y="122057"/>
                  </a:lnTo>
                  <a:lnTo>
                    <a:pt x="121812" y="138844"/>
                  </a:lnTo>
                  <a:lnTo>
                    <a:pt x="133164" y="150337"/>
                  </a:lnTo>
                  <a:lnTo>
                    <a:pt x="139819" y="154609"/>
                  </a:lnTo>
                  <a:lnTo>
                    <a:pt x="156426" y="157056"/>
                  </a:lnTo>
                  <a:lnTo>
                    <a:pt x="165691" y="156498"/>
                  </a:lnTo>
                  <a:lnTo>
                    <a:pt x="182897" y="146666"/>
                  </a:lnTo>
                  <a:lnTo>
                    <a:pt x="199180" y="129052"/>
                  </a:lnTo>
                  <a:lnTo>
                    <a:pt x="228444" y="77821"/>
                  </a:lnTo>
                  <a:lnTo>
                    <a:pt x="237562" y="52678"/>
                  </a:lnTo>
                  <a:lnTo>
                    <a:pt x="238735" y="29987"/>
                  </a:lnTo>
                  <a:lnTo>
                    <a:pt x="236112" y="24280"/>
                  </a:lnTo>
                  <a:lnTo>
                    <a:pt x="231771" y="22204"/>
                  </a:lnTo>
                  <a:lnTo>
                    <a:pt x="226286" y="22547"/>
                  </a:lnTo>
                  <a:lnTo>
                    <a:pt x="223493" y="26231"/>
                  </a:lnTo>
                  <a:lnTo>
                    <a:pt x="222693" y="39537"/>
                  </a:lnTo>
                  <a:lnTo>
                    <a:pt x="232127" y="54664"/>
                  </a:lnTo>
                  <a:lnTo>
                    <a:pt x="246972" y="68297"/>
                  </a:lnTo>
                  <a:lnTo>
                    <a:pt x="289479" y="99503"/>
                  </a:lnTo>
                  <a:lnTo>
                    <a:pt x="311187" y="127982"/>
                  </a:lnTo>
                  <a:lnTo>
                    <a:pt x="320306" y="158301"/>
                  </a:lnTo>
                  <a:lnTo>
                    <a:pt x="317833" y="174243"/>
                  </a:lnTo>
                  <a:lnTo>
                    <a:pt x="314755" y="180912"/>
                  </a:lnTo>
                  <a:lnTo>
                    <a:pt x="310112" y="184495"/>
                  </a:lnTo>
                  <a:lnTo>
                    <a:pt x="304425" y="186020"/>
                  </a:lnTo>
                  <a:lnTo>
                    <a:pt x="298043" y="186173"/>
                  </a:lnTo>
                  <a:lnTo>
                    <a:pt x="286345" y="181736"/>
                  </a:lnTo>
                  <a:lnTo>
                    <a:pt x="280807" y="178134"/>
                  </a:lnTo>
                  <a:lnTo>
                    <a:pt x="277979" y="173142"/>
                  </a:lnTo>
                  <a:lnTo>
                    <a:pt x="277140" y="160685"/>
                  </a:lnTo>
                  <a:lnTo>
                    <a:pt x="279853" y="154600"/>
                  </a:lnTo>
                  <a:lnTo>
                    <a:pt x="289777" y="143231"/>
                  </a:lnTo>
                  <a:lnTo>
                    <a:pt x="307432" y="137028"/>
                  </a:lnTo>
                  <a:lnTo>
                    <a:pt x="362207" y="128918"/>
                  </a:lnTo>
                  <a:lnTo>
                    <a:pt x="415222" y="122613"/>
                  </a:lnTo>
                  <a:lnTo>
                    <a:pt x="461304" y="105079"/>
                  </a:lnTo>
                  <a:lnTo>
                    <a:pt x="486449" y="87824"/>
                  </a:lnTo>
                  <a:lnTo>
                    <a:pt x="499928" y="66336"/>
                  </a:lnTo>
                  <a:lnTo>
                    <a:pt x="505054" y="44118"/>
                  </a:lnTo>
                  <a:lnTo>
                    <a:pt x="504454" y="25606"/>
                  </a:lnTo>
                  <a:lnTo>
                    <a:pt x="499005" y="11044"/>
                  </a:lnTo>
                  <a:lnTo>
                    <a:pt x="495133" y="4743"/>
                  </a:lnTo>
                  <a:lnTo>
                    <a:pt x="489097" y="1406"/>
                  </a:lnTo>
                  <a:lnTo>
                    <a:pt x="473178" y="0"/>
                  </a:lnTo>
                  <a:lnTo>
                    <a:pt x="465823" y="3426"/>
                  </a:lnTo>
                  <a:lnTo>
                    <a:pt x="453045" y="16446"/>
                  </a:lnTo>
                  <a:lnTo>
                    <a:pt x="440266" y="51454"/>
                  </a:lnTo>
                  <a:lnTo>
                    <a:pt x="440822" y="77523"/>
                  </a:lnTo>
                  <a:lnTo>
                    <a:pt x="443388" y="90520"/>
                  </a:lnTo>
                  <a:lnTo>
                    <a:pt x="467635" y="129447"/>
                  </a:lnTo>
                  <a:lnTo>
                    <a:pt x="498043" y="155953"/>
                  </a:lnTo>
                  <a:lnTo>
                    <a:pt x="514006" y="161970"/>
                  </a:lnTo>
                  <a:lnTo>
                    <a:pt x="534031" y="1631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7790CF2-DE43-441C-8282-C78900EDB051}"/>
                </a:ext>
              </a:extLst>
            </p:cNvPr>
            <p:cNvSpPr/>
            <p:nvPr/>
          </p:nvSpPr>
          <p:spPr>
            <a:xfrm>
              <a:off x="2137720" y="9781386"/>
              <a:ext cx="388677" cy="238621"/>
            </a:xfrm>
            <a:custGeom>
              <a:avLst/>
              <a:gdLst/>
              <a:ahLst/>
              <a:cxnLst/>
              <a:rect l="0" t="0" r="0" b="0"/>
              <a:pathLst>
                <a:path w="388677" h="238621">
                  <a:moveTo>
                    <a:pt x="0" y="234493"/>
                  </a:moveTo>
                  <a:lnTo>
                    <a:pt x="12380" y="238620"/>
                  </a:lnTo>
                  <a:lnTo>
                    <a:pt x="25368" y="236040"/>
                  </a:lnTo>
                  <a:lnTo>
                    <a:pt x="58946" y="216181"/>
                  </a:lnTo>
                  <a:lnTo>
                    <a:pt x="111071" y="153878"/>
                  </a:lnTo>
                  <a:lnTo>
                    <a:pt x="139739" y="104353"/>
                  </a:lnTo>
                  <a:lnTo>
                    <a:pt x="151467" y="58370"/>
                  </a:lnTo>
                  <a:lnTo>
                    <a:pt x="154284" y="24822"/>
                  </a:lnTo>
                  <a:lnTo>
                    <a:pt x="154680" y="25615"/>
                  </a:lnTo>
                  <a:lnTo>
                    <a:pt x="159441" y="49663"/>
                  </a:lnTo>
                  <a:lnTo>
                    <a:pt x="166244" y="71764"/>
                  </a:lnTo>
                  <a:lnTo>
                    <a:pt x="170427" y="77638"/>
                  </a:lnTo>
                  <a:lnTo>
                    <a:pt x="181983" y="86468"/>
                  </a:lnTo>
                  <a:lnTo>
                    <a:pt x="200363" y="88666"/>
                  </a:lnTo>
                  <a:lnTo>
                    <a:pt x="221200" y="85900"/>
                  </a:lnTo>
                  <a:lnTo>
                    <a:pt x="248363" y="73766"/>
                  </a:lnTo>
                  <a:lnTo>
                    <a:pt x="277908" y="52418"/>
                  </a:lnTo>
                  <a:lnTo>
                    <a:pt x="323634" y="0"/>
                  </a:lnTo>
                  <a:lnTo>
                    <a:pt x="323722" y="429"/>
                  </a:lnTo>
                  <a:lnTo>
                    <a:pt x="320076" y="8679"/>
                  </a:lnTo>
                  <a:lnTo>
                    <a:pt x="304061" y="68341"/>
                  </a:lnTo>
                  <a:lnTo>
                    <a:pt x="292627" y="127519"/>
                  </a:lnTo>
                  <a:lnTo>
                    <a:pt x="295918" y="169400"/>
                  </a:lnTo>
                  <a:lnTo>
                    <a:pt x="303113" y="187137"/>
                  </a:lnTo>
                  <a:lnTo>
                    <a:pt x="314371" y="198473"/>
                  </a:lnTo>
                  <a:lnTo>
                    <a:pt x="321001" y="202706"/>
                  </a:lnTo>
                  <a:lnTo>
                    <a:pt x="328877" y="203801"/>
                  </a:lnTo>
                  <a:lnTo>
                    <a:pt x="346840" y="200411"/>
                  </a:lnTo>
                  <a:lnTo>
                    <a:pt x="368123" y="188789"/>
                  </a:lnTo>
                  <a:lnTo>
                    <a:pt x="388676" y="1645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9874194-64E0-4C65-9C8B-C6F6586AA323}"/>
                </a:ext>
              </a:extLst>
            </p:cNvPr>
            <p:cNvSpPr/>
            <p:nvPr/>
          </p:nvSpPr>
          <p:spPr>
            <a:xfrm>
              <a:off x="2586717" y="9799310"/>
              <a:ext cx="242848" cy="195253"/>
            </a:xfrm>
            <a:custGeom>
              <a:avLst/>
              <a:gdLst/>
              <a:ahLst/>
              <a:cxnLst/>
              <a:rect l="0" t="0" r="0" b="0"/>
              <a:pathLst>
                <a:path w="242848" h="195253">
                  <a:moveTo>
                    <a:pt x="56282" y="131060"/>
                  </a:moveTo>
                  <a:lnTo>
                    <a:pt x="72789" y="126934"/>
                  </a:lnTo>
                  <a:lnTo>
                    <a:pt x="77652" y="122263"/>
                  </a:lnTo>
                  <a:lnTo>
                    <a:pt x="83054" y="107860"/>
                  </a:lnTo>
                  <a:lnTo>
                    <a:pt x="83152" y="92245"/>
                  </a:lnTo>
                  <a:lnTo>
                    <a:pt x="81969" y="84454"/>
                  </a:lnTo>
                  <a:lnTo>
                    <a:pt x="73745" y="71191"/>
                  </a:lnTo>
                  <a:lnTo>
                    <a:pt x="67924" y="65236"/>
                  </a:lnTo>
                  <a:lnTo>
                    <a:pt x="60589" y="62993"/>
                  </a:lnTo>
                  <a:lnTo>
                    <a:pt x="43225" y="65107"/>
                  </a:lnTo>
                  <a:lnTo>
                    <a:pt x="23992" y="78715"/>
                  </a:lnTo>
                  <a:lnTo>
                    <a:pt x="7382" y="98294"/>
                  </a:lnTo>
                  <a:lnTo>
                    <a:pt x="0" y="118513"/>
                  </a:lnTo>
                  <a:lnTo>
                    <a:pt x="1326" y="139014"/>
                  </a:lnTo>
                  <a:lnTo>
                    <a:pt x="8537" y="157916"/>
                  </a:lnTo>
                  <a:lnTo>
                    <a:pt x="20379" y="172075"/>
                  </a:lnTo>
                  <a:lnTo>
                    <a:pt x="27164" y="175678"/>
                  </a:lnTo>
                  <a:lnTo>
                    <a:pt x="41613" y="177378"/>
                  </a:lnTo>
                  <a:lnTo>
                    <a:pt x="54369" y="172950"/>
                  </a:lnTo>
                  <a:lnTo>
                    <a:pt x="60189" y="169351"/>
                  </a:lnTo>
                  <a:lnTo>
                    <a:pt x="68959" y="158443"/>
                  </a:lnTo>
                  <a:lnTo>
                    <a:pt x="81627" y="130327"/>
                  </a:lnTo>
                  <a:lnTo>
                    <a:pt x="83543" y="128844"/>
                  </a:lnTo>
                  <a:lnTo>
                    <a:pt x="84821" y="131309"/>
                  </a:lnTo>
                  <a:lnTo>
                    <a:pt x="90998" y="155965"/>
                  </a:lnTo>
                  <a:lnTo>
                    <a:pt x="102173" y="174044"/>
                  </a:lnTo>
                  <a:lnTo>
                    <a:pt x="113819" y="182697"/>
                  </a:lnTo>
                  <a:lnTo>
                    <a:pt x="120552" y="186214"/>
                  </a:lnTo>
                  <a:lnTo>
                    <a:pt x="134942" y="187819"/>
                  </a:lnTo>
                  <a:lnTo>
                    <a:pt x="165294" y="181812"/>
                  </a:lnTo>
                  <a:lnTo>
                    <a:pt x="184360" y="170666"/>
                  </a:lnTo>
                  <a:lnTo>
                    <a:pt x="200949" y="148169"/>
                  </a:lnTo>
                  <a:lnTo>
                    <a:pt x="224939" y="91033"/>
                  </a:lnTo>
                  <a:lnTo>
                    <a:pt x="229705" y="64901"/>
                  </a:lnTo>
                  <a:lnTo>
                    <a:pt x="226669" y="24509"/>
                  </a:lnTo>
                  <a:lnTo>
                    <a:pt x="219534" y="7120"/>
                  </a:lnTo>
                  <a:lnTo>
                    <a:pt x="214349" y="2657"/>
                  </a:lnTo>
                  <a:lnTo>
                    <a:pt x="208301" y="544"/>
                  </a:lnTo>
                  <a:lnTo>
                    <a:pt x="201678" y="0"/>
                  </a:lnTo>
                  <a:lnTo>
                    <a:pt x="195535" y="2228"/>
                  </a:lnTo>
                  <a:lnTo>
                    <a:pt x="184103" y="11613"/>
                  </a:lnTo>
                  <a:lnTo>
                    <a:pt x="167956" y="35591"/>
                  </a:lnTo>
                  <a:lnTo>
                    <a:pt x="156358" y="76958"/>
                  </a:lnTo>
                  <a:lnTo>
                    <a:pt x="157113" y="131826"/>
                  </a:lnTo>
                  <a:lnTo>
                    <a:pt x="160981" y="155009"/>
                  </a:lnTo>
                  <a:lnTo>
                    <a:pt x="170185" y="172222"/>
                  </a:lnTo>
                  <a:lnTo>
                    <a:pt x="182914" y="184767"/>
                  </a:lnTo>
                  <a:lnTo>
                    <a:pt x="197208" y="193222"/>
                  </a:lnTo>
                  <a:lnTo>
                    <a:pt x="214502" y="195252"/>
                  </a:lnTo>
                  <a:lnTo>
                    <a:pt x="242847" y="19324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0A5265E-23E3-499D-ACE2-CAA559E13C5E}"/>
                </a:ext>
              </a:extLst>
            </p:cNvPr>
            <p:cNvSpPr/>
            <p:nvPr/>
          </p:nvSpPr>
          <p:spPr>
            <a:xfrm>
              <a:off x="2891752" y="9782673"/>
              <a:ext cx="62189" cy="233207"/>
            </a:xfrm>
            <a:custGeom>
              <a:avLst/>
              <a:gdLst/>
              <a:ahLst/>
              <a:cxnLst/>
              <a:rect l="0" t="0" r="0" b="0"/>
              <a:pathLst>
                <a:path w="62189" h="233207">
                  <a:moveTo>
                    <a:pt x="62188" y="0"/>
                  </a:moveTo>
                  <a:lnTo>
                    <a:pt x="40549" y="47405"/>
                  </a:lnTo>
                  <a:lnTo>
                    <a:pt x="30690" y="87576"/>
                  </a:lnTo>
                  <a:lnTo>
                    <a:pt x="21413" y="135660"/>
                  </a:lnTo>
                  <a:lnTo>
                    <a:pt x="11335" y="192403"/>
                  </a:lnTo>
                  <a:lnTo>
                    <a:pt x="0" y="2332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7043A98-25F2-4C3D-88FA-74510B6073AD}"/>
                </a:ext>
              </a:extLst>
            </p:cNvPr>
            <p:cNvSpPr/>
            <p:nvPr/>
          </p:nvSpPr>
          <p:spPr>
            <a:xfrm>
              <a:off x="2867952" y="9868012"/>
              <a:ext cx="198276" cy="126033"/>
            </a:xfrm>
            <a:custGeom>
              <a:avLst/>
              <a:gdLst/>
              <a:ahLst/>
              <a:cxnLst/>
              <a:rect l="0" t="0" r="0" b="0"/>
              <a:pathLst>
                <a:path w="198276" h="126033">
                  <a:moveTo>
                    <a:pt x="8253" y="77905"/>
                  </a:moveTo>
                  <a:lnTo>
                    <a:pt x="0" y="61398"/>
                  </a:lnTo>
                  <a:lnTo>
                    <a:pt x="160" y="54809"/>
                  </a:lnTo>
                  <a:lnTo>
                    <a:pt x="2858" y="48687"/>
                  </a:lnTo>
                  <a:lnTo>
                    <a:pt x="7247" y="42879"/>
                  </a:lnTo>
                  <a:lnTo>
                    <a:pt x="21338" y="36427"/>
                  </a:lnTo>
                  <a:lnTo>
                    <a:pt x="78681" y="23261"/>
                  </a:lnTo>
                  <a:lnTo>
                    <a:pt x="123030" y="9640"/>
                  </a:lnTo>
                  <a:lnTo>
                    <a:pt x="138231" y="0"/>
                  </a:lnTo>
                  <a:lnTo>
                    <a:pt x="138091" y="920"/>
                  </a:lnTo>
                  <a:lnTo>
                    <a:pt x="111310" y="44118"/>
                  </a:lnTo>
                  <a:lnTo>
                    <a:pt x="104431" y="77587"/>
                  </a:lnTo>
                  <a:lnTo>
                    <a:pt x="106520" y="106602"/>
                  </a:lnTo>
                  <a:lnTo>
                    <a:pt x="110905" y="113447"/>
                  </a:lnTo>
                  <a:lnTo>
                    <a:pt x="124989" y="123356"/>
                  </a:lnTo>
                  <a:lnTo>
                    <a:pt x="140462" y="126032"/>
                  </a:lnTo>
                  <a:lnTo>
                    <a:pt x="155976" y="123480"/>
                  </a:lnTo>
                  <a:lnTo>
                    <a:pt x="171509" y="116586"/>
                  </a:lnTo>
                  <a:lnTo>
                    <a:pt x="194822" y="86487"/>
                  </a:lnTo>
                  <a:lnTo>
                    <a:pt x="198275" y="74990"/>
                  </a:lnTo>
                  <a:lnTo>
                    <a:pt x="197506" y="53001"/>
                  </a:lnTo>
                  <a:lnTo>
                    <a:pt x="192291" y="44891"/>
                  </a:lnTo>
                  <a:lnTo>
                    <a:pt x="174980" y="33578"/>
                  </a:lnTo>
                  <a:lnTo>
                    <a:pt x="140403" y="2349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441F0BD-020C-4773-8232-383129404F28}"/>
                </a:ext>
              </a:extLst>
            </p:cNvPr>
            <p:cNvSpPr/>
            <p:nvPr/>
          </p:nvSpPr>
          <p:spPr>
            <a:xfrm>
              <a:off x="3117766" y="9830154"/>
              <a:ext cx="310361" cy="184778"/>
            </a:xfrm>
            <a:custGeom>
              <a:avLst/>
              <a:gdLst/>
              <a:ahLst/>
              <a:cxnLst/>
              <a:rect l="0" t="0" r="0" b="0"/>
              <a:pathLst>
                <a:path w="310361" h="184778">
                  <a:moveTo>
                    <a:pt x="69380" y="61348"/>
                  </a:moveTo>
                  <a:lnTo>
                    <a:pt x="73507" y="48969"/>
                  </a:lnTo>
                  <a:lnTo>
                    <a:pt x="73229" y="35981"/>
                  </a:lnTo>
                  <a:lnTo>
                    <a:pt x="69363" y="21571"/>
                  </a:lnTo>
                  <a:lnTo>
                    <a:pt x="61887" y="6530"/>
                  </a:lnTo>
                  <a:lnTo>
                    <a:pt x="56611" y="2346"/>
                  </a:lnTo>
                  <a:lnTo>
                    <a:pt x="50503" y="420"/>
                  </a:lnTo>
                  <a:lnTo>
                    <a:pt x="43839" y="0"/>
                  </a:lnTo>
                  <a:lnTo>
                    <a:pt x="31829" y="4140"/>
                  </a:lnTo>
                  <a:lnTo>
                    <a:pt x="19869" y="13465"/>
                  </a:lnTo>
                  <a:lnTo>
                    <a:pt x="5917" y="29127"/>
                  </a:lnTo>
                  <a:lnTo>
                    <a:pt x="2023" y="37276"/>
                  </a:lnTo>
                  <a:lnTo>
                    <a:pt x="0" y="53240"/>
                  </a:lnTo>
                  <a:lnTo>
                    <a:pt x="13497" y="73580"/>
                  </a:lnTo>
                  <a:lnTo>
                    <a:pt x="66595" y="116734"/>
                  </a:lnTo>
                  <a:lnTo>
                    <a:pt x="95235" y="139372"/>
                  </a:lnTo>
                  <a:lnTo>
                    <a:pt x="106207" y="154759"/>
                  </a:lnTo>
                  <a:lnTo>
                    <a:pt x="109356" y="170236"/>
                  </a:lnTo>
                  <a:lnTo>
                    <a:pt x="108987" y="177990"/>
                  </a:lnTo>
                  <a:lnTo>
                    <a:pt x="106149" y="182295"/>
                  </a:lnTo>
                  <a:lnTo>
                    <a:pt x="101667" y="184302"/>
                  </a:lnTo>
                  <a:lnTo>
                    <a:pt x="96087" y="184777"/>
                  </a:lnTo>
                  <a:lnTo>
                    <a:pt x="93231" y="182502"/>
                  </a:lnTo>
                  <a:lnTo>
                    <a:pt x="92190" y="178393"/>
                  </a:lnTo>
                  <a:lnTo>
                    <a:pt x="92361" y="173064"/>
                  </a:lnTo>
                  <a:lnTo>
                    <a:pt x="100853" y="153182"/>
                  </a:lnTo>
                  <a:lnTo>
                    <a:pt x="130817" y="130881"/>
                  </a:lnTo>
                  <a:lnTo>
                    <a:pt x="187846" y="100841"/>
                  </a:lnTo>
                  <a:lnTo>
                    <a:pt x="248417" y="69043"/>
                  </a:lnTo>
                  <a:lnTo>
                    <a:pt x="264403" y="57283"/>
                  </a:lnTo>
                  <a:lnTo>
                    <a:pt x="272660" y="41691"/>
                  </a:lnTo>
                  <a:lnTo>
                    <a:pt x="274862" y="32697"/>
                  </a:lnTo>
                  <a:lnTo>
                    <a:pt x="273739" y="25836"/>
                  </a:lnTo>
                  <a:lnTo>
                    <a:pt x="270398" y="20399"/>
                  </a:lnTo>
                  <a:lnTo>
                    <a:pt x="265581" y="15911"/>
                  </a:lnTo>
                  <a:lnTo>
                    <a:pt x="258914" y="13782"/>
                  </a:lnTo>
                  <a:lnTo>
                    <a:pt x="242293" y="13720"/>
                  </a:lnTo>
                  <a:lnTo>
                    <a:pt x="225693" y="21179"/>
                  </a:lnTo>
                  <a:lnTo>
                    <a:pt x="217639" y="26796"/>
                  </a:lnTo>
                  <a:lnTo>
                    <a:pt x="206386" y="46856"/>
                  </a:lnTo>
                  <a:lnTo>
                    <a:pt x="202177" y="59460"/>
                  </a:lnTo>
                  <a:lnTo>
                    <a:pt x="202105" y="82677"/>
                  </a:lnTo>
                  <a:lnTo>
                    <a:pt x="207832" y="102785"/>
                  </a:lnTo>
                  <a:lnTo>
                    <a:pt x="216136" y="117481"/>
                  </a:lnTo>
                  <a:lnTo>
                    <a:pt x="230190" y="127468"/>
                  </a:lnTo>
                  <a:lnTo>
                    <a:pt x="280992" y="142896"/>
                  </a:lnTo>
                  <a:lnTo>
                    <a:pt x="310360" y="1468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8BF3C59-B907-4C73-B908-9F6FD1540560}"/>
                </a:ext>
              </a:extLst>
            </p:cNvPr>
            <p:cNvSpPr/>
            <p:nvPr/>
          </p:nvSpPr>
          <p:spPr>
            <a:xfrm>
              <a:off x="3535995" y="9805994"/>
              <a:ext cx="2037625" cy="62190"/>
            </a:xfrm>
            <a:custGeom>
              <a:avLst/>
              <a:gdLst/>
              <a:ahLst/>
              <a:cxnLst/>
              <a:rect l="0" t="0" r="0" b="0"/>
              <a:pathLst>
                <a:path w="2037625" h="62190">
                  <a:moveTo>
                    <a:pt x="16507" y="62188"/>
                  </a:moveTo>
                  <a:lnTo>
                    <a:pt x="0" y="62189"/>
                  </a:lnTo>
                  <a:lnTo>
                    <a:pt x="49586" y="59885"/>
                  </a:lnTo>
                  <a:lnTo>
                    <a:pt x="93397" y="56846"/>
                  </a:lnTo>
                  <a:lnTo>
                    <a:pt x="133022" y="55496"/>
                  </a:lnTo>
                  <a:lnTo>
                    <a:pt x="165009" y="54272"/>
                  </a:lnTo>
                  <a:lnTo>
                    <a:pt x="205336" y="52592"/>
                  </a:lnTo>
                  <a:lnTo>
                    <a:pt x="251222" y="50608"/>
                  </a:lnTo>
                  <a:lnTo>
                    <a:pt x="305134" y="48422"/>
                  </a:lnTo>
                  <a:lnTo>
                    <a:pt x="364395" y="46101"/>
                  </a:lnTo>
                  <a:lnTo>
                    <a:pt x="427224" y="43689"/>
                  </a:lnTo>
                  <a:lnTo>
                    <a:pt x="497612" y="40355"/>
                  </a:lnTo>
                  <a:lnTo>
                    <a:pt x="573041" y="36404"/>
                  </a:lnTo>
                  <a:lnTo>
                    <a:pt x="651830" y="32043"/>
                  </a:lnTo>
                  <a:lnTo>
                    <a:pt x="735449" y="28272"/>
                  </a:lnTo>
                  <a:lnTo>
                    <a:pt x="822290" y="24894"/>
                  </a:lnTo>
                  <a:lnTo>
                    <a:pt x="911278" y="21778"/>
                  </a:lnTo>
                  <a:lnTo>
                    <a:pt x="1013790" y="18837"/>
                  </a:lnTo>
                  <a:lnTo>
                    <a:pt x="1125317" y="16013"/>
                  </a:lnTo>
                  <a:lnTo>
                    <a:pt x="1242854" y="13266"/>
                  </a:lnTo>
                  <a:lnTo>
                    <a:pt x="1345397" y="11435"/>
                  </a:lnTo>
                  <a:lnTo>
                    <a:pt x="1437944" y="10215"/>
                  </a:lnTo>
                  <a:lnTo>
                    <a:pt x="1523826" y="9401"/>
                  </a:lnTo>
                  <a:lnTo>
                    <a:pt x="1591445" y="9722"/>
                  </a:lnTo>
                  <a:lnTo>
                    <a:pt x="1646889" y="10800"/>
                  </a:lnTo>
                  <a:lnTo>
                    <a:pt x="1694216" y="12382"/>
                  </a:lnTo>
                  <a:lnTo>
                    <a:pt x="1741314" y="13437"/>
                  </a:lnTo>
                  <a:lnTo>
                    <a:pt x="1788261" y="14141"/>
                  </a:lnTo>
                  <a:lnTo>
                    <a:pt x="1835105" y="14609"/>
                  </a:lnTo>
                  <a:lnTo>
                    <a:pt x="1871518" y="14921"/>
                  </a:lnTo>
                  <a:lnTo>
                    <a:pt x="1925795" y="15269"/>
                  </a:lnTo>
                  <a:lnTo>
                    <a:pt x="1977234" y="15465"/>
                  </a:lnTo>
                  <a:lnTo>
                    <a:pt x="203762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EE44907-007E-4C37-B10D-11B6CFC80AC4}"/>
                </a:ext>
              </a:extLst>
            </p:cNvPr>
            <p:cNvSpPr/>
            <p:nvPr/>
          </p:nvSpPr>
          <p:spPr>
            <a:xfrm>
              <a:off x="5394828" y="9736032"/>
              <a:ext cx="129104" cy="194339"/>
            </a:xfrm>
            <a:custGeom>
              <a:avLst/>
              <a:gdLst/>
              <a:ahLst/>
              <a:cxnLst/>
              <a:rect l="0" t="0" r="0" b="0"/>
              <a:pathLst>
                <a:path w="129104" h="194339">
                  <a:moveTo>
                    <a:pt x="7774" y="0"/>
                  </a:moveTo>
                  <a:lnTo>
                    <a:pt x="3647" y="12380"/>
                  </a:lnTo>
                  <a:lnTo>
                    <a:pt x="4158" y="17754"/>
                  </a:lnTo>
                  <a:lnTo>
                    <a:pt x="9334" y="28332"/>
                  </a:lnTo>
                  <a:lnTo>
                    <a:pt x="21960" y="44000"/>
                  </a:lnTo>
                  <a:lnTo>
                    <a:pt x="44894" y="55456"/>
                  </a:lnTo>
                  <a:lnTo>
                    <a:pt x="106040" y="75910"/>
                  </a:lnTo>
                  <a:lnTo>
                    <a:pt x="117334" y="79109"/>
                  </a:lnTo>
                  <a:lnTo>
                    <a:pt x="124001" y="83834"/>
                  </a:lnTo>
                  <a:lnTo>
                    <a:pt x="127581" y="89574"/>
                  </a:lnTo>
                  <a:lnTo>
                    <a:pt x="129103" y="95992"/>
                  </a:lnTo>
                  <a:lnTo>
                    <a:pt x="126664" y="101135"/>
                  </a:lnTo>
                  <a:lnTo>
                    <a:pt x="67488" y="138686"/>
                  </a:lnTo>
                  <a:lnTo>
                    <a:pt x="5705" y="188079"/>
                  </a:lnTo>
                  <a:lnTo>
                    <a:pt x="0" y="19433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C0202B3-2860-49DB-8F5A-34534FDD3DD8}"/>
                </a:ext>
              </a:extLst>
            </p:cNvPr>
            <p:cNvSpPr/>
            <p:nvPr/>
          </p:nvSpPr>
          <p:spPr>
            <a:xfrm>
              <a:off x="4469778" y="9474706"/>
              <a:ext cx="23322" cy="222460"/>
            </a:xfrm>
            <a:custGeom>
              <a:avLst/>
              <a:gdLst/>
              <a:ahLst/>
              <a:cxnLst/>
              <a:rect l="0" t="0" r="0" b="0"/>
              <a:pathLst>
                <a:path w="23322" h="222460">
                  <a:moveTo>
                    <a:pt x="23321" y="12573"/>
                  </a:moveTo>
                  <a:lnTo>
                    <a:pt x="19194" y="192"/>
                  </a:lnTo>
                  <a:lnTo>
                    <a:pt x="17115" y="0"/>
                  </a:lnTo>
                  <a:lnTo>
                    <a:pt x="12502" y="9000"/>
                  </a:lnTo>
                  <a:lnTo>
                    <a:pt x="6093" y="65738"/>
                  </a:lnTo>
                  <a:lnTo>
                    <a:pt x="1806" y="120169"/>
                  </a:lnTo>
                  <a:lnTo>
                    <a:pt x="536" y="176315"/>
                  </a:lnTo>
                  <a:lnTo>
                    <a:pt x="0" y="2224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15201F8-90C2-419C-A807-EB2F46482FB5}"/>
                </a:ext>
              </a:extLst>
            </p:cNvPr>
            <p:cNvSpPr/>
            <p:nvPr/>
          </p:nvSpPr>
          <p:spPr>
            <a:xfrm>
              <a:off x="4399816" y="9704938"/>
              <a:ext cx="178793" cy="59199"/>
            </a:xfrm>
            <a:custGeom>
              <a:avLst/>
              <a:gdLst/>
              <a:ahLst/>
              <a:cxnLst/>
              <a:rect l="0" t="0" r="0" b="0"/>
              <a:pathLst>
                <a:path w="178793" h="59199">
                  <a:moveTo>
                    <a:pt x="0" y="15547"/>
                  </a:moveTo>
                  <a:lnTo>
                    <a:pt x="36547" y="52094"/>
                  </a:lnTo>
                  <a:lnTo>
                    <a:pt x="51368" y="57702"/>
                  </a:lnTo>
                  <a:lnTo>
                    <a:pt x="60158" y="59198"/>
                  </a:lnTo>
                  <a:lnTo>
                    <a:pt x="79137" y="56252"/>
                  </a:lnTo>
                  <a:lnTo>
                    <a:pt x="134222" y="30152"/>
                  </a:lnTo>
                  <a:lnTo>
                    <a:pt x="17879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CBBAEB2-A7C2-4E5A-AD55-0E192C9E9E96}"/>
              </a:ext>
            </a:extLst>
          </p:cNvPr>
          <p:cNvGrpSpPr/>
          <p:nvPr/>
        </p:nvGrpSpPr>
        <p:grpSpPr>
          <a:xfrm>
            <a:off x="5668582" y="9571903"/>
            <a:ext cx="2975581" cy="627428"/>
            <a:chOff x="5668582" y="9571903"/>
            <a:chExt cx="2975581" cy="627428"/>
          </a:xfrm>
        </p:grpSpPr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C3BF69D-76DD-44DA-B440-6205633C0966}"/>
                </a:ext>
              </a:extLst>
            </p:cNvPr>
            <p:cNvSpPr/>
            <p:nvPr/>
          </p:nvSpPr>
          <p:spPr>
            <a:xfrm>
              <a:off x="5668582" y="9598320"/>
              <a:ext cx="274931" cy="601011"/>
            </a:xfrm>
            <a:custGeom>
              <a:avLst/>
              <a:gdLst/>
              <a:ahLst/>
              <a:cxnLst/>
              <a:rect l="0" t="0" r="0" b="0"/>
              <a:pathLst>
                <a:path w="274931" h="601011">
                  <a:moveTo>
                    <a:pt x="262620" y="83297"/>
                  </a:moveTo>
                  <a:lnTo>
                    <a:pt x="266746" y="70916"/>
                  </a:lnTo>
                  <a:lnTo>
                    <a:pt x="265186" y="46711"/>
                  </a:lnTo>
                  <a:lnTo>
                    <a:pt x="259253" y="21785"/>
                  </a:lnTo>
                  <a:lnTo>
                    <a:pt x="249895" y="8166"/>
                  </a:lnTo>
                  <a:lnTo>
                    <a:pt x="243771" y="2116"/>
                  </a:lnTo>
                  <a:lnTo>
                    <a:pt x="209329" y="0"/>
                  </a:lnTo>
                  <a:lnTo>
                    <a:pt x="163791" y="7408"/>
                  </a:lnTo>
                  <a:lnTo>
                    <a:pt x="123398" y="25096"/>
                  </a:lnTo>
                  <a:lnTo>
                    <a:pt x="66666" y="88221"/>
                  </a:lnTo>
                  <a:lnTo>
                    <a:pt x="45970" y="134143"/>
                  </a:lnTo>
                  <a:lnTo>
                    <a:pt x="40451" y="156063"/>
                  </a:lnTo>
                  <a:lnTo>
                    <a:pt x="41954" y="176721"/>
                  </a:lnTo>
                  <a:lnTo>
                    <a:pt x="57444" y="215798"/>
                  </a:lnTo>
                  <a:lnTo>
                    <a:pt x="83906" y="241803"/>
                  </a:lnTo>
                  <a:lnTo>
                    <a:pt x="99427" y="251156"/>
                  </a:lnTo>
                  <a:lnTo>
                    <a:pt x="142008" y="259245"/>
                  </a:lnTo>
                  <a:lnTo>
                    <a:pt x="187421" y="258233"/>
                  </a:lnTo>
                  <a:lnTo>
                    <a:pt x="222000" y="249146"/>
                  </a:lnTo>
                  <a:lnTo>
                    <a:pt x="249461" y="231864"/>
                  </a:lnTo>
                  <a:lnTo>
                    <a:pt x="268863" y="211515"/>
                  </a:lnTo>
                  <a:lnTo>
                    <a:pt x="274607" y="193833"/>
                  </a:lnTo>
                  <a:lnTo>
                    <a:pt x="274930" y="190673"/>
                  </a:lnTo>
                  <a:lnTo>
                    <a:pt x="274281" y="191158"/>
                  </a:lnTo>
                  <a:lnTo>
                    <a:pt x="263836" y="234962"/>
                  </a:lnTo>
                  <a:lnTo>
                    <a:pt x="255675" y="278247"/>
                  </a:lnTo>
                  <a:lnTo>
                    <a:pt x="248592" y="324548"/>
                  </a:lnTo>
                  <a:lnTo>
                    <a:pt x="241701" y="371038"/>
                  </a:lnTo>
                  <a:lnTo>
                    <a:pt x="232881" y="417611"/>
                  </a:lnTo>
                  <a:lnTo>
                    <a:pt x="222330" y="466903"/>
                  </a:lnTo>
                  <a:lnTo>
                    <a:pt x="205480" y="515770"/>
                  </a:lnTo>
                  <a:lnTo>
                    <a:pt x="175823" y="560286"/>
                  </a:lnTo>
                  <a:lnTo>
                    <a:pt x="127305" y="592573"/>
                  </a:lnTo>
                  <a:lnTo>
                    <a:pt x="93650" y="601006"/>
                  </a:lnTo>
                  <a:lnTo>
                    <a:pt x="64873" y="601010"/>
                  </a:lnTo>
                  <a:lnTo>
                    <a:pt x="46325" y="595254"/>
                  </a:lnTo>
                  <a:lnTo>
                    <a:pt x="17917" y="569921"/>
                  </a:lnTo>
                  <a:lnTo>
                    <a:pt x="0" y="535064"/>
                  </a:lnTo>
                  <a:lnTo>
                    <a:pt x="6264" y="500878"/>
                  </a:lnTo>
                  <a:lnTo>
                    <a:pt x="24308" y="464091"/>
                  </a:lnTo>
                  <a:lnTo>
                    <a:pt x="49600" y="436225"/>
                  </a:lnTo>
                  <a:lnTo>
                    <a:pt x="94240" y="410020"/>
                  </a:lnTo>
                  <a:lnTo>
                    <a:pt x="146325" y="385705"/>
                  </a:lnTo>
                  <a:lnTo>
                    <a:pt x="203594" y="360040"/>
                  </a:lnTo>
                  <a:lnTo>
                    <a:pt x="231525" y="3475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1EFAC68-63B0-40D3-A1FD-B19E90F02CAD}"/>
                </a:ext>
              </a:extLst>
            </p:cNvPr>
            <p:cNvSpPr/>
            <p:nvPr/>
          </p:nvSpPr>
          <p:spPr>
            <a:xfrm>
              <a:off x="6063351" y="9687887"/>
              <a:ext cx="22241" cy="203616"/>
            </a:xfrm>
            <a:custGeom>
              <a:avLst/>
              <a:gdLst/>
              <a:ahLst/>
              <a:cxnLst/>
              <a:rect l="0" t="0" r="0" b="0"/>
              <a:pathLst>
                <a:path w="22241" h="203616">
                  <a:moveTo>
                    <a:pt x="15547" y="17051"/>
                  </a:moveTo>
                  <a:lnTo>
                    <a:pt x="19674" y="545"/>
                  </a:lnTo>
                  <a:lnTo>
                    <a:pt x="20890" y="0"/>
                  </a:lnTo>
                  <a:lnTo>
                    <a:pt x="22240" y="10911"/>
                  </a:lnTo>
                  <a:lnTo>
                    <a:pt x="16901" y="56562"/>
                  </a:lnTo>
                  <a:lnTo>
                    <a:pt x="9998" y="111675"/>
                  </a:lnTo>
                  <a:lnTo>
                    <a:pt x="2231" y="168436"/>
                  </a:lnTo>
                  <a:lnTo>
                    <a:pt x="0" y="2036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303B1E0-F76D-473D-9533-FCC771DC90E2}"/>
                </a:ext>
              </a:extLst>
            </p:cNvPr>
            <p:cNvSpPr/>
            <p:nvPr/>
          </p:nvSpPr>
          <p:spPr>
            <a:xfrm>
              <a:off x="6133313" y="9782194"/>
              <a:ext cx="124377" cy="132630"/>
            </a:xfrm>
            <a:custGeom>
              <a:avLst/>
              <a:gdLst/>
              <a:ahLst/>
              <a:cxnLst/>
              <a:rect l="0" t="0" r="0" b="0"/>
              <a:pathLst>
                <a:path w="124377" h="132630">
                  <a:moveTo>
                    <a:pt x="0" y="8253"/>
                  </a:moveTo>
                  <a:lnTo>
                    <a:pt x="8254" y="0"/>
                  </a:lnTo>
                  <a:lnTo>
                    <a:pt x="9821" y="159"/>
                  </a:lnTo>
                  <a:lnTo>
                    <a:pt x="10003" y="2857"/>
                  </a:lnTo>
                  <a:lnTo>
                    <a:pt x="7904" y="58534"/>
                  </a:lnTo>
                  <a:lnTo>
                    <a:pt x="11939" y="84763"/>
                  </a:lnTo>
                  <a:lnTo>
                    <a:pt x="20854" y="98687"/>
                  </a:lnTo>
                  <a:lnTo>
                    <a:pt x="26859" y="104819"/>
                  </a:lnTo>
                  <a:lnTo>
                    <a:pt x="34317" y="107179"/>
                  </a:lnTo>
                  <a:lnTo>
                    <a:pt x="51816" y="105194"/>
                  </a:lnTo>
                  <a:lnTo>
                    <a:pt x="66504" y="96251"/>
                  </a:lnTo>
                  <a:lnTo>
                    <a:pt x="94135" y="69398"/>
                  </a:lnTo>
                  <a:lnTo>
                    <a:pt x="112729" y="34431"/>
                  </a:lnTo>
                  <a:lnTo>
                    <a:pt x="114884" y="27432"/>
                  </a:lnTo>
                  <a:lnTo>
                    <a:pt x="114594" y="24494"/>
                  </a:lnTo>
                  <a:lnTo>
                    <a:pt x="112672" y="24263"/>
                  </a:lnTo>
                  <a:lnTo>
                    <a:pt x="110537" y="33219"/>
                  </a:lnTo>
                  <a:lnTo>
                    <a:pt x="105130" y="86814"/>
                  </a:lnTo>
                  <a:lnTo>
                    <a:pt x="108913" y="105358"/>
                  </a:lnTo>
                  <a:lnTo>
                    <a:pt x="124376" y="1326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0B227A6A-6542-4A26-9E63-6CDCB244D008}"/>
                </a:ext>
              </a:extLst>
            </p:cNvPr>
            <p:cNvSpPr/>
            <p:nvPr/>
          </p:nvSpPr>
          <p:spPr>
            <a:xfrm>
              <a:off x="6329752" y="9798221"/>
              <a:ext cx="60088" cy="112317"/>
            </a:xfrm>
            <a:custGeom>
              <a:avLst/>
              <a:gdLst/>
              <a:ahLst/>
              <a:cxnLst/>
              <a:rect l="0" t="0" r="0" b="0"/>
              <a:pathLst>
                <a:path w="60088" h="112317">
                  <a:moveTo>
                    <a:pt x="52314" y="0"/>
                  </a:moveTo>
                  <a:lnTo>
                    <a:pt x="35807" y="4126"/>
                  </a:lnTo>
                  <a:lnTo>
                    <a:pt x="23096" y="13062"/>
                  </a:lnTo>
                  <a:lnTo>
                    <a:pt x="12553" y="25671"/>
                  </a:lnTo>
                  <a:lnTo>
                    <a:pt x="4988" y="39912"/>
                  </a:lnTo>
                  <a:lnTo>
                    <a:pt x="0" y="74877"/>
                  </a:lnTo>
                  <a:lnTo>
                    <a:pt x="1891" y="85331"/>
                  </a:lnTo>
                  <a:lnTo>
                    <a:pt x="10902" y="101552"/>
                  </a:lnTo>
                  <a:lnTo>
                    <a:pt x="17796" y="106569"/>
                  </a:lnTo>
                  <a:lnTo>
                    <a:pt x="34669" y="112143"/>
                  </a:lnTo>
                  <a:lnTo>
                    <a:pt x="46775" y="112316"/>
                  </a:lnTo>
                  <a:lnTo>
                    <a:pt x="60087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9CD7DD9-FE77-449B-9F34-95337BA7D710}"/>
                </a:ext>
              </a:extLst>
            </p:cNvPr>
            <p:cNvSpPr/>
            <p:nvPr/>
          </p:nvSpPr>
          <p:spPr>
            <a:xfrm>
              <a:off x="6442974" y="9767126"/>
              <a:ext cx="131930" cy="110206"/>
            </a:xfrm>
            <a:custGeom>
              <a:avLst/>
              <a:gdLst/>
              <a:ahLst/>
              <a:cxnLst/>
              <a:rect l="0" t="0" r="0" b="0"/>
              <a:pathLst>
                <a:path w="131930" h="110206">
                  <a:moveTo>
                    <a:pt x="71242" y="15547"/>
                  </a:moveTo>
                  <a:lnTo>
                    <a:pt x="39721" y="26306"/>
                  </a:lnTo>
                  <a:lnTo>
                    <a:pt x="13095" y="44640"/>
                  </a:lnTo>
                  <a:lnTo>
                    <a:pt x="4229" y="61586"/>
                  </a:lnTo>
                  <a:lnTo>
                    <a:pt x="654" y="72151"/>
                  </a:lnTo>
                  <a:lnTo>
                    <a:pt x="0" y="80922"/>
                  </a:lnTo>
                  <a:lnTo>
                    <a:pt x="3878" y="95274"/>
                  </a:lnTo>
                  <a:lnTo>
                    <a:pt x="9922" y="100656"/>
                  </a:lnTo>
                  <a:lnTo>
                    <a:pt x="28154" y="108939"/>
                  </a:lnTo>
                  <a:lnTo>
                    <a:pt x="62697" y="110205"/>
                  </a:lnTo>
                  <a:lnTo>
                    <a:pt x="96157" y="96858"/>
                  </a:lnTo>
                  <a:lnTo>
                    <a:pt x="123826" y="68237"/>
                  </a:lnTo>
                  <a:lnTo>
                    <a:pt x="131177" y="47025"/>
                  </a:lnTo>
                  <a:lnTo>
                    <a:pt x="131929" y="36533"/>
                  </a:lnTo>
                  <a:lnTo>
                    <a:pt x="128110" y="27810"/>
                  </a:lnTo>
                  <a:lnTo>
                    <a:pt x="112352" y="13511"/>
                  </a:lnTo>
                  <a:lnTo>
                    <a:pt x="55338" y="2668"/>
                  </a:lnTo>
                  <a:lnTo>
                    <a:pt x="3237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68D12A-9AD8-47F1-A3DD-EB97302AB0EF}"/>
                </a:ext>
              </a:extLst>
            </p:cNvPr>
            <p:cNvSpPr/>
            <p:nvPr/>
          </p:nvSpPr>
          <p:spPr>
            <a:xfrm>
              <a:off x="6607498" y="9762999"/>
              <a:ext cx="101057" cy="125401"/>
            </a:xfrm>
            <a:custGeom>
              <a:avLst/>
              <a:gdLst/>
              <a:ahLst/>
              <a:cxnLst/>
              <a:rect l="0" t="0" r="0" b="0"/>
              <a:pathLst>
                <a:path w="101057" h="125401">
                  <a:moveTo>
                    <a:pt x="101056" y="4127"/>
                  </a:moveTo>
                  <a:lnTo>
                    <a:pt x="88676" y="0"/>
                  </a:lnTo>
                  <a:lnTo>
                    <a:pt x="83302" y="512"/>
                  </a:lnTo>
                  <a:lnTo>
                    <a:pt x="52930" y="18313"/>
                  </a:lnTo>
                  <a:lnTo>
                    <a:pt x="48243" y="24813"/>
                  </a:lnTo>
                  <a:lnTo>
                    <a:pt x="43035" y="41248"/>
                  </a:lnTo>
                  <a:lnTo>
                    <a:pt x="44236" y="47876"/>
                  </a:lnTo>
                  <a:lnTo>
                    <a:pt x="47629" y="53158"/>
                  </a:lnTo>
                  <a:lnTo>
                    <a:pt x="58308" y="61332"/>
                  </a:lnTo>
                  <a:lnTo>
                    <a:pt x="89668" y="80492"/>
                  </a:lnTo>
                  <a:lnTo>
                    <a:pt x="92601" y="86131"/>
                  </a:lnTo>
                  <a:lnTo>
                    <a:pt x="93556" y="99306"/>
                  </a:lnTo>
                  <a:lnTo>
                    <a:pt x="90009" y="105584"/>
                  </a:lnTo>
                  <a:lnTo>
                    <a:pt x="76857" y="117165"/>
                  </a:lnTo>
                  <a:lnTo>
                    <a:pt x="59495" y="123464"/>
                  </a:lnTo>
                  <a:lnTo>
                    <a:pt x="40262" y="125400"/>
                  </a:lnTo>
                  <a:lnTo>
                    <a:pt x="13465" y="121633"/>
                  </a:lnTo>
                  <a:lnTo>
                    <a:pt x="0" y="1129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A7BD7E1-B07B-4470-992C-B699F4F10E07}"/>
                </a:ext>
              </a:extLst>
            </p:cNvPr>
            <p:cNvSpPr/>
            <p:nvPr/>
          </p:nvSpPr>
          <p:spPr>
            <a:xfrm>
              <a:off x="6791596" y="9761623"/>
              <a:ext cx="111454" cy="145428"/>
            </a:xfrm>
            <a:custGeom>
              <a:avLst/>
              <a:gdLst/>
              <a:ahLst/>
              <a:cxnLst/>
              <a:rect l="0" t="0" r="0" b="0"/>
              <a:pathLst>
                <a:path w="111454" h="145428">
                  <a:moveTo>
                    <a:pt x="33561" y="67691"/>
                  </a:moveTo>
                  <a:lnTo>
                    <a:pt x="95156" y="46009"/>
                  </a:lnTo>
                  <a:lnTo>
                    <a:pt x="107289" y="37613"/>
                  </a:lnTo>
                  <a:lnTo>
                    <a:pt x="110352" y="32092"/>
                  </a:lnTo>
                  <a:lnTo>
                    <a:pt x="111453" y="19048"/>
                  </a:lnTo>
                  <a:lnTo>
                    <a:pt x="108810" y="13669"/>
                  </a:lnTo>
                  <a:lnTo>
                    <a:pt x="98963" y="5390"/>
                  </a:lnTo>
                  <a:lnTo>
                    <a:pt x="74724" y="0"/>
                  </a:lnTo>
                  <a:lnTo>
                    <a:pt x="53295" y="5647"/>
                  </a:lnTo>
                  <a:lnTo>
                    <a:pt x="21559" y="23395"/>
                  </a:lnTo>
                  <a:lnTo>
                    <a:pt x="12603" y="30388"/>
                  </a:lnTo>
                  <a:lnTo>
                    <a:pt x="2654" y="51976"/>
                  </a:lnTo>
                  <a:lnTo>
                    <a:pt x="0" y="64987"/>
                  </a:lnTo>
                  <a:lnTo>
                    <a:pt x="3962" y="88657"/>
                  </a:lnTo>
                  <a:lnTo>
                    <a:pt x="8646" y="99807"/>
                  </a:lnTo>
                  <a:lnTo>
                    <a:pt x="25367" y="116802"/>
                  </a:lnTo>
                  <a:lnTo>
                    <a:pt x="72428" y="14542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683096C-956A-4CE4-BDCF-24052196F0E7}"/>
                </a:ext>
              </a:extLst>
            </p:cNvPr>
            <p:cNvSpPr/>
            <p:nvPr/>
          </p:nvSpPr>
          <p:spPr>
            <a:xfrm>
              <a:off x="7174966" y="9743805"/>
              <a:ext cx="194339" cy="1"/>
            </a:xfrm>
            <a:custGeom>
              <a:avLst/>
              <a:gdLst/>
              <a:ahLst/>
              <a:cxnLst/>
              <a:rect l="0" t="0" r="0" b="0"/>
              <a:pathLst>
                <a:path w="194339" h="1">
                  <a:moveTo>
                    <a:pt x="0" y="0"/>
                  </a:moveTo>
                  <a:lnTo>
                    <a:pt x="60970" y="0"/>
                  </a:lnTo>
                  <a:lnTo>
                    <a:pt x="110675" y="0"/>
                  </a:lnTo>
                  <a:lnTo>
                    <a:pt x="166094" y="0"/>
                  </a:lnTo>
                  <a:lnTo>
                    <a:pt x="19433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4BD56CA-6D45-45F7-B9FC-619259B72C16}"/>
                </a:ext>
              </a:extLst>
            </p:cNvPr>
            <p:cNvSpPr/>
            <p:nvPr/>
          </p:nvSpPr>
          <p:spPr>
            <a:xfrm>
              <a:off x="7206060" y="9666070"/>
              <a:ext cx="54416" cy="147698"/>
            </a:xfrm>
            <a:custGeom>
              <a:avLst/>
              <a:gdLst/>
              <a:ahLst/>
              <a:cxnLst/>
              <a:rect l="0" t="0" r="0" b="0"/>
              <a:pathLst>
                <a:path w="54416" h="147698">
                  <a:moveTo>
                    <a:pt x="54415" y="0"/>
                  </a:moveTo>
                  <a:lnTo>
                    <a:pt x="42035" y="12381"/>
                  </a:lnTo>
                  <a:lnTo>
                    <a:pt x="35957" y="27672"/>
                  </a:lnTo>
                  <a:lnTo>
                    <a:pt x="19322" y="88129"/>
                  </a:lnTo>
                  <a:lnTo>
                    <a:pt x="0" y="14769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26A3D05-5FE5-4520-801D-537D3BB760B4}"/>
                </a:ext>
              </a:extLst>
            </p:cNvPr>
            <p:cNvSpPr/>
            <p:nvPr/>
          </p:nvSpPr>
          <p:spPr>
            <a:xfrm>
              <a:off x="7443772" y="9571903"/>
              <a:ext cx="267568" cy="598333"/>
            </a:xfrm>
            <a:custGeom>
              <a:avLst/>
              <a:gdLst/>
              <a:ahLst/>
              <a:cxnLst/>
              <a:rect l="0" t="0" r="0" b="0"/>
              <a:pathLst>
                <a:path w="267568" h="598333">
                  <a:moveTo>
                    <a:pt x="267567" y="24206"/>
                  </a:moveTo>
                  <a:lnTo>
                    <a:pt x="259314" y="11825"/>
                  </a:lnTo>
                  <a:lnTo>
                    <a:pt x="246049" y="3444"/>
                  </a:lnTo>
                  <a:lnTo>
                    <a:pt x="237675" y="0"/>
                  </a:lnTo>
                  <a:lnTo>
                    <a:pt x="212248" y="5387"/>
                  </a:lnTo>
                  <a:lnTo>
                    <a:pt x="181656" y="21024"/>
                  </a:lnTo>
                  <a:lnTo>
                    <a:pt x="137027" y="59827"/>
                  </a:lnTo>
                  <a:lnTo>
                    <a:pt x="112523" y="92149"/>
                  </a:lnTo>
                  <a:lnTo>
                    <a:pt x="97028" y="133577"/>
                  </a:lnTo>
                  <a:lnTo>
                    <a:pt x="89853" y="176462"/>
                  </a:lnTo>
                  <a:lnTo>
                    <a:pt x="92421" y="209918"/>
                  </a:lnTo>
                  <a:lnTo>
                    <a:pt x="98116" y="222294"/>
                  </a:lnTo>
                  <a:lnTo>
                    <a:pt x="115960" y="240652"/>
                  </a:lnTo>
                  <a:lnTo>
                    <a:pt x="145196" y="247659"/>
                  </a:lnTo>
                  <a:lnTo>
                    <a:pt x="179495" y="245303"/>
                  </a:lnTo>
                  <a:lnTo>
                    <a:pt x="224485" y="225417"/>
                  </a:lnTo>
                  <a:lnTo>
                    <a:pt x="242950" y="210370"/>
                  </a:lnTo>
                  <a:lnTo>
                    <a:pt x="260945" y="184779"/>
                  </a:lnTo>
                  <a:lnTo>
                    <a:pt x="261425" y="185669"/>
                  </a:lnTo>
                  <a:lnTo>
                    <a:pt x="251481" y="235118"/>
                  </a:lnTo>
                  <a:lnTo>
                    <a:pt x="241784" y="297160"/>
                  </a:lnTo>
                  <a:lnTo>
                    <a:pt x="231923" y="351949"/>
                  </a:lnTo>
                  <a:lnTo>
                    <a:pt x="218904" y="402211"/>
                  </a:lnTo>
                  <a:lnTo>
                    <a:pt x="195268" y="459674"/>
                  </a:lnTo>
                  <a:lnTo>
                    <a:pt x="164609" y="517460"/>
                  </a:lnTo>
                  <a:lnTo>
                    <a:pt x="130828" y="563296"/>
                  </a:lnTo>
                  <a:lnTo>
                    <a:pt x="95662" y="590002"/>
                  </a:lnTo>
                  <a:lnTo>
                    <a:pt x="77819" y="598332"/>
                  </a:lnTo>
                  <a:lnTo>
                    <a:pt x="61606" y="597840"/>
                  </a:lnTo>
                  <a:lnTo>
                    <a:pt x="32074" y="581170"/>
                  </a:lnTo>
                  <a:lnTo>
                    <a:pt x="11464" y="546698"/>
                  </a:lnTo>
                  <a:lnTo>
                    <a:pt x="0" y="505177"/>
                  </a:lnTo>
                  <a:lnTo>
                    <a:pt x="664" y="466570"/>
                  </a:lnTo>
                  <a:lnTo>
                    <a:pt x="15930" y="429258"/>
                  </a:lnTo>
                  <a:lnTo>
                    <a:pt x="65384" y="366558"/>
                  </a:lnTo>
                  <a:lnTo>
                    <a:pt x="73229" y="3584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B92332A-2EC5-4CC9-8494-D9E17716D62B}"/>
                </a:ext>
              </a:extLst>
            </p:cNvPr>
            <p:cNvSpPr/>
            <p:nvPr/>
          </p:nvSpPr>
          <p:spPr>
            <a:xfrm>
              <a:off x="7835716" y="9603882"/>
              <a:ext cx="46642" cy="178792"/>
            </a:xfrm>
            <a:custGeom>
              <a:avLst/>
              <a:gdLst/>
              <a:ahLst/>
              <a:cxnLst/>
              <a:rect l="0" t="0" r="0" b="0"/>
              <a:pathLst>
                <a:path w="46642" h="178792">
                  <a:moveTo>
                    <a:pt x="46641" y="0"/>
                  </a:moveTo>
                  <a:lnTo>
                    <a:pt x="31694" y="62352"/>
                  </a:lnTo>
                  <a:lnTo>
                    <a:pt x="17548" y="117131"/>
                  </a:lnTo>
                  <a:lnTo>
                    <a:pt x="0" y="17879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0C030D2-4D23-447E-BD01-2DE5A9DD14DC}"/>
                </a:ext>
              </a:extLst>
            </p:cNvPr>
            <p:cNvSpPr/>
            <p:nvPr/>
          </p:nvSpPr>
          <p:spPr>
            <a:xfrm>
              <a:off x="7933947" y="9720485"/>
              <a:ext cx="97330" cy="108830"/>
            </a:xfrm>
            <a:custGeom>
              <a:avLst/>
              <a:gdLst/>
              <a:ahLst/>
              <a:cxnLst/>
              <a:rect l="0" t="0" r="0" b="0"/>
              <a:pathLst>
                <a:path w="97330" h="108830">
                  <a:moveTo>
                    <a:pt x="26145" y="0"/>
                  </a:moveTo>
                  <a:lnTo>
                    <a:pt x="0" y="62457"/>
                  </a:lnTo>
                  <a:lnTo>
                    <a:pt x="993" y="77853"/>
                  </a:lnTo>
                  <a:lnTo>
                    <a:pt x="4195" y="83861"/>
                  </a:lnTo>
                  <a:lnTo>
                    <a:pt x="14662" y="92838"/>
                  </a:lnTo>
                  <a:lnTo>
                    <a:pt x="30254" y="95099"/>
                  </a:lnTo>
                  <a:lnTo>
                    <a:pt x="47836" y="92362"/>
                  </a:lnTo>
                  <a:lnTo>
                    <a:pt x="64289" y="85389"/>
                  </a:lnTo>
                  <a:lnTo>
                    <a:pt x="77935" y="69620"/>
                  </a:lnTo>
                  <a:lnTo>
                    <a:pt x="96644" y="32562"/>
                  </a:lnTo>
                  <a:lnTo>
                    <a:pt x="97329" y="29482"/>
                  </a:lnTo>
                  <a:lnTo>
                    <a:pt x="96057" y="30019"/>
                  </a:lnTo>
                  <a:lnTo>
                    <a:pt x="93483" y="32969"/>
                  </a:lnTo>
                  <a:lnTo>
                    <a:pt x="85732" y="53627"/>
                  </a:lnTo>
                  <a:lnTo>
                    <a:pt x="80560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1CD6937-5D8C-4DFD-93F1-1EF3B7C2D913}"/>
                </a:ext>
              </a:extLst>
            </p:cNvPr>
            <p:cNvSpPr/>
            <p:nvPr/>
          </p:nvSpPr>
          <p:spPr>
            <a:xfrm>
              <a:off x="8106248" y="9689391"/>
              <a:ext cx="63730" cy="132151"/>
            </a:xfrm>
            <a:custGeom>
              <a:avLst/>
              <a:gdLst/>
              <a:ahLst/>
              <a:cxnLst/>
              <a:rect l="0" t="0" r="0" b="0"/>
              <a:pathLst>
                <a:path w="63730" h="132151">
                  <a:moveTo>
                    <a:pt x="63729" y="0"/>
                  </a:moveTo>
                  <a:lnTo>
                    <a:pt x="14803" y="61306"/>
                  </a:lnTo>
                  <a:lnTo>
                    <a:pt x="0" y="100314"/>
                  </a:lnTo>
                  <a:lnTo>
                    <a:pt x="515" y="109198"/>
                  </a:lnTo>
                  <a:lnTo>
                    <a:pt x="3447" y="115985"/>
                  </a:lnTo>
                  <a:lnTo>
                    <a:pt x="7994" y="121373"/>
                  </a:lnTo>
                  <a:lnTo>
                    <a:pt x="19957" y="127359"/>
                  </a:lnTo>
                  <a:lnTo>
                    <a:pt x="40409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F3A4F57-0D7F-4DAF-BFEF-1DAED046C9BE}"/>
                </a:ext>
              </a:extLst>
            </p:cNvPr>
            <p:cNvSpPr/>
            <p:nvPr/>
          </p:nvSpPr>
          <p:spPr>
            <a:xfrm>
              <a:off x="8230200" y="9728573"/>
              <a:ext cx="89543" cy="88161"/>
            </a:xfrm>
            <a:custGeom>
              <a:avLst/>
              <a:gdLst/>
              <a:ahLst/>
              <a:cxnLst/>
              <a:rect l="0" t="0" r="0" b="0"/>
              <a:pathLst>
                <a:path w="89543" h="88161">
                  <a:moveTo>
                    <a:pt x="17513" y="15232"/>
                  </a:moveTo>
                  <a:lnTo>
                    <a:pt x="5965" y="34714"/>
                  </a:lnTo>
                  <a:lnTo>
                    <a:pt x="0" y="51818"/>
                  </a:lnTo>
                  <a:lnTo>
                    <a:pt x="1380" y="68633"/>
                  </a:lnTo>
                  <a:lnTo>
                    <a:pt x="4166" y="76745"/>
                  </a:lnTo>
                  <a:lnTo>
                    <a:pt x="9478" y="82152"/>
                  </a:lnTo>
                  <a:lnTo>
                    <a:pt x="24595" y="88160"/>
                  </a:lnTo>
                  <a:lnTo>
                    <a:pt x="40525" y="86224"/>
                  </a:lnTo>
                  <a:lnTo>
                    <a:pt x="48401" y="83289"/>
                  </a:lnTo>
                  <a:lnTo>
                    <a:pt x="75993" y="58527"/>
                  </a:lnTo>
                  <a:lnTo>
                    <a:pt x="86690" y="38217"/>
                  </a:lnTo>
                  <a:lnTo>
                    <a:pt x="89542" y="27964"/>
                  </a:lnTo>
                  <a:lnTo>
                    <a:pt x="88853" y="19402"/>
                  </a:lnTo>
                  <a:lnTo>
                    <a:pt x="81177" y="5282"/>
                  </a:lnTo>
                  <a:lnTo>
                    <a:pt x="73775" y="1689"/>
                  </a:lnTo>
                  <a:lnTo>
                    <a:pt x="54035" y="0"/>
                  </a:lnTo>
                  <a:lnTo>
                    <a:pt x="35471" y="4431"/>
                  </a:lnTo>
                  <a:lnTo>
                    <a:pt x="9739" y="1523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0A6315B-915E-497D-9BDA-7FA5933DF125}"/>
                </a:ext>
              </a:extLst>
            </p:cNvPr>
            <p:cNvSpPr/>
            <p:nvPr/>
          </p:nvSpPr>
          <p:spPr>
            <a:xfrm>
              <a:off x="8387681" y="9665735"/>
              <a:ext cx="103186" cy="177633"/>
            </a:xfrm>
            <a:custGeom>
              <a:avLst/>
              <a:gdLst/>
              <a:ahLst/>
              <a:cxnLst/>
              <a:rect l="0" t="0" r="0" b="0"/>
              <a:pathLst>
                <a:path w="103186" h="177633">
                  <a:moveTo>
                    <a:pt x="85464" y="46976"/>
                  </a:moveTo>
                  <a:lnTo>
                    <a:pt x="97012" y="33701"/>
                  </a:lnTo>
                  <a:lnTo>
                    <a:pt x="102977" y="21210"/>
                  </a:lnTo>
                  <a:lnTo>
                    <a:pt x="103185" y="15115"/>
                  </a:lnTo>
                  <a:lnTo>
                    <a:pt x="98810" y="3737"/>
                  </a:lnTo>
                  <a:lnTo>
                    <a:pt x="94362" y="875"/>
                  </a:lnTo>
                  <a:lnTo>
                    <a:pt x="82508" y="0"/>
                  </a:lnTo>
                  <a:lnTo>
                    <a:pt x="37758" y="12680"/>
                  </a:lnTo>
                  <a:lnTo>
                    <a:pt x="18484" y="21945"/>
                  </a:lnTo>
                  <a:lnTo>
                    <a:pt x="5887" y="34123"/>
                  </a:lnTo>
                  <a:lnTo>
                    <a:pt x="1319" y="40999"/>
                  </a:lnTo>
                  <a:lnTo>
                    <a:pt x="0" y="47310"/>
                  </a:lnTo>
                  <a:lnTo>
                    <a:pt x="849" y="53245"/>
                  </a:lnTo>
                  <a:lnTo>
                    <a:pt x="6398" y="64445"/>
                  </a:lnTo>
                  <a:lnTo>
                    <a:pt x="20962" y="81327"/>
                  </a:lnTo>
                  <a:lnTo>
                    <a:pt x="57541" y="113240"/>
                  </a:lnTo>
                  <a:lnTo>
                    <a:pt x="60803" y="121382"/>
                  </a:lnTo>
                  <a:lnTo>
                    <a:pt x="62123" y="141945"/>
                  </a:lnTo>
                  <a:lnTo>
                    <a:pt x="53884" y="169548"/>
                  </a:lnTo>
                  <a:lnTo>
                    <a:pt x="46273" y="174468"/>
                  </a:lnTo>
                  <a:lnTo>
                    <a:pt x="23995" y="177632"/>
                  </a:lnTo>
                  <a:lnTo>
                    <a:pt x="15982" y="173811"/>
                  </a:lnTo>
                  <a:lnTo>
                    <a:pt x="10640" y="166945"/>
                  </a:lnTo>
                  <a:lnTo>
                    <a:pt x="7078" y="158051"/>
                  </a:lnTo>
                  <a:lnTo>
                    <a:pt x="8159" y="150392"/>
                  </a:lnTo>
                  <a:lnTo>
                    <a:pt x="12334" y="143560"/>
                  </a:lnTo>
                  <a:lnTo>
                    <a:pt x="18573" y="137277"/>
                  </a:lnTo>
                  <a:lnTo>
                    <a:pt x="41627" y="130297"/>
                  </a:lnTo>
                  <a:lnTo>
                    <a:pt x="85464" y="1247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0FFECA7-52FD-46EE-9DB1-80809363C530}"/>
                </a:ext>
              </a:extLst>
            </p:cNvPr>
            <p:cNvSpPr/>
            <p:nvPr/>
          </p:nvSpPr>
          <p:spPr>
            <a:xfrm>
              <a:off x="8544546" y="9717295"/>
              <a:ext cx="99617" cy="136749"/>
            </a:xfrm>
            <a:custGeom>
              <a:avLst/>
              <a:gdLst/>
              <a:ahLst/>
              <a:cxnLst/>
              <a:rect l="0" t="0" r="0" b="0"/>
              <a:pathLst>
                <a:path w="99617" h="136749">
                  <a:moveTo>
                    <a:pt x="14108" y="80926"/>
                  </a:moveTo>
                  <a:lnTo>
                    <a:pt x="74653" y="40316"/>
                  </a:lnTo>
                  <a:lnTo>
                    <a:pt x="80383" y="35714"/>
                  </a:lnTo>
                  <a:lnTo>
                    <a:pt x="86750" y="21387"/>
                  </a:lnTo>
                  <a:lnTo>
                    <a:pt x="88447" y="12730"/>
                  </a:lnTo>
                  <a:lnTo>
                    <a:pt x="86124" y="6958"/>
                  </a:lnTo>
                  <a:lnTo>
                    <a:pt x="81121" y="3112"/>
                  </a:lnTo>
                  <a:lnTo>
                    <a:pt x="74329" y="546"/>
                  </a:lnTo>
                  <a:lnTo>
                    <a:pt x="59875" y="0"/>
                  </a:lnTo>
                  <a:lnTo>
                    <a:pt x="52393" y="1063"/>
                  </a:lnTo>
                  <a:lnTo>
                    <a:pt x="21229" y="23193"/>
                  </a:lnTo>
                  <a:lnTo>
                    <a:pt x="6332" y="42888"/>
                  </a:lnTo>
                  <a:lnTo>
                    <a:pt x="1150" y="52975"/>
                  </a:lnTo>
                  <a:lnTo>
                    <a:pt x="0" y="78004"/>
                  </a:lnTo>
                  <a:lnTo>
                    <a:pt x="6110" y="102947"/>
                  </a:lnTo>
                  <a:lnTo>
                    <a:pt x="17462" y="119791"/>
                  </a:lnTo>
                  <a:lnTo>
                    <a:pt x="40359" y="130733"/>
                  </a:lnTo>
                  <a:lnTo>
                    <a:pt x="66369" y="136748"/>
                  </a:lnTo>
                  <a:lnTo>
                    <a:pt x="99616" y="13534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F5F5205-7157-47E5-8BD7-27CCD19B48C3}"/>
              </a:ext>
            </a:extLst>
          </p:cNvPr>
          <p:cNvGrpSpPr/>
          <p:nvPr/>
        </p:nvGrpSpPr>
        <p:grpSpPr>
          <a:xfrm>
            <a:off x="2309173" y="10528297"/>
            <a:ext cx="745824" cy="443727"/>
            <a:chOff x="2309173" y="10528297"/>
            <a:chExt cx="745824" cy="443727"/>
          </a:xfrm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9E64494-184E-4BFC-BD90-7D53F24FA9BD}"/>
                </a:ext>
              </a:extLst>
            </p:cNvPr>
            <p:cNvSpPr/>
            <p:nvPr/>
          </p:nvSpPr>
          <p:spPr>
            <a:xfrm>
              <a:off x="2309173" y="10528297"/>
              <a:ext cx="186130" cy="257162"/>
            </a:xfrm>
            <a:custGeom>
              <a:avLst/>
              <a:gdLst/>
              <a:ahLst/>
              <a:cxnLst/>
              <a:rect l="0" t="0" r="0" b="0"/>
              <a:pathLst>
                <a:path w="186130" h="257162">
                  <a:moveTo>
                    <a:pt x="147262" y="257161"/>
                  </a:moveTo>
                  <a:lnTo>
                    <a:pt x="147262" y="198781"/>
                  </a:lnTo>
                  <a:lnTo>
                    <a:pt x="143135" y="141775"/>
                  </a:lnTo>
                  <a:lnTo>
                    <a:pt x="140569" y="91494"/>
                  </a:lnTo>
                  <a:lnTo>
                    <a:pt x="140565" y="32082"/>
                  </a:lnTo>
                  <a:lnTo>
                    <a:pt x="143709" y="8277"/>
                  </a:lnTo>
                  <a:lnTo>
                    <a:pt x="142302" y="2274"/>
                  </a:lnTo>
                  <a:lnTo>
                    <a:pt x="138773" y="0"/>
                  </a:lnTo>
                  <a:lnTo>
                    <a:pt x="133829" y="212"/>
                  </a:lnTo>
                  <a:lnTo>
                    <a:pt x="121426" y="9660"/>
                  </a:lnTo>
                  <a:lnTo>
                    <a:pt x="67590" y="68637"/>
                  </a:lnTo>
                  <a:lnTo>
                    <a:pt x="20200" y="126224"/>
                  </a:lnTo>
                  <a:lnTo>
                    <a:pt x="5569" y="149158"/>
                  </a:lnTo>
                  <a:lnTo>
                    <a:pt x="218" y="168566"/>
                  </a:lnTo>
                  <a:lnTo>
                    <a:pt x="0" y="177367"/>
                  </a:lnTo>
                  <a:lnTo>
                    <a:pt x="4174" y="183235"/>
                  </a:lnTo>
                  <a:lnTo>
                    <a:pt x="20327" y="189756"/>
                  </a:lnTo>
                  <a:lnTo>
                    <a:pt x="74683" y="186872"/>
                  </a:lnTo>
                  <a:lnTo>
                    <a:pt x="131227" y="176929"/>
                  </a:lnTo>
                  <a:lnTo>
                    <a:pt x="186129" y="1716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75C8B3B-B46A-4DAF-8346-12B1C3E33B9C}"/>
                </a:ext>
              </a:extLst>
            </p:cNvPr>
            <p:cNvSpPr/>
            <p:nvPr/>
          </p:nvSpPr>
          <p:spPr>
            <a:xfrm>
              <a:off x="2596358" y="10746591"/>
              <a:ext cx="15548" cy="23321"/>
            </a:xfrm>
            <a:custGeom>
              <a:avLst/>
              <a:gdLst/>
              <a:ahLst/>
              <a:cxnLst/>
              <a:rect l="0" t="0" r="0" b="0"/>
              <a:pathLst>
                <a:path w="15548" h="23321">
                  <a:moveTo>
                    <a:pt x="0" y="23320"/>
                  </a:moveTo>
                  <a:lnTo>
                    <a:pt x="6206" y="7293"/>
                  </a:lnTo>
                  <a:lnTo>
                    <a:pt x="1554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6A2A03E-8DAE-474C-9E3A-15A227072FD0}"/>
                </a:ext>
              </a:extLst>
            </p:cNvPr>
            <p:cNvSpPr/>
            <p:nvPr/>
          </p:nvSpPr>
          <p:spPr>
            <a:xfrm>
              <a:off x="2696934" y="10582866"/>
              <a:ext cx="93763" cy="182012"/>
            </a:xfrm>
            <a:custGeom>
              <a:avLst/>
              <a:gdLst/>
              <a:ahLst/>
              <a:cxnLst/>
              <a:rect l="0" t="0" r="0" b="0"/>
              <a:pathLst>
                <a:path w="93763" h="182012">
                  <a:moveTo>
                    <a:pt x="8254" y="8253"/>
                  </a:moveTo>
                  <a:lnTo>
                    <a:pt x="0" y="0"/>
                  </a:lnTo>
                  <a:lnTo>
                    <a:pt x="36134" y="27881"/>
                  </a:lnTo>
                  <a:lnTo>
                    <a:pt x="44115" y="41205"/>
                  </a:lnTo>
                  <a:lnTo>
                    <a:pt x="45981" y="54406"/>
                  </a:lnTo>
                  <a:lnTo>
                    <a:pt x="39704" y="79726"/>
                  </a:lnTo>
                  <a:lnTo>
                    <a:pt x="15530" y="130611"/>
                  </a:lnTo>
                  <a:lnTo>
                    <a:pt x="13791" y="147280"/>
                  </a:lnTo>
                  <a:lnTo>
                    <a:pt x="14536" y="155352"/>
                  </a:lnTo>
                  <a:lnTo>
                    <a:pt x="17624" y="161598"/>
                  </a:lnTo>
                  <a:lnTo>
                    <a:pt x="27965" y="170840"/>
                  </a:lnTo>
                  <a:lnTo>
                    <a:pt x="52482" y="180900"/>
                  </a:lnTo>
                  <a:lnTo>
                    <a:pt x="69369" y="182011"/>
                  </a:lnTo>
                  <a:lnTo>
                    <a:pt x="93762" y="1792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6E83C77-9D9F-4648-A220-DBD6168C9831}"/>
                </a:ext>
              </a:extLst>
            </p:cNvPr>
            <p:cNvSpPr/>
            <p:nvPr/>
          </p:nvSpPr>
          <p:spPr>
            <a:xfrm>
              <a:off x="2852885" y="10738817"/>
              <a:ext cx="7774" cy="23322"/>
            </a:xfrm>
            <a:custGeom>
              <a:avLst/>
              <a:gdLst/>
              <a:ahLst/>
              <a:cxnLst/>
              <a:rect l="0" t="0" r="0" b="0"/>
              <a:pathLst>
                <a:path w="7774" h="23322">
                  <a:moveTo>
                    <a:pt x="0" y="23321"/>
                  </a:moveTo>
                  <a:lnTo>
                    <a:pt x="777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E4A366D-A6DA-4CDE-96ED-89A9F734003B}"/>
                </a:ext>
              </a:extLst>
            </p:cNvPr>
            <p:cNvSpPr/>
            <p:nvPr/>
          </p:nvSpPr>
          <p:spPr>
            <a:xfrm>
              <a:off x="2915073" y="10556903"/>
              <a:ext cx="139924" cy="198655"/>
            </a:xfrm>
            <a:custGeom>
              <a:avLst/>
              <a:gdLst/>
              <a:ahLst/>
              <a:cxnLst/>
              <a:rect l="0" t="0" r="0" b="0"/>
              <a:pathLst>
                <a:path w="139924" h="198655">
                  <a:moveTo>
                    <a:pt x="0" y="49764"/>
                  </a:moveTo>
                  <a:lnTo>
                    <a:pt x="10820" y="13177"/>
                  </a:lnTo>
                  <a:lnTo>
                    <a:pt x="15850" y="7234"/>
                  </a:lnTo>
                  <a:lnTo>
                    <a:pt x="30653" y="632"/>
                  </a:lnTo>
                  <a:lnTo>
                    <a:pt x="46445" y="0"/>
                  </a:lnTo>
                  <a:lnTo>
                    <a:pt x="61237" y="3462"/>
                  </a:lnTo>
                  <a:lnTo>
                    <a:pt x="73570" y="10759"/>
                  </a:lnTo>
                  <a:lnTo>
                    <a:pt x="80202" y="33580"/>
                  </a:lnTo>
                  <a:lnTo>
                    <a:pt x="81971" y="49340"/>
                  </a:lnTo>
                  <a:lnTo>
                    <a:pt x="74723" y="80670"/>
                  </a:lnTo>
                  <a:lnTo>
                    <a:pt x="50173" y="143009"/>
                  </a:lnTo>
                  <a:lnTo>
                    <a:pt x="48995" y="155977"/>
                  </a:lnTo>
                  <a:lnTo>
                    <a:pt x="54597" y="177296"/>
                  </a:lnTo>
                  <a:lnTo>
                    <a:pt x="60582" y="184882"/>
                  </a:lnTo>
                  <a:lnTo>
                    <a:pt x="76446" y="195613"/>
                  </a:lnTo>
                  <a:lnTo>
                    <a:pt x="99619" y="198654"/>
                  </a:lnTo>
                  <a:lnTo>
                    <a:pt x="139923" y="1974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D11C41C-6B9F-42E7-A085-0335AC5FB85A}"/>
                </a:ext>
              </a:extLst>
            </p:cNvPr>
            <p:cNvSpPr/>
            <p:nvPr/>
          </p:nvSpPr>
          <p:spPr>
            <a:xfrm>
              <a:off x="2378699" y="10870967"/>
              <a:ext cx="614110" cy="15548"/>
            </a:xfrm>
            <a:custGeom>
              <a:avLst/>
              <a:gdLst/>
              <a:ahLst/>
              <a:cxnLst/>
              <a:rect l="0" t="0" r="0" b="0"/>
              <a:pathLst>
                <a:path w="614110" h="15548">
                  <a:moveTo>
                    <a:pt x="0" y="15547"/>
                  </a:moveTo>
                  <a:lnTo>
                    <a:pt x="57646" y="13243"/>
                  </a:lnTo>
                  <a:lnTo>
                    <a:pt x="108538" y="10204"/>
                  </a:lnTo>
                  <a:lnTo>
                    <a:pt x="147503" y="9394"/>
                  </a:lnTo>
                  <a:lnTo>
                    <a:pt x="191618" y="8854"/>
                  </a:lnTo>
                  <a:lnTo>
                    <a:pt x="233984" y="8494"/>
                  </a:lnTo>
                  <a:lnTo>
                    <a:pt x="275183" y="8254"/>
                  </a:lnTo>
                  <a:lnTo>
                    <a:pt x="315606" y="8093"/>
                  </a:lnTo>
                  <a:lnTo>
                    <a:pt x="358965" y="7123"/>
                  </a:lnTo>
                  <a:lnTo>
                    <a:pt x="404281" y="5613"/>
                  </a:lnTo>
                  <a:lnTo>
                    <a:pt x="450903" y="3741"/>
                  </a:lnTo>
                  <a:lnTo>
                    <a:pt x="488030" y="2494"/>
                  </a:lnTo>
                  <a:lnTo>
                    <a:pt x="545406" y="1107"/>
                  </a:lnTo>
                  <a:lnTo>
                    <a:pt x="579543" y="493"/>
                  </a:lnTo>
                  <a:lnTo>
                    <a:pt x="61410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1863D30-62B5-4D43-9010-8053ACD6BA80}"/>
                </a:ext>
              </a:extLst>
            </p:cNvPr>
            <p:cNvSpPr/>
            <p:nvPr/>
          </p:nvSpPr>
          <p:spPr>
            <a:xfrm>
              <a:off x="2363152" y="10972023"/>
              <a:ext cx="590789" cy="1"/>
            </a:xfrm>
            <a:custGeom>
              <a:avLst/>
              <a:gdLst/>
              <a:ahLst/>
              <a:cxnLst/>
              <a:rect l="0" t="0" r="0" b="0"/>
              <a:pathLst>
                <a:path w="590789" h="1">
                  <a:moveTo>
                    <a:pt x="0" y="0"/>
                  </a:moveTo>
                  <a:lnTo>
                    <a:pt x="47644" y="0"/>
                  </a:lnTo>
                  <a:lnTo>
                    <a:pt x="92865" y="0"/>
                  </a:lnTo>
                  <a:lnTo>
                    <a:pt x="150391" y="0"/>
                  </a:lnTo>
                  <a:lnTo>
                    <a:pt x="190088" y="0"/>
                  </a:lnTo>
                  <a:lnTo>
                    <a:pt x="236419" y="0"/>
                  </a:lnTo>
                  <a:lnTo>
                    <a:pt x="287171" y="0"/>
                  </a:lnTo>
                  <a:lnTo>
                    <a:pt x="337417" y="0"/>
                  </a:lnTo>
                  <a:lnTo>
                    <a:pt x="387325" y="0"/>
                  </a:lnTo>
                  <a:lnTo>
                    <a:pt x="437008" y="0"/>
                  </a:lnTo>
                  <a:lnTo>
                    <a:pt x="476176" y="0"/>
                  </a:lnTo>
                  <a:lnTo>
                    <a:pt x="535819" y="0"/>
                  </a:lnTo>
                  <a:lnTo>
                    <a:pt x="59078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6CE41B79-5C1F-4026-99C8-46EE2BF73789}"/>
              </a:ext>
            </a:extLst>
          </p:cNvPr>
          <p:cNvGrpSpPr/>
          <p:nvPr/>
        </p:nvGrpSpPr>
        <p:grpSpPr>
          <a:xfrm>
            <a:off x="3492994" y="10513385"/>
            <a:ext cx="1349966" cy="263442"/>
            <a:chOff x="3492994" y="10513385"/>
            <a:chExt cx="1349966" cy="263442"/>
          </a:xfrm>
        </p:grpSpPr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D10074E-880B-493B-B665-132A6B5BCC35}"/>
                </a:ext>
              </a:extLst>
            </p:cNvPr>
            <p:cNvSpPr/>
            <p:nvPr/>
          </p:nvSpPr>
          <p:spPr>
            <a:xfrm>
              <a:off x="3492994" y="10520679"/>
              <a:ext cx="199432" cy="256148"/>
            </a:xfrm>
            <a:custGeom>
              <a:avLst/>
              <a:gdLst/>
              <a:ahLst/>
              <a:cxnLst/>
              <a:rect l="0" t="0" r="0" b="0"/>
              <a:pathLst>
                <a:path w="199432" h="256148">
                  <a:moveTo>
                    <a:pt x="36187" y="8253"/>
                  </a:moveTo>
                  <a:lnTo>
                    <a:pt x="44441" y="0"/>
                  </a:lnTo>
                  <a:lnTo>
                    <a:pt x="46008" y="159"/>
                  </a:lnTo>
                  <a:lnTo>
                    <a:pt x="46190" y="2857"/>
                  </a:lnTo>
                  <a:lnTo>
                    <a:pt x="26500" y="63076"/>
                  </a:lnTo>
                  <a:lnTo>
                    <a:pt x="10476" y="117972"/>
                  </a:lnTo>
                  <a:lnTo>
                    <a:pt x="0" y="163542"/>
                  </a:lnTo>
                  <a:lnTo>
                    <a:pt x="897" y="221252"/>
                  </a:lnTo>
                  <a:lnTo>
                    <a:pt x="10138" y="243418"/>
                  </a:lnTo>
                  <a:lnTo>
                    <a:pt x="16230" y="250539"/>
                  </a:lnTo>
                  <a:lnTo>
                    <a:pt x="41425" y="256147"/>
                  </a:lnTo>
                  <a:lnTo>
                    <a:pt x="96761" y="252145"/>
                  </a:lnTo>
                  <a:lnTo>
                    <a:pt x="153176" y="240018"/>
                  </a:lnTo>
                  <a:lnTo>
                    <a:pt x="199431" y="2259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3009842-2685-4305-8EC3-109EA6515456}"/>
                </a:ext>
              </a:extLst>
            </p:cNvPr>
            <p:cNvSpPr/>
            <p:nvPr/>
          </p:nvSpPr>
          <p:spPr>
            <a:xfrm>
              <a:off x="3726688" y="10619370"/>
              <a:ext cx="136756" cy="150542"/>
            </a:xfrm>
            <a:custGeom>
              <a:avLst/>
              <a:gdLst/>
              <a:ahLst/>
              <a:cxnLst/>
              <a:rect l="0" t="0" r="0" b="0"/>
              <a:pathLst>
                <a:path w="136756" h="150542">
                  <a:moveTo>
                    <a:pt x="66793" y="88353"/>
                  </a:moveTo>
                  <a:lnTo>
                    <a:pt x="79173" y="84226"/>
                  </a:lnTo>
                  <a:lnTo>
                    <a:pt x="83684" y="79555"/>
                  </a:lnTo>
                  <a:lnTo>
                    <a:pt x="90999" y="65154"/>
                  </a:lnTo>
                  <a:lnTo>
                    <a:pt x="95847" y="37621"/>
                  </a:lnTo>
                  <a:lnTo>
                    <a:pt x="92374" y="20028"/>
                  </a:lnTo>
                  <a:lnTo>
                    <a:pt x="89029" y="11709"/>
                  </a:lnTo>
                  <a:lnTo>
                    <a:pt x="82481" y="6163"/>
                  </a:lnTo>
                  <a:lnTo>
                    <a:pt x="63689" y="0"/>
                  </a:lnTo>
                  <a:lnTo>
                    <a:pt x="45548" y="1869"/>
                  </a:lnTo>
                  <a:lnTo>
                    <a:pt x="37083" y="4785"/>
                  </a:lnTo>
                  <a:lnTo>
                    <a:pt x="8662" y="33650"/>
                  </a:lnTo>
                  <a:lnTo>
                    <a:pt x="74" y="60585"/>
                  </a:lnTo>
                  <a:lnTo>
                    <a:pt x="0" y="87239"/>
                  </a:lnTo>
                  <a:lnTo>
                    <a:pt x="5726" y="107724"/>
                  </a:lnTo>
                  <a:lnTo>
                    <a:pt x="13126" y="114224"/>
                  </a:lnTo>
                  <a:lnTo>
                    <a:pt x="35168" y="121443"/>
                  </a:lnTo>
                  <a:lnTo>
                    <a:pt x="46573" y="119051"/>
                  </a:lnTo>
                  <a:lnTo>
                    <a:pt x="68459" y="104876"/>
                  </a:lnTo>
                  <a:lnTo>
                    <a:pt x="82793" y="79574"/>
                  </a:lnTo>
                  <a:lnTo>
                    <a:pt x="90315" y="51630"/>
                  </a:lnTo>
                  <a:lnTo>
                    <a:pt x="91421" y="27375"/>
                  </a:lnTo>
                  <a:lnTo>
                    <a:pt x="92713" y="28699"/>
                  </a:lnTo>
                  <a:lnTo>
                    <a:pt x="108405" y="88355"/>
                  </a:lnTo>
                  <a:lnTo>
                    <a:pt x="127381" y="135518"/>
                  </a:lnTo>
                  <a:lnTo>
                    <a:pt x="136755" y="1505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CB4715A-A91E-47EC-B1E6-BCA2C1853D70}"/>
                </a:ext>
              </a:extLst>
            </p:cNvPr>
            <p:cNvSpPr/>
            <p:nvPr/>
          </p:nvSpPr>
          <p:spPr>
            <a:xfrm>
              <a:off x="4002562" y="10644081"/>
              <a:ext cx="117408" cy="111215"/>
            </a:xfrm>
            <a:custGeom>
              <a:avLst/>
              <a:gdLst/>
              <a:ahLst/>
              <a:cxnLst/>
              <a:rect l="0" t="0" r="0" b="0"/>
              <a:pathLst>
                <a:path w="117408" h="111215">
                  <a:moveTo>
                    <a:pt x="39672" y="24774"/>
                  </a:moveTo>
                  <a:lnTo>
                    <a:pt x="52053" y="12394"/>
                  </a:lnTo>
                  <a:lnTo>
                    <a:pt x="53108" y="7884"/>
                  </a:lnTo>
                  <a:lnTo>
                    <a:pt x="51221" y="4013"/>
                  </a:lnTo>
                  <a:lnTo>
                    <a:pt x="47371" y="568"/>
                  </a:lnTo>
                  <a:lnTo>
                    <a:pt x="42214" y="0"/>
                  </a:lnTo>
                  <a:lnTo>
                    <a:pt x="29573" y="3975"/>
                  </a:lnTo>
                  <a:lnTo>
                    <a:pt x="12015" y="20051"/>
                  </a:lnTo>
                  <a:lnTo>
                    <a:pt x="0" y="53605"/>
                  </a:lnTo>
                  <a:lnTo>
                    <a:pt x="3038" y="77031"/>
                  </a:lnTo>
                  <a:lnTo>
                    <a:pt x="7476" y="88115"/>
                  </a:lnTo>
                  <a:lnTo>
                    <a:pt x="15617" y="96368"/>
                  </a:lnTo>
                  <a:lnTo>
                    <a:pt x="38482" y="107842"/>
                  </a:lnTo>
                  <a:lnTo>
                    <a:pt x="61312" y="111214"/>
                  </a:lnTo>
                  <a:lnTo>
                    <a:pt x="82112" y="108969"/>
                  </a:lnTo>
                  <a:lnTo>
                    <a:pt x="117407" y="9473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5761F8C-B035-4413-AB95-E02121E961C4}"/>
                </a:ext>
              </a:extLst>
            </p:cNvPr>
            <p:cNvSpPr/>
            <p:nvPr/>
          </p:nvSpPr>
          <p:spPr>
            <a:xfrm>
              <a:off x="4182158" y="10513385"/>
              <a:ext cx="15548" cy="217659"/>
            </a:xfrm>
            <a:custGeom>
              <a:avLst/>
              <a:gdLst/>
              <a:ahLst/>
              <a:cxnLst/>
              <a:rect l="0" t="0" r="0" b="0"/>
              <a:pathLst>
                <a:path w="15548" h="217659">
                  <a:moveTo>
                    <a:pt x="0" y="0"/>
                  </a:moveTo>
                  <a:lnTo>
                    <a:pt x="0" y="54098"/>
                  </a:lnTo>
                  <a:lnTo>
                    <a:pt x="0" y="107872"/>
                  </a:lnTo>
                  <a:lnTo>
                    <a:pt x="4126" y="168911"/>
                  </a:lnTo>
                  <a:lnTo>
                    <a:pt x="15547" y="21765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FB31F572-AE77-450B-8BCE-D8B48D53FC62}"/>
                </a:ext>
              </a:extLst>
            </p:cNvPr>
            <p:cNvSpPr/>
            <p:nvPr/>
          </p:nvSpPr>
          <p:spPr>
            <a:xfrm>
              <a:off x="4096649" y="10598893"/>
              <a:ext cx="108830" cy="31096"/>
            </a:xfrm>
            <a:custGeom>
              <a:avLst/>
              <a:gdLst/>
              <a:ahLst/>
              <a:cxnLst/>
              <a:rect l="0" t="0" r="0" b="0"/>
              <a:pathLst>
                <a:path w="108830" h="31096">
                  <a:moveTo>
                    <a:pt x="0" y="31095"/>
                  </a:moveTo>
                  <a:lnTo>
                    <a:pt x="62614" y="13041"/>
                  </a:lnTo>
                  <a:lnTo>
                    <a:pt x="10882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9475E6C-3C4A-425F-BD31-68F9A32FF3F2}"/>
                </a:ext>
              </a:extLst>
            </p:cNvPr>
            <p:cNvSpPr/>
            <p:nvPr/>
          </p:nvSpPr>
          <p:spPr>
            <a:xfrm>
              <a:off x="4326753" y="10602684"/>
              <a:ext cx="319633" cy="128516"/>
            </a:xfrm>
            <a:custGeom>
              <a:avLst/>
              <a:gdLst/>
              <a:ahLst/>
              <a:cxnLst/>
              <a:rect l="0" t="0" r="0" b="0"/>
              <a:pathLst>
                <a:path w="319633" h="128516">
                  <a:moveTo>
                    <a:pt x="96384" y="73945"/>
                  </a:moveTo>
                  <a:lnTo>
                    <a:pt x="100511" y="61565"/>
                  </a:lnTo>
                  <a:lnTo>
                    <a:pt x="98951" y="37358"/>
                  </a:lnTo>
                  <a:lnTo>
                    <a:pt x="90615" y="20544"/>
                  </a:lnTo>
                  <a:lnTo>
                    <a:pt x="84764" y="12432"/>
                  </a:lnTo>
                  <a:lnTo>
                    <a:pt x="77409" y="7024"/>
                  </a:lnTo>
                  <a:lnTo>
                    <a:pt x="60023" y="1017"/>
                  </a:lnTo>
                  <a:lnTo>
                    <a:pt x="43084" y="2953"/>
                  </a:lnTo>
                  <a:lnTo>
                    <a:pt x="34939" y="5888"/>
                  </a:lnTo>
                  <a:lnTo>
                    <a:pt x="11095" y="26525"/>
                  </a:lnTo>
                  <a:lnTo>
                    <a:pt x="2336" y="47110"/>
                  </a:lnTo>
                  <a:lnTo>
                    <a:pt x="0" y="58647"/>
                  </a:lnTo>
                  <a:lnTo>
                    <a:pt x="1898" y="68928"/>
                  </a:lnTo>
                  <a:lnTo>
                    <a:pt x="13219" y="87262"/>
                  </a:lnTo>
                  <a:lnTo>
                    <a:pt x="21939" y="93188"/>
                  </a:lnTo>
                  <a:lnTo>
                    <a:pt x="43143" y="99773"/>
                  </a:lnTo>
                  <a:lnTo>
                    <a:pt x="62357" y="98092"/>
                  </a:lnTo>
                  <a:lnTo>
                    <a:pt x="80397" y="89859"/>
                  </a:lnTo>
                  <a:lnTo>
                    <a:pt x="99931" y="74684"/>
                  </a:lnTo>
                  <a:lnTo>
                    <a:pt x="113220" y="51816"/>
                  </a:lnTo>
                  <a:lnTo>
                    <a:pt x="120277" y="26970"/>
                  </a:lnTo>
                  <a:lnTo>
                    <a:pt x="120535" y="7289"/>
                  </a:lnTo>
                  <a:lnTo>
                    <a:pt x="118531" y="2732"/>
                  </a:lnTo>
                  <a:lnTo>
                    <a:pt x="115467" y="1422"/>
                  </a:lnTo>
                  <a:lnTo>
                    <a:pt x="111697" y="2276"/>
                  </a:lnTo>
                  <a:lnTo>
                    <a:pt x="109184" y="6300"/>
                  </a:lnTo>
                  <a:lnTo>
                    <a:pt x="106392" y="19984"/>
                  </a:lnTo>
                  <a:lnTo>
                    <a:pt x="108946" y="42986"/>
                  </a:lnTo>
                  <a:lnTo>
                    <a:pt x="123427" y="74464"/>
                  </a:lnTo>
                  <a:lnTo>
                    <a:pt x="139209" y="91738"/>
                  </a:lnTo>
                  <a:lnTo>
                    <a:pt x="157740" y="103445"/>
                  </a:lnTo>
                  <a:lnTo>
                    <a:pt x="177492" y="108650"/>
                  </a:lnTo>
                  <a:lnTo>
                    <a:pt x="195484" y="106356"/>
                  </a:lnTo>
                  <a:lnTo>
                    <a:pt x="213845" y="96986"/>
                  </a:lnTo>
                  <a:lnTo>
                    <a:pt x="265126" y="47826"/>
                  </a:lnTo>
                  <a:lnTo>
                    <a:pt x="275027" y="22605"/>
                  </a:lnTo>
                  <a:lnTo>
                    <a:pt x="277668" y="8624"/>
                  </a:lnTo>
                  <a:lnTo>
                    <a:pt x="275973" y="1896"/>
                  </a:lnTo>
                  <a:lnTo>
                    <a:pt x="271388" y="0"/>
                  </a:lnTo>
                  <a:lnTo>
                    <a:pt x="264877" y="1327"/>
                  </a:lnTo>
                  <a:lnTo>
                    <a:pt x="262264" y="4803"/>
                  </a:lnTo>
                  <a:lnTo>
                    <a:pt x="262249" y="9713"/>
                  </a:lnTo>
                  <a:lnTo>
                    <a:pt x="266839" y="21212"/>
                  </a:lnTo>
                  <a:lnTo>
                    <a:pt x="317244" y="81057"/>
                  </a:lnTo>
                  <a:lnTo>
                    <a:pt x="319632" y="89050"/>
                  </a:lnTo>
                  <a:lnTo>
                    <a:pt x="317679" y="104843"/>
                  </a:lnTo>
                  <a:lnTo>
                    <a:pt x="311284" y="111818"/>
                  </a:lnTo>
                  <a:lnTo>
                    <a:pt x="290360" y="124174"/>
                  </a:lnTo>
                  <a:lnTo>
                    <a:pt x="268392" y="128515"/>
                  </a:lnTo>
                  <a:lnTo>
                    <a:pt x="257697" y="128463"/>
                  </a:lnTo>
                  <a:lnTo>
                    <a:pt x="251432" y="125837"/>
                  </a:lnTo>
                  <a:lnTo>
                    <a:pt x="248117" y="121496"/>
                  </a:lnTo>
                  <a:lnTo>
                    <a:pt x="244081" y="1050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F782C5B-2DC5-455D-9B8E-F6AAA2BFC846}"/>
                </a:ext>
              </a:extLst>
            </p:cNvPr>
            <p:cNvSpPr/>
            <p:nvPr/>
          </p:nvSpPr>
          <p:spPr>
            <a:xfrm>
              <a:off x="4702984" y="10595425"/>
              <a:ext cx="139976" cy="158940"/>
            </a:xfrm>
            <a:custGeom>
              <a:avLst/>
              <a:gdLst/>
              <a:ahLst/>
              <a:cxnLst/>
              <a:rect l="0" t="0" r="0" b="0"/>
              <a:pathLst>
                <a:path w="139976" h="158940">
                  <a:moveTo>
                    <a:pt x="0" y="34563"/>
                  </a:moveTo>
                  <a:lnTo>
                    <a:pt x="45845" y="38689"/>
                  </a:lnTo>
                  <a:lnTo>
                    <a:pt x="73099" y="51437"/>
                  </a:lnTo>
                  <a:lnTo>
                    <a:pt x="99298" y="50023"/>
                  </a:lnTo>
                  <a:lnTo>
                    <a:pt x="115822" y="46328"/>
                  </a:lnTo>
                  <a:lnTo>
                    <a:pt x="129500" y="37200"/>
                  </a:lnTo>
                  <a:lnTo>
                    <a:pt x="135565" y="31140"/>
                  </a:lnTo>
                  <a:lnTo>
                    <a:pt x="138746" y="24507"/>
                  </a:lnTo>
                  <a:lnTo>
                    <a:pt x="139975" y="10227"/>
                  </a:lnTo>
                  <a:lnTo>
                    <a:pt x="135639" y="5383"/>
                  </a:lnTo>
                  <a:lnTo>
                    <a:pt x="119305" y="0"/>
                  </a:lnTo>
                  <a:lnTo>
                    <a:pt x="99953" y="4519"/>
                  </a:lnTo>
                  <a:lnTo>
                    <a:pt x="89956" y="9351"/>
                  </a:lnTo>
                  <a:lnTo>
                    <a:pt x="63506" y="36786"/>
                  </a:lnTo>
                  <a:lnTo>
                    <a:pt x="56440" y="64629"/>
                  </a:lnTo>
                  <a:lnTo>
                    <a:pt x="55765" y="80519"/>
                  </a:lnTo>
                  <a:lnTo>
                    <a:pt x="66531" y="109691"/>
                  </a:lnTo>
                  <a:lnTo>
                    <a:pt x="84848" y="133596"/>
                  </a:lnTo>
                  <a:lnTo>
                    <a:pt x="112856" y="151046"/>
                  </a:lnTo>
                  <a:lnTo>
                    <a:pt x="139923" y="15893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9C60044F-6E0E-480F-B332-F99FA963B28C}"/>
              </a:ext>
            </a:extLst>
          </p:cNvPr>
          <p:cNvGrpSpPr/>
          <p:nvPr/>
        </p:nvGrpSpPr>
        <p:grpSpPr>
          <a:xfrm>
            <a:off x="2321157" y="10839873"/>
            <a:ext cx="6625246" cy="799220"/>
            <a:chOff x="2321157" y="10839873"/>
            <a:chExt cx="6625246" cy="799220"/>
          </a:xfrm>
        </p:grpSpPr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7E0075-3C03-42C9-A7AE-F8804552A9F4}"/>
                </a:ext>
              </a:extLst>
            </p:cNvPr>
            <p:cNvSpPr/>
            <p:nvPr/>
          </p:nvSpPr>
          <p:spPr>
            <a:xfrm>
              <a:off x="2321157" y="11104173"/>
              <a:ext cx="228561" cy="321121"/>
            </a:xfrm>
            <a:custGeom>
              <a:avLst/>
              <a:gdLst/>
              <a:ahLst/>
              <a:cxnLst/>
              <a:rect l="0" t="0" r="0" b="0"/>
              <a:pathLst>
                <a:path w="228561" h="321121">
                  <a:moveTo>
                    <a:pt x="73089" y="0"/>
                  </a:moveTo>
                  <a:lnTo>
                    <a:pt x="81343" y="8253"/>
                  </a:lnTo>
                  <a:lnTo>
                    <a:pt x="82910" y="13276"/>
                  </a:lnTo>
                  <a:lnTo>
                    <a:pt x="82349" y="25765"/>
                  </a:lnTo>
                  <a:lnTo>
                    <a:pt x="59947" y="84904"/>
                  </a:lnTo>
                  <a:lnTo>
                    <a:pt x="36154" y="138214"/>
                  </a:lnTo>
                  <a:lnTo>
                    <a:pt x="17518" y="190124"/>
                  </a:lnTo>
                  <a:lnTo>
                    <a:pt x="5205" y="236515"/>
                  </a:lnTo>
                  <a:lnTo>
                    <a:pt x="0" y="288312"/>
                  </a:lnTo>
                  <a:lnTo>
                    <a:pt x="4905" y="308369"/>
                  </a:lnTo>
                  <a:lnTo>
                    <a:pt x="12086" y="314408"/>
                  </a:lnTo>
                  <a:lnTo>
                    <a:pt x="33885" y="321120"/>
                  </a:lnTo>
                  <a:lnTo>
                    <a:pt x="71166" y="320770"/>
                  </a:lnTo>
                  <a:lnTo>
                    <a:pt x="134324" y="306942"/>
                  </a:lnTo>
                  <a:lnTo>
                    <a:pt x="192577" y="294689"/>
                  </a:lnTo>
                  <a:lnTo>
                    <a:pt x="228560" y="2876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C98926A-9EE9-47F0-AE5F-77F066890459}"/>
                </a:ext>
              </a:extLst>
            </p:cNvPr>
            <p:cNvSpPr/>
            <p:nvPr/>
          </p:nvSpPr>
          <p:spPr>
            <a:xfrm>
              <a:off x="2650247" y="11275551"/>
              <a:ext cx="117130" cy="116243"/>
            </a:xfrm>
            <a:custGeom>
              <a:avLst/>
              <a:gdLst/>
              <a:ahLst/>
              <a:cxnLst/>
              <a:rect l="0" t="0" r="0" b="0"/>
              <a:pathLst>
                <a:path w="117130" h="116243">
                  <a:moveTo>
                    <a:pt x="86035" y="69601"/>
                  </a:moveTo>
                  <a:lnTo>
                    <a:pt x="96855" y="37141"/>
                  </a:lnTo>
                  <a:lnTo>
                    <a:pt x="94874" y="22353"/>
                  </a:lnTo>
                  <a:lnTo>
                    <a:pt x="91928" y="14782"/>
                  </a:lnTo>
                  <a:lnTo>
                    <a:pt x="84781" y="8870"/>
                  </a:lnTo>
                  <a:lnTo>
                    <a:pt x="63020" y="0"/>
                  </a:lnTo>
                  <a:lnTo>
                    <a:pt x="38378" y="2390"/>
                  </a:lnTo>
                  <a:lnTo>
                    <a:pt x="25761" y="6656"/>
                  </a:lnTo>
                  <a:lnTo>
                    <a:pt x="16485" y="12953"/>
                  </a:lnTo>
                  <a:lnTo>
                    <a:pt x="3876" y="29165"/>
                  </a:lnTo>
                  <a:lnTo>
                    <a:pt x="0" y="50190"/>
                  </a:lnTo>
                  <a:lnTo>
                    <a:pt x="2883" y="73065"/>
                  </a:lnTo>
                  <a:lnTo>
                    <a:pt x="12802" y="94750"/>
                  </a:lnTo>
                  <a:lnTo>
                    <a:pt x="19938" y="101913"/>
                  </a:lnTo>
                  <a:lnTo>
                    <a:pt x="37081" y="109874"/>
                  </a:lnTo>
                  <a:lnTo>
                    <a:pt x="44762" y="110270"/>
                  </a:lnTo>
                  <a:lnTo>
                    <a:pt x="57902" y="106102"/>
                  </a:lnTo>
                  <a:lnTo>
                    <a:pt x="67197" y="89278"/>
                  </a:lnTo>
                  <a:lnTo>
                    <a:pt x="83010" y="33867"/>
                  </a:lnTo>
                  <a:lnTo>
                    <a:pt x="88433" y="12836"/>
                  </a:lnTo>
                  <a:lnTo>
                    <a:pt x="91089" y="8439"/>
                  </a:lnTo>
                  <a:lnTo>
                    <a:pt x="93723" y="8095"/>
                  </a:lnTo>
                  <a:lnTo>
                    <a:pt x="96342" y="10459"/>
                  </a:lnTo>
                  <a:lnTo>
                    <a:pt x="105248" y="72996"/>
                  </a:lnTo>
                  <a:lnTo>
                    <a:pt x="117129" y="1162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934923A-23E4-4A63-BC75-6DD9C93F794E}"/>
                </a:ext>
              </a:extLst>
            </p:cNvPr>
            <p:cNvSpPr/>
            <p:nvPr/>
          </p:nvSpPr>
          <p:spPr>
            <a:xfrm>
              <a:off x="2849408" y="11299759"/>
              <a:ext cx="96760" cy="120535"/>
            </a:xfrm>
            <a:custGeom>
              <a:avLst/>
              <a:gdLst/>
              <a:ahLst/>
              <a:cxnLst/>
              <a:rect l="0" t="0" r="0" b="0"/>
              <a:pathLst>
                <a:path w="96760" h="120535">
                  <a:moveTo>
                    <a:pt x="50118" y="14299"/>
                  </a:moveTo>
                  <a:lnTo>
                    <a:pt x="45991" y="1919"/>
                  </a:lnTo>
                  <a:lnTo>
                    <a:pt x="42184" y="0"/>
                  </a:lnTo>
                  <a:lnTo>
                    <a:pt x="37055" y="447"/>
                  </a:lnTo>
                  <a:lnTo>
                    <a:pt x="31045" y="2473"/>
                  </a:lnTo>
                  <a:lnTo>
                    <a:pt x="10205" y="25958"/>
                  </a:lnTo>
                  <a:lnTo>
                    <a:pt x="2149" y="50575"/>
                  </a:lnTo>
                  <a:lnTo>
                    <a:pt x="0" y="64395"/>
                  </a:lnTo>
                  <a:lnTo>
                    <a:pt x="4522" y="86660"/>
                  </a:lnTo>
                  <a:lnTo>
                    <a:pt x="9356" y="96225"/>
                  </a:lnTo>
                  <a:lnTo>
                    <a:pt x="26243" y="111459"/>
                  </a:lnTo>
                  <a:lnTo>
                    <a:pt x="36793" y="117939"/>
                  </a:lnTo>
                  <a:lnTo>
                    <a:pt x="48144" y="120534"/>
                  </a:lnTo>
                  <a:lnTo>
                    <a:pt x="96759" y="1153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307C06A-6A1C-4BF0-92DA-1A1DC2572A7A}"/>
                </a:ext>
              </a:extLst>
            </p:cNvPr>
            <p:cNvSpPr/>
            <p:nvPr/>
          </p:nvSpPr>
          <p:spPr>
            <a:xfrm>
              <a:off x="2977261" y="11174134"/>
              <a:ext cx="23322" cy="256527"/>
            </a:xfrm>
            <a:custGeom>
              <a:avLst/>
              <a:gdLst/>
              <a:ahLst/>
              <a:cxnLst/>
              <a:rect l="0" t="0" r="0" b="0"/>
              <a:pathLst>
                <a:path w="23322" h="256527">
                  <a:moveTo>
                    <a:pt x="23321" y="0"/>
                  </a:moveTo>
                  <a:lnTo>
                    <a:pt x="11772" y="61196"/>
                  </a:lnTo>
                  <a:lnTo>
                    <a:pt x="3872" y="124659"/>
                  </a:lnTo>
                  <a:lnTo>
                    <a:pt x="1147" y="181659"/>
                  </a:lnTo>
                  <a:lnTo>
                    <a:pt x="226" y="236267"/>
                  </a:lnTo>
                  <a:lnTo>
                    <a:pt x="0" y="2565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31B5945-917A-4823-8BAA-BBAD22DC64E8}"/>
                </a:ext>
              </a:extLst>
            </p:cNvPr>
            <p:cNvSpPr/>
            <p:nvPr/>
          </p:nvSpPr>
          <p:spPr>
            <a:xfrm>
              <a:off x="2992808" y="11294667"/>
              <a:ext cx="150983" cy="104853"/>
            </a:xfrm>
            <a:custGeom>
              <a:avLst/>
              <a:gdLst/>
              <a:ahLst/>
              <a:cxnLst/>
              <a:rect l="0" t="0" r="0" b="0"/>
              <a:pathLst>
                <a:path w="150983" h="104853">
                  <a:moveTo>
                    <a:pt x="0" y="27164"/>
                  </a:moveTo>
                  <a:lnTo>
                    <a:pt x="16507" y="14784"/>
                  </a:lnTo>
                  <a:lnTo>
                    <a:pt x="33824" y="8707"/>
                  </a:lnTo>
                  <a:lnTo>
                    <a:pt x="87756" y="3621"/>
                  </a:lnTo>
                  <a:lnTo>
                    <a:pt x="106373" y="0"/>
                  </a:lnTo>
                  <a:lnTo>
                    <a:pt x="109783" y="417"/>
                  </a:lnTo>
                  <a:lnTo>
                    <a:pt x="109465" y="2424"/>
                  </a:lnTo>
                  <a:lnTo>
                    <a:pt x="94464" y="22181"/>
                  </a:lnTo>
                  <a:lnTo>
                    <a:pt x="79909" y="51792"/>
                  </a:lnTo>
                  <a:lnTo>
                    <a:pt x="76686" y="70932"/>
                  </a:lnTo>
                  <a:lnTo>
                    <a:pt x="77035" y="79663"/>
                  </a:lnTo>
                  <a:lnTo>
                    <a:pt x="81587" y="87212"/>
                  </a:lnTo>
                  <a:lnTo>
                    <a:pt x="98161" y="100205"/>
                  </a:lnTo>
                  <a:lnTo>
                    <a:pt x="115316" y="104828"/>
                  </a:lnTo>
                  <a:lnTo>
                    <a:pt x="123519" y="104852"/>
                  </a:lnTo>
                  <a:lnTo>
                    <a:pt x="139542" y="95665"/>
                  </a:lnTo>
                  <a:lnTo>
                    <a:pt x="147443" y="88379"/>
                  </a:lnTo>
                  <a:lnTo>
                    <a:pt x="150982" y="79202"/>
                  </a:lnTo>
                  <a:lnTo>
                    <a:pt x="150309" y="57490"/>
                  </a:lnTo>
                  <a:lnTo>
                    <a:pt x="145983" y="48245"/>
                  </a:lnTo>
                  <a:lnTo>
                    <a:pt x="125116" y="27843"/>
                  </a:lnTo>
                  <a:lnTo>
                    <a:pt x="101056" y="1161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CB24EB80-777C-4D7B-A6AC-01903B9A4F99}"/>
                </a:ext>
              </a:extLst>
            </p:cNvPr>
            <p:cNvSpPr/>
            <p:nvPr/>
          </p:nvSpPr>
          <p:spPr>
            <a:xfrm>
              <a:off x="3242140" y="11236335"/>
              <a:ext cx="222636" cy="186553"/>
            </a:xfrm>
            <a:custGeom>
              <a:avLst/>
              <a:gdLst/>
              <a:ahLst/>
              <a:cxnLst/>
              <a:rect l="0" t="0" r="0" b="0"/>
              <a:pathLst>
                <a:path w="222636" h="186553">
                  <a:moveTo>
                    <a:pt x="38288" y="62175"/>
                  </a:moveTo>
                  <a:lnTo>
                    <a:pt x="56043" y="55107"/>
                  </a:lnTo>
                  <a:lnTo>
                    <a:pt x="66621" y="47230"/>
                  </a:lnTo>
                  <a:lnTo>
                    <a:pt x="72474" y="33364"/>
                  </a:lnTo>
                  <a:lnTo>
                    <a:pt x="74034" y="24830"/>
                  </a:lnTo>
                  <a:lnTo>
                    <a:pt x="72484" y="17413"/>
                  </a:lnTo>
                  <a:lnTo>
                    <a:pt x="63851" y="4565"/>
                  </a:lnTo>
                  <a:lnTo>
                    <a:pt x="57058" y="1312"/>
                  </a:lnTo>
                  <a:lnTo>
                    <a:pt x="40296" y="0"/>
                  </a:lnTo>
                  <a:lnTo>
                    <a:pt x="15563" y="4118"/>
                  </a:lnTo>
                  <a:lnTo>
                    <a:pt x="9319" y="9652"/>
                  </a:lnTo>
                  <a:lnTo>
                    <a:pt x="77" y="27315"/>
                  </a:lnTo>
                  <a:lnTo>
                    <a:pt x="0" y="47258"/>
                  </a:lnTo>
                  <a:lnTo>
                    <a:pt x="2399" y="57413"/>
                  </a:lnTo>
                  <a:lnTo>
                    <a:pt x="22280" y="88212"/>
                  </a:lnTo>
                  <a:lnTo>
                    <a:pt x="63094" y="139928"/>
                  </a:lnTo>
                  <a:lnTo>
                    <a:pt x="67782" y="150287"/>
                  </a:lnTo>
                  <a:lnTo>
                    <a:pt x="69179" y="159783"/>
                  </a:lnTo>
                  <a:lnTo>
                    <a:pt x="66125" y="177246"/>
                  </a:lnTo>
                  <a:lnTo>
                    <a:pt x="61165" y="182076"/>
                  </a:lnTo>
                  <a:lnTo>
                    <a:pt x="54403" y="184431"/>
                  </a:lnTo>
                  <a:lnTo>
                    <a:pt x="46440" y="185138"/>
                  </a:lnTo>
                  <a:lnTo>
                    <a:pt x="40268" y="183018"/>
                  </a:lnTo>
                  <a:lnTo>
                    <a:pt x="31107" y="173752"/>
                  </a:lnTo>
                  <a:lnTo>
                    <a:pt x="30909" y="167653"/>
                  </a:lnTo>
                  <a:lnTo>
                    <a:pt x="37600" y="153968"/>
                  </a:lnTo>
                  <a:lnTo>
                    <a:pt x="51514" y="143856"/>
                  </a:lnTo>
                  <a:lnTo>
                    <a:pt x="105105" y="126199"/>
                  </a:lnTo>
                  <a:lnTo>
                    <a:pt x="158086" y="107057"/>
                  </a:lnTo>
                  <a:lnTo>
                    <a:pt x="199696" y="89102"/>
                  </a:lnTo>
                  <a:lnTo>
                    <a:pt x="215976" y="73567"/>
                  </a:lnTo>
                  <a:lnTo>
                    <a:pt x="221526" y="64588"/>
                  </a:lnTo>
                  <a:lnTo>
                    <a:pt x="222635" y="57738"/>
                  </a:lnTo>
                  <a:lnTo>
                    <a:pt x="220784" y="52307"/>
                  </a:lnTo>
                  <a:lnTo>
                    <a:pt x="216958" y="47824"/>
                  </a:lnTo>
                  <a:lnTo>
                    <a:pt x="191978" y="47448"/>
                  </a:lnTo>
                  <a:lnTo>
                    <a:pt x="174433" y="49766"/>
                  </a:lnTo>
                  <a:lnTo>
                    <a:pt x="160146" y="56494"/>
                  </a:lnTo>
                  <a:lnTo>
                    <a:pt x="137361" y="77788"/>
                  </a:lnTo>
                  <a:lnTo>
                    <a:pt x="137158" y="94178"/>
                  </a:lnTo>
                  <a:lnTo>
                    <a:pt x="164704" y="150737"/>
                  </a:lnTo>
                  <a:lnTo>
                    <a:pt x="193759" y="18655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0184040-2730-4486-9176-CA2FCBB6C3D5}"/>
                </a:ext>
              </a:extLst>
            </p:cNvPr>
            <p:cNvSpPr/>
            <p:nvPr/>
          </p:nvSpPr>
          <p:spPr>
            <a:xfrm>
              <a:off x="3723520" y="11213002"/>
              <a:ext cx="2067759" cy="83888"/>
            </a:xfrm>
            <a:custGeom>
              <a:avLst/>
              <a:gdLst/>
              <a:ahLst/>
              <a:cxnLst/>
              <a:rect l="0" t="0" r="0" b="0"/>
              <a:pathLst>
                <a:path w="2067759" h="83888">
                  <a:moveTo>
                    <a:pt x="0" y="77735"/>
                  </a:moveTo>
                  <a:lnTo>
                    <a:pt x="27670" y="83887"/>
                  </a:lnTo>
                  <a:lnTo>
                    <a:pt x="81039" y="82725"/>
                  </a:lnTo>
                  <a:lnTo>
                    <a:pt x="111032" y="81061"/>
                  </a:lnTo>
                  <a:lnTo>
                    <a:pt x="157803" y="79089"/>
                  </a:lnTo>
                  <a:lnTo>
                    <a:pt x="215758" y="76910"/>
                  </a:lnTo>
                  <a:lnTo>
                    <a:pt x="281171" y="74594"/>
                  </a:lnTo>
                  <a:lnTo>
                    <a:pt x="367102" y="70459"/>
                  </a:lnTo>
                  <a:lnTo>
                    <a:pt x="466712" y="65110"/>
                  </a:lnTo>
                  <a:lnTo>
                    <a:pt x="575441" y="58953"/>
                  </a:lnTo>
                  <a:lnTo>
                    <a:pt x="681612" y="53986"/>
                  </a:lnTo>
                  <a:lnTo>
                    <a:pt x="786079" y="49810"/>
                  </a:lnTo>
                  <a:lnTo>
                    <a:pt x="889408" y="46163"/>
                  </a:lnTo>
                  <a:lnTo>
                    <a:pt x="1023074" y="42867"/>
                  </a:lnTo>
                  <a:lnTo>
                    <a:pt x="1176963" y="39807"/>
                  </a:lnTo>
                  <a:lnTo>
                    <a:pt x="1344336" y="36903"/>
                  </a:lnTo>
                  <a:lnTo>
                    <a:pt x="1479238" y="34967"/>
                  </a:lnTo>
                  <a:lnTo>
                    <a:pt x="1592494" y="33676"/>
                  </a:lnTo>
                  <a:lnTo>
                    <a:pt x="1691318" y="32816"/>
                  </a:lnTo>
                  <a:lnTo>
                    <a:pt x="1774476" y="30515"/>
                  </a:lnTo>
                  <a:lnTo>
                    <a:pt x="1847189" y="27252"/>
                  </a:lnTo>
                  <a:lnTo>
                    <a:pt x="1912938" y="23351"/>
                  </a:lnTo>
                  <a:lnTo>
                    <a:pt x="1959363" y="19021"/>
                  </a:lnTo>
                  <a:lnTo>
                    <a:pt x="2017855" y="9606"/>
                  </a:lnTo>
                  <a:lnTo>
                    <a:pt x="2067758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D30E0C0-2E27-4B44-A083-FB3ADEFCA4F9}"/>
                </a:ext>
              </a:extLst>
            </p:cNvPr>
            <p:cNvSpPr/>
            <p:nvPr/>
          </p:nvSpPr>
          <p:spPr>
            <a:xfrm>
              <a:off x="5666901" y="11174134"/>
              <a:ext cx="107676" cy="132151"/>
            </a:xfrm>
            <a:custGeom>
              <a:avLst/>
              <a:gdLst/>
              <a:ahLst/>
              <a:cxnLst/>
              <a:rect l="0" t="0" r="0" b="0"/>
              <a:pathLst>
                <a:path w="107676" h="132151">
                  <a:moveTo>
                    <a:pt x="0" y="0"/>
                  </a:moveTo>
                  <a:lnTo>
                    <a:pt x="16507" y="0"/>
                  </a:lnTo>
                  <a:lnTo>
                    <a:pt x="23097" y="3455"/>
                  </a:lnTo>
                  <a:lnTo>
                    <a:pt x="84029" y="62102"/>
                  </a:lnTo>
                  <a:lnTo>
                    <a:pt x="100398" y="73954"/>
                  </a:lnTo>
                  <a:lnTo>
                    <a:pt x="104936" y="80397"/>
                  </a:lnTo>
                  <a:lnTo>
                    <a:pt x="107675" y="94466"/>
                  </a:lnTo>
                  <a:lnTo>
                    <a:pt x="103741" y="100117"/>
                  </a:lnTo>
                  <a:lnTo>
                    <a:pt x="71005" y="115394"/>
                  </a:lnTo>
                  <a:lnTo>
                    <a:pt x="11864" y="129742"/>
                  </a:lnTo>
                  <a:lnTo>
                    <a:pt x="0" y="13215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7D00FB8-BEC3-4387-8341-74CEEE4555E4}"/>
                </a:ext>
              </a:extLst>
            </p:cNvPr>
            <p:cNvSpPr/>
            <p:nvPr/>
          </p:nvSpPr>
          <p:spPr>
            <a:xfrm>
              <a:off x="4547514" y="10839873"/>
              <a:ext cx="54415" cy="334262"/>
            </a:xfrm>
            <a:custGeom>
              <a:avLst/>
              <a:gdLst/>
              <a:ahLst/>
              <a:cxnLst/>
              <a:rect l="0" t="0" r="0" b="0"/>
              <a:pathLst>
                <a:path w="54415" h="334262">
                  <a:moveTo>
                    <a:pt x="54414" y="0"/>
                  </a:moveTo>
                  <a:lnTo>
                    <a:pt x="43655" y="49946"/>
                  </a:lnTo>
                  <a:lnTo>
                    <a:pt x="34949" y="97342"/>
                  </a:lnTo>
                  <a:lnTo>
                    <a:pt x="25322" y="152956"/>
                  </a:lnTo>
                  <a:lnTo>
                    <a:pt x="17588" y="209919"/>
                  </a:lnTo>
                  <a:lnTo>
                    <a:pt x="11272" y="261724"/>
                  </a:lnTo>
                  <a:lnTo>
                    <a:pt x="2482" y="318653"/>
                  </a:lnTo>
                  <a:lnTo>
                    <a:pt x="0" y="33426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E5C2F8F-FB73-4F04-9209-378ED6B3EF13}"/>
                </a:ext>
              </a:extLst>
            </p:cNvPr>
            <p:cNvSpPr/>
            <p:nvPr/>
          </p:nvSpPr>
          <p:spPr>
            <a:xfrm>
              <a:off x="4475323" y="11096399"/>
              <a:ext cx="173247" cy="69179"/>
            </a:xfrm>
            <a:custGeom>
              <a:avLst/>
              <a:gdLst/>
              <a:ahLst/>
              <a:cxnLst/>
              <a:rect l="0" t="0" r="0" b="0"/>
              <a:pathLst>
                <a:path w="173247" h="69179">
                  <a:moveTo>
                    <a:pt x="10002" y="23321"/>
                  </a:moveTo>
                  <a:lnTo>
                    <a:pt x="1749" y="15068"/>
                  </a:lnTo>
                  <a:lnTo>
                    <a:pt x="182" y="15227"/>
                  </a:lnTo>
                  <a:lnTo>
                    <a:pt x="0" y="17926"/>
                  </a:lnTo>
                  <a:lnTo>
                    <a:pt x="2966" y="27832"/>
                  </a:lnTo>
                  <a:lnTo>
                    <a:pt x="21248" y="55306"/>
                  </a:lnTo>
                  <a:lnTo>
                    <a:pt x="27864" y="62783"/>
                  </a:lnTo>
                  <a:lnTo>
                    <a:pt x="35730" y="66903"/>
                  </a:lnTo>
                  <a:lnTo>
                    <a:pt x="53682" y="69178"/>
                  </a:lnTo>
                  <a:lnTo>
                    <a:pt x="91467" y="57350"/>
                  </a:lnTo>
                  <a:lnTo>
                    <a:pt x="146749" y="22684"/>
                  </a:lnTo>
                  <a:lnTo>
                    <a:pt x="17324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95A8E42-EF4D-433D-9C55-B815FD844C27}"/>
                </a:ext>
              </a:extLst>
            </p:cNvPr>
            <p:cNvSpPr/>
            <p:nvPr/>
          </p:nvSpPr>
          <p:spPr>
            <a:xfrm>
              <a:off x="6000090" y="11143917"/>
              <a:ext cx="174760" cy="495176"/>
            </a:xfrm>
            <a:custGeom>
              <a:avLst/>
              <a:gdLst/>
              <a:ahLst/>
              <a:cxnLst/>
              <a:rect l="0" t="0" r="0" b="0"/>
              <a:pathLst>
                <a:path w="174760" h="495176">
                  <a:moveTo>
                    <a:pt x="117676" y="45764"/>
                  </a:moveTo>
                  <a:lnTo>
                    <a:pt x="130056" y="29257"/>
                  </a:lnTo>
                  <a:lnTo>
                    <a:pt x="132839" y="21804"/>
                  </a:lnTo>
                  <a:lnTo>
                    <a:pt x="133628" y="6613"/>
                  </a:lnTo>
                  <a:lnTo>
                    <a:pt x="130038" y="2389"/>
                  </a:lnTo>
                  <a:lnTo>
                    <a:pt x="124190" y="437"/>
                  </a:lnTo>
                  <a:lnTo>
                    <a:pt x="116836" y="0"/>
                  </a:lnTo>
                  <a:lnTo>
                    <a:pt x="65220" y="36523"/>
                  </a:lnTo>
                  <a:lnTo>
                    <a:pt x="33326" y="77645"/>
                  </a:lnTo>
                  <a:lnTo>
                    <a:pt x="19984" y="100704"/>
                  </a:lnTo>
                  <a:lnTo>
                    <a:pt x="17999" y="124713"/>
                  </a:lnTo>
                  <a:lnTo>
                    <a:pt x="34220" y="174422"/>
                  </a:lnTo>
                  <a:lnTo>
                    <a:pt x="49947" y="191998"/>
                  </a:lnTo>
                  <a:lnTo>
                    <a:pt x="90453" y="213828"/>
                  </a:lnTo>
                  <a:lnTo>
                    <a:pt x="111620" y="213086"/>
                  </a:lnTo>
                  <a:lnTo>
                    <a:pt x="172206" y="187581"/>
                  </a:lnTo>
                  <a:lnTo>
                    <a:pt x="174759" y="189542"/>
                  </a:lnTo>
                  <a:lnTo>
                    <a:pt x="172989" y="205539"/>
                  </a:lnTo>
                  <a:lnTo>
                    <a:pt x="159977" y="269017"/>
                  </a:lnTo>
                  <a:lnTo>
                    <a:pt x="153650" y="303430"/>
                  </a:lnTo>
                  <a:lnTo>
                    <a:pt x="146842" y="335871"/>
                  </a:lnTo>
                  <a:lnTo>
                    <a:pt x="132366" y="397254"/>
                  </a:lnTo>
                  <a:lnTo>
                    <a:pt x="108081" y="446993"/>
                  </a:lnTo>
                  <a:lnTo>
                    <a:pt x="78863" y="482342"/>
                  </a:lnTo>
                  <a:lnTo>
                    <a:pt x="51482" y="495175"/>
                  </a:lnTo>
                  <a:lnTo>
                    <a:pt x="38998" y="493070"/>
                  </a:lnTo>
                  <a:lnTo>
                    <a:pt x="15913" y="476909"/>
                  </a:lnTo>
                  <a:lnTo>
                    <a:pt x="3350" y="447844"/>
                  </a:lnTo>
                  <a:lnTo>
                    <a:pt x="0" y="430421"/>
                  </a:lnTo>
                  <a:lnTo>
                    <a:pt x="10097" y="390332"/>
                  </a:lnTo>
                  <a:lnTo>
                    <a:pt x="31099" y="344788"/>
                  </a:lnTo>
                  <a:lnTo>
                    <a:pt x="39941" y="3256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F67F972-0999-4106-929E-7FD05E0C9B3E}"/>
                </a:ext>
              </a:extLst>
            </p:cNvPr>
            <p:cNvSpPr/>
            <p:nvPr/>
          </p:nvSpPr>
          <p:spPr>
            <a:xfrm>
              <a:off x="6265463" y="11141537"/>
              <a:ext cx="21017" cy="195843"/>
            </a:xfrm>
            <a:custGeom>
              <a:avLst/>
              <a:gdLst/>
              <a:ahLst/>
              <a:cxnLst/>
              <a:rect l="0" t="0" r="0" b="0"/>
              <a:pathLst>
                <a:path w="21017" h="195843">
                  <a:moveTo>
                    <a:pt x="7773" y="17050"/>
                  </a:moveTo>
                  <a:lnTo>
                    <a:pt x="16027" y="543"/>
                  </a:lnTo>
                  <a:lnTo>
                    <a:pt x="18458" y="0"/>
                  </a:lnTo>
                  <a:lnTo>
                    <a:pt x="20079" y="3956"/>
                  </a:lnTo>
                  <a:lnTo>
                    <a:pt x="21016" y="19868"/>
                  </a:lnTo>
                  <a:lnTo>
                    <a:pt x="9935" y="81349"/>
                  </a:lnTo>
                  <a:lnTo>
                    <a:pt x="2218" y="143891"/>
                  </a:lnTo>
                  <a:lnTo>
                    <a:pt x="0" y="19584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089B8A4-DAE6-4C6A-8973-7058A91AEAF4}"/>
                </a:ext>
              </a:extLst>
            </p:cNvPr>
            <p:cNvSpPr/>
            <p:nvPr/>
          </p:nvSpPr>
          <p:spPr>
            <a:xfrm>
              <a:off x="6350972" y="11247263"/>
              <a:ext cx="108830" cy="105664"/>
            </a:xfrm>
            <a:custGeom>
              <a:avLst/>
              <a:gdLst/>
              <a:ahLst/>
              <a:cxnLst/>
              <a:rect l="0" t="0" r="0" b="0"/>
              <a:pathLst>
                <a:path w="108830" h="105664">
                  <a:moveTo>
                    <a:pt x="0" y="12380"/>
                  </a:moveTo>
                  <a:lnTo>
                    <a:pt x="4126" y="0"/>
                  </a:lnTo>
                  <a:lnTo>
                    <a:pt x="5341" y="1536"/>
                  </a:lnTo>
                  <a:lnTo>
                    <a:pt x="8424" y="62185"/>
                  </a:lnTo>
                  <a:lnTo>
                    <a:pt x="11805" y="84035"/>
                  </a:lnTo>
                  <a:lnTo>
                    <a:pt x="17371" y="90381"/>
                  </a:lnTo>
                  <a:lnTo>
                    <a:pt x="25400" y="93748"/>
                  </a:lnTo>
                  <a:lnTo>
                    <a:pt x="35071" y="95128"/>
                  </a:lnTo>
                  <a:lnTo>
                    <a:pt x="44974" y="91730"/>
                  </a:lnTo>
                  <a:lnTo>
                    <a:pt x="65190" y="76438"/>
                  </a:lnTo>
                  <a:lnTo>
                    <a:pt x="95794" y="19564"/>
                  </a:lnTo>
                  <a:lnTo>
                    <a:pt x="96684" y="19760"/>
                  </a:lnTo>
                  <a:lnTo>
                    <a:pt x="93955" y="53186"/>
                  </a:lnTo>
                  <a:lnTo>
                    <a:pt x="99621" y="91714"/>
                  </a:lnTo>
                  <a:lnTo>
                    <a:pt x="108829" y="10566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8D6FE88-AF25-485C-A55E-EC0B771DC306}"/>
                </a:ext>
              </a:extLst>
            </p:cNvPr>
            <p:cNvSpPr/>
            <p:nvPr/>
          </p:nvSpPr>
          <p:spPr>
            <a:xfrm>
              <a:off x="6538612" y="11236323"/>
              <a:ext cx="68887" cy="108830"/>
            </a:xfrm>
            <a:custGeom>
              <a:avLst/>
              <a:gdLst/>
              <a:ahLst/>
              <a:cxnLst/>
              <a:rect l="0" t="0" r="0" b="0"/>
              <a:pathLst>
                <a:path w="68887" h="108830">
                  <a:moveTo>
                    <a:pt x="68886" y="0"/>
                  </a:moveTo>
                  <a:lnTo>
                    <a:pt x="24421" y="19482"/>
                  </a:lnTo>
                  <a:lnTo>
                    <a:pt x="7089" y="36584"/>
                  </a:lnTo>
                  <a:lnTo>
                    <a:pt x="2640" y="45983"/>
                  </a:lnTo>
                  <a:lnTo>
                    <a:pt x="0" y="65638"/>
                  </a:lnTo>
                  <a:lnTo>
                    <a:pt x="3096" y="74853"/>
                  </a:lnTo>
                  <a:lnTo>
                    <a:pt x="21371" y="97612"/>
                  </a:lnTo>
                  <a:lnTo>
                    <a:pt x="37792" y="10882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65281EB-F01D-408C-922C-29835960FE23}"/>
                </a:ext>
              </a:extLst>
            </p:cNvPr>
            <p:cNvSpPr/>
            <p:nvPr/>
          </p:nvSpPr>
          <p:spPr>
            <a:xfrm>
              <a:off x="6650015" y="11244097"/>
              <a:ext cx="68093" cy="88153"/>
            </a:xfrm>
            <a:custGeom>
              <a:avLst/>
              <a:gdLst/>
              <a:ahLst/>
              <a:cxnLst/>
              <a:rect l="0" t="0" r="0" b="0"/>
              <a:pathLst>
                <a:path w="68093" h="88153">
                  <a:moveTo>
                    <a:pt x="27445" y="23320"/>
                  </a:moveTo>
                  <a:lnTo>
                    <a:pt x="31572" y="10940"/>
                  </a:lnTo>
                  <a:lnTo>
                    <a:pt x="30196" y="8157"/>
                  </a:lnTo>
                  <a:lnTo>
                    <a:pt x="26688" y="7164"/>
                  </a:lnTo>
                  <a:lnTo>
                    <a:pt x="21758" y="7367"/>
                  </a:lnTo>
                  <a:lnTo>
                    <a:pt x="11674" y="14503"/>
                  </a:lnTo>
                  <a:lnTo>
                    <a:pt x="6566" y="20033"/>
                  </a:lnTo>
                  <a:lnTo>
                    <a:pt x="891" y="37693"/>
                  </a:lnTo>
                  <a:lnTo>
                    <a:pt x="0" y="67309"/>
                  </a:lnTo>
                  <a:lnTo>
                    <a:pt x="1375" y="75967"/>
                  </a:lnTo>
                  <a:lnTo>
                    <a:pt x="6610" y="81738"/>
                  </a:lnTo>
                  <a:lnTo>
                    <a:pt x="23944" y="88152"/>
                  </a:lnTo>
                  <a:lnTo>
                    <a:pt x="33747" y="85542"/>
                  </a:lnTo>
                  <a:lnTo>
                    <a:pt x="53855" y="71127"/>
                  </a:lnTo>
                  <a:lnTo>
                    <a:pt x="65094" y="50325"/>
                  </a:lnTo>
                  <a:lnTo>
                    <a:pt x="68092" y="38732"/>
                  </a:lnTo>
                  <a:lnTo>
                    <a:pt x="67499" y="28412"/>
                  </a:lnTo>
                  <a:lnTo>
                    <a:pt x="59930" y="10036"/>
                  </a:lnTo>
                  <a:lnTo>
                    <a:pt x="53421" y="4964"/>
                  </a:lnTo>
                  <a:lnTo>
                    <a:pt x="1967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0B46BF2-180D-4F16-9357-275B1C711FA1}"/>
                </a:ext>
              </a:extLst>
            </p:cNvPr>
            <p:cNvSpPr/>
            <p:nvPr/>
          </p:nvSpPr>
          <p:spPr>
            <a:xfrm>
              <a:off x="6817232" y="11156522"/>
              <a:ext cx="210038" cy="171116"/>
            </a:xfrm>
            <a:custGeom>
              <a:avLst/>
              <a:gdLst/>
              <a:ahLst/>
              <a:cxnLst/>
              <a:rect l="0" t="0" r="0" b="0"/>
              <a:pathLst>
                <a:path w="210038" h="171116">
                  <a:moveTo>
                    <a:pt x="15698" y="103121"/>
                  </a:moveTo>
                  <a:lnTo>
                    <a:pt x="33211" y="70662"/>
                  </a:lnTo>
                  <a:lnTo>
                    <a:pt x="41425" y="44175"/>
                  </a:lnTo>
                  <a:lnTo>
                    <a:pt x="41076" y="14446"/>
                  </a:lnTo>
                  <a:lnTo>
                    <a:pt x="36935" y="7728"/>
                  </a:lnTo>
                  <a:lnTo>
                    <a:pt x="30720" y="3249"/>
                  </a:lnTo>
                  <a:lnTo>
                    <a:pt x="23122" y="263"/>
                  </a:lnTo>
                  <a:lnTo>
                    <a:pt x="16329" y="0"/>
                  </a:lnTo>
                  <a:lnTo>
                    <a:pt x="4175" y="4314"/>
                  </a:lnTo>
                  <a:lnTo>
                    <a:pt x="1105" y="9611"/>
                  </a:lnTo>
                  <a:lnTo>
                    <a:pt x="0" y="24709"/>
                  </a:lnTo>
                  <a:lnTo>
                    <a:pt x="4690" y="38329"/>
                  </a:lnTo>
                  <a:lnTo>
                    <a:pt x="14260" y="51004"/>
                  </a:lnTo>
                  <a:lnTo>
                    <a:pt x="43949" y="82559"/>
                  </a:lnTo>
                  <a:lnTo>
                    <a:pt x="54166" y="101756"/>
                  </a:lnTo>
                  <a:lnTo>
                    <a:pt x="58707" y="121804"/>
                  </a:lnTo>
                  <a:lnTo>
                    <a:pt x="56119" y="142230"/>
                  </a:lnTo>
                  <a:lnTo>
                    <a:pt x="53010" y="152514"/>
                  </a:lnTo>
                  <a:lnTo>
                    <a:pt x="47483" y="160234"/>
                  </a:lnTo>
                  <a:lnTo>
                    <a:pt x="32127" y="171115"/>
                  </a:lnTo>
                  <a:lnTo>
                    <a:pt x="27515" y="170908"/>
                  </a:lnTo>
                  <a:lnTo>
                    <a:pt x="25304" y="167315"/>
                  </a:lnTo>
                  <a:lnTo>
                    <a:pt x="24693" y="161464"/>
                  </a:lnTo>
                  <a:lnTo>
                    <a:pt x="28604" y="154973"/>
                  </a:lnTo>
                  <a:lnTo>
                    <a:pt x="44467" y="140849"/>
                  </a:lnTo>
                  <a:lnTo>
                    <a:pt x="94184" y="114204"/>
                  </a:lnTo>
                  <a:lnTo>
                    <a:pt x="154021" y="80302"/>
                  </a:lnTo>
                  <a:lnTo>
                    <a:pt x="199006" y="47031"/>
                  </a:lnTo>
                  <a:lnTo>
                    <a:pt x="206138" y="38089"/>
                  </a:lnTo>
                  <a:lnTo>
                    <a:pt x="209165" y="30400"/>
                  </a:lnTo>
                  <a:lnTo>
                    <a:pt x="209455" y="23546"/>
                  </a:lnTo>
                  <a:lnTo>
                    <a:pt x="206194" y="20704"/>
                  </a:lnTo>
                  <a:lnTo>
                    <a:pt x="200566" y="20538"/>
                  </a:lnTo>
                  <a:lnTo>
                    <a:pt x="193358" y="22154"/>
                  </a:lnTo>
                  <a:lnTo>
                    <a:pt x="166708" y="45062"/>
                  </a:lnTo>
                  <a:lnTo>
                    <a:pt x="158534" y="71847"/>
                  </a:lnTo>
                  <a:lnTo>
                    <a:pt x="157563" y="87454"/>
                  </a:lnTo>
                  <a:lnTo>
                    <a:pt x="161235" y="100451"/>
                  </a:lnTo>
                  <a:lnTo>
                    <a:pt x="176831" y="121799"/>
                  </a:lnTo>
                  <a:lnTo>
                    <a:pt x="210037" y="14976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579A8F1-C0D5-493B-A17D-B853D90F8711}"/>
                </a:ext>
              </a:extLst>
            </p:cNvPr>
            <p:cNvSpPr/>
            <p:nvPr/>
          </p:nvSpPr>
          <p:spPr>
            <a:xfrm>
              <a:off x="7237154" y="11205228"/>
              <a:ext cx="139925" cy="14471"/>
            </a:xfrm>
            <a:custGeom>
              <a:avLst/>
              <a:gdLst/>
              <a:ahLst/>
              <a:cxnLst/>
              <a:rect l="0" t="0" r="0" b="0"/>
              <a:pathLst>
                <a:path w="139925" h="14471">
                  <a:moveTo>
                    <a:pt x="0" y="7774"/>
                  </a:moveTo>
                  <a:lnTo>
                    <a:pt x="20346" y="13115"/>
                  </a:lnTo>
                  <a:lnTo>
                    <a:pt x="83633" y="14470"/>
                  </a:lnTo>
                  <a:lnTo>
                    <a:pt x="123591" y="7050"/>
                  </a:lnTo>
                  <a:lnTo>
                    <a:pt x="13992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F04A7E0-933D-4411-AC04-6B40DEF2D17E}"/>
                </a:ext>
              </a:extLst>
            </p:cNvPr>
            <p:cNvSpPr/>
            <p:nvPr/>
          </p:nvSpPr>
          <p:spPr>
            <a:xfrm>
              <a:off x="7244928" y="11135267"/>
              <a:ext cx="46642" cy="186565"/>
            </a:xfrm>
            <a:custGeom>
              <a:avLst/>
              <a:gdLst/>
              <a:ahLst/>
              <a:cxnLst/>
              <a:rect l="0" t="0" r="0" b="0"/>
              <a:pathLst>
                <a:path w="46642" h="186565">
                  <a:moveTo>
                    <a:pt x="46641" y="0"/>
                  </a:moveTo>
                  <a:lnTo>
                    <a:pt x="34260" y="12380"/>
                  </a:lnTo>
                  <a:lnTo>
                    <a:pt x="22435" y="48965"/>
                  </a:lnTo>
                  <a:lnTo>
                    <a:pt x="11566" y="109289"/>
                  </a:lnTo>
                  <a:lnTo>
                    <a:pt x="6218" y="161895"/>
                  </a:lnTo>
                  <a:lnTo>
                    <a:pt x="0" y="18656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B085765-BCCD-4310-9A66-787F35CE6327}"/>
                </a:ext>
              </a:extLst>
            </p:cNvPr>
            <p:cNvSpPr/>
            <p:nvPr/>
          </p:nvSpPr>
          <p:spPr>
            <a:xfrm>
              <a:off x="7553446" y="11094029"/>
              <a:ext cx="197799" cy="481012"/>
            </a:xfrm>
            <a:custGeom>
              <a:avLst/>
              <a:gdLst/>
              <a:ahLst/>
              <a:cxnLst/>
              <a:rect l="0" t="0" r="0" b="0"/>
              <a:pathLst>
                <a:path w="197799" h="481012">
                  <a:moveTo>
                    <a:pt x="196761" y="33464"/>
                  </a:moveTo>
                  <a:lnTo>
                    <a:pt x="188508" y="12831"/>
                  </a:lnTo>
                  <a:lnTo>
                    <a:pt x="180894" y="6752"/>
                  </a:lnTo>
                  <a:lnTo>
                    <a:pt x="158615" y="0"/>
                  </a:lnTo>
                  <a:lnTo>
                    <a:pt x="122225" y="10817"/>
                  </a:lnTo>
                  <a:lnTo>
                    <a:pt x="79852" y="35492"/>
                  </a:lnTo>
                  <a:lnTo>
                    <a:pt x="40866" y="72368"/>
                  </a:lnTo>
                  <a:lnTo>
                    <a:pt x="19509" y="116974"/>
                  </a:lnTo>
                  <a:lnTo>
                    <a:pt x="13813" y="140961"/>
                  </a:lnTo>
                  <a:lnTo>
                    <a:pt x="16062" y="161272"/>
                  </a:lnTo>
                  <a:lnTo>
                    <a:pt x="34685" y="195354"/>
                  </a:lnTo>
                  <a:lnTo>
                    <a:pt x="70024" y="215684"/>
                  </a:lnTo>
                  <a:lnTo>
                    <a:pt x="91541" y="222314"/>
                  </a:lnTo>
                  <a:lnTo>
                    <a:pt x="131570" y="220469"/>
                  </a:lnTo>
                  <a:lnTo>
                    <a:pt x="178885" y="202309"/>
                  </a:lnTo>
                  <a:lnTo>
                    <a:pt x="195726" y="193153"/>
                  </a:lnTo>
                  <a:lnTo>
                    <a:pt x="197798" y="194337"/>
                  </a:lnTo>
                  <a:lnTo>
                    <a:pt x="188712" y="239618"/>
                  </a:lnTo>
                  <a:lnTo>
                    <a:pt x="179939" y="286605"/>
                  </a:lnTo>
                  <a:lnTo>
                    <a:pt x="169419" y="340309"/>
                  </a:lnTo>
                  <a:lnTo>
                    <a:pt x="156106" y="392969"/>
                  </a:lnTo>
                  <a:lnTo>
                    <a:pt x="125789" y="454668"/>
                  </a:lnTo>
                  <a:lnTo>
                    <a:pt x="112306" y="467145"/>
                  </a:lnTo>
                  <a:lnTo>
                    <a:pt x="81202" y="481011"/>
                  </a:lnTo>
                  <a:lnTo>
                    <a:pt x="66170" y="479527"/>
                  </a:lnTo>
                  <a:lnTo>
                    <a:pt x="37953" y="464056"/>
                  </a:lnTo>
                  <a:lnTo>
                    <a:pt x="6040" y="430337"/>
                  </a:lnTo>
                  <a:lnTo>
                    <a:pt x="0" y="389506"/>
                  </a:lnTo>
                  <a:lnTo>
                    <a:pt x="3937" y="343721"/>
                  </a:lnTo>
                  <a:lnTo>
                    <a:pt x="25743" y="282218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2A36080-3C5D-4DBB-8EC6-7588E6C9FFC0}"/>
                </a:ext>
              </a:extLst>
            </p:cNvPr>
            <p:cNvSpPr/>
            <p:nvPr/>
          </p:nvSpPr>
          <p:spPr>
            <a:xfrm>
              <a:off x="7882357" y="11115262"/>
              <a:ext cx="35221" cy="58873"/>
            </a:xfrm>
            <a:custGeom>
              <a:avLst/>
              <a:gdLst/>
              <a:ahLst/>
              <a:cxnLst/>
              <a:rect l="0" t="0" r="0" b="0"/>
              <a:pathLst>
                <a:path w="35221" h="58873">
                  <a:moveTo>
                    <a:pt x="31094" y="20005"/>
                  </a:moveTo>
                  <a:lnTo>
                    <a:pt x="35220" y="3498"/>
                  </a:lnTo>
                  <a:lnTo>
                    <a:pt x="34709" y="363"/>
                  </a:lnTo>
                  <a:lnTo>
                    <a:pt x="32640" y="0"/>
                  </a:lnTo>
                  <a:lnTo>
                    <a:pt x="29534" y="1486"/>
                  </a:lnTo>
                  <a:lnTo>
                    <a:pt x="23778" y="10047"/>
                  </a:lnTo>
                  <a:lnTo>
                    <a:pt x="0" y="5887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F54FBFFA-821C-465D-A39D-2198EF7BEE77}"/>
                </a:ext>
              </a:extLst>
            </p:cNvPr>
            <p:cNvSpPr/>
            <p:nvPr/>
          </p:nvSpPr>
          <p:spPr>
            <a:xfrm>
              <a:off x="7848826" y="11139469"/>
              <a:ext cx="134588" cy="166816"/>
            </a:xfrm>
            <a:custGeom>
              <a:avLst/>
              <a:gdLst/>
              <a:ahLst/>
              <a:cxnLst/>
              <a:rect l="0" t="0" r="0" b="0"/>
              <a:pathLst>
                <a:path w="134588" h="166816">
                  <a:moveTo>
                    <a:pt x="95719" y="42439"/>
                  </a:moveTo>
                  <a:lnTo>
                    <a:pt x="99846" y="30060"/>
                  </a:lnTo>
                  <a:lnTo>
                    <a:pt x="99569" y="17071"/>
                  </a:lnTo>
                  <a:lnTo>
                    <a:pt x="98285" y="9980"/>
                  </a:lnTo>
                  <a:lnTo>
                    <a:pt x="93111" y="5252"/>
                  </a:lnTo>
                  <a:lnTo>
                    <a:pt x="75845" y="0"/>
                  </a:lnTo>
                  <a:lnTo>
                    <a:pt x="53777" y="4575"/>
                  </a:lnTo>
                  <a:lnTo>
                    <a:pt x="41846" y="9423"/>
                  </a:lnTo>
                  <a:lnTo>
                    <a:pt x="21679" y="28628"/>
                  </a:lnTo>
                  <a:lnTo>
                    <a:pt x="12673" y="41005"/>
                  </a:lnTo>
                  <a:lnTo>
                    <a:pt x="2668" y="70880"/>
                  </a:lnTo>
                  <a:lnTo>
                    <a:pt x="0" y="87311"/>
                  </a:lnTo>
                  <a:lnTo>
                    <a:pt x="3403" y="101720"/>
                  </a:lnTo>
                  <a:lnTo>
                    <a:pt x="21005" y="126943"/>
                  </a:lnTo>
                  <a:lnTo>
                    <a:pt x="33817" y="134188"/>
                  </a:lnTo>
                  <a:lnTo>
                    <a:pt x="64176" y="139935"/>
                  </a:lnTo>
                  <a:lnTo>
                    <a:pt x="77282" y="135938"/>
                  </a:lnTo>
                  <a:lnTo>
                    <a:pt x="98754" y="117680"/>
                  </a:lnTo>
                  <a:lnTo>
                    <a:pt x="121283" y="74138"/>
                  </a:lnTo>
                  <a:lnTo>
                    <a:pt x="126371" y="45011"/>
                  </a:lnTo>
                  <a:lnTo>
                    <a:pt x="126519" y="31198"/>
                  </a:lnTo>
                  <a:lnTo>
                    <a:pt x="126725" y="81912"/>
                  </a:lnTo>
                  <a:lnTo>
                    <a:pt x="130913" y="136285"/>
                  </a:lnTo>
                  <a:lnTo>
                    <a:pt x="134587" y="16681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0833B79-EECA-4029-A18E-7987E6D58A4F}"/>
                </a:ext>
              </a:extLst>
            </p:cNvPr>
            <p:cNvSpPr/>
            <p:nvPr/>
          </p:nvSpPr>
          <p:spPr>
            <a:xfrm>
              <a:off x="8078315" y="11065305"/>
              <a:ext cx="13928" cy="217660"/>
            </a:xfrm>
            <a:custGeom>
              <a:avLst/>
              <a:gdLst/>
              <a:ahLst/>
              <a:cxnLst/>
              <a:rect l="0" t="0" r="0" b="0"/>
              <a:pathLst>
                <a:path w="13928" h="217660">
                  <a:moveTo>
                    <a:pt x="6154" y="0"/>
                  </a:moveTo>
                  <a:lnTo>
                    <a:pt x="3850" y="51493"/>
                  </a:lnTo>
                  <a:lnTo>
                    <a:pt x="0" y="112570"/>
                  </a:lnTo>
                  <a:lnTo>
                    <a:pt x="3466" y="170687"/>
                  </a:lnTo>
                  <a:lnTo>
                    <a:pt x="13927" y="217659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9CB2BF80-E3A1-4356-AB70-4CAC764BDD63}"/>
                </a:ext>
              </a:extLst>
            </p:cNvPr>
            <p:cNvSpPr/>
            <p:nvPr/>
          </p:nvSpPr>
          <p:spPr>
            <a:xfrm>
              <a:off x="8137334" y="11144586"/>
              <a:ext cx="119158" cy="130606"/>
            </a:xfrm>
            <a:custGeom>
              <a:avLst/>
              <a:gdLst/>
              <a:ahLst/>
              <a:cxnLst/>
              <a:rect l="0" t="0" r="0" b="0"/>
              <a:pathLst>
                <a:path w="119158" h="130606">
                  <a:moveTo>
                    <a:pt x="79285" y="99511"/>
                  </a:moveTo>
                  <a:lnTo>
                    <a:pt x="97039" y="92440"/>
                  </a:lnTo>
                  <a:lnTo>
                    <a:pt x="107616" y="84564"/>
                  </a:lnTo>
                  <a:lnTo>
                    <a:pt x="119157" y="66290"/>
                  </a:lnTo>
                  <a:lnTo>
                    <a:pt x="118311" y="47317"/>
                  </a:lnTo>
                  <a:lnTo>
                    <a:pt x="115667" y="36211"/>
                  </a:lnTo>
                  <a:lnTo>
                    <a:pt x="103516" y="16963"/>
                  </a:lnTo>
                  <a:lnTo>
                    <a:pt x="95439" y="8202"/>
                  </a:lnTo>
                  <a:lnTo>
                    <a:pt x="68038" y="771"/>
                  </a:lnTo>
                  <a:lnTo>
                    <a:pt x="51057" y="0"/>
                  </a:lnTo>
                  <a:lnTo>
                    <a:pt x="25281" y="8355"/>
                  </a:lnTo>
                  <a:lnTo>
                    <a:pt x="14780" y="15420"/>
                  </a:lnTo>
                  <a:lnTo>
                    <a:pt x="7778" y="23583"/>
                  </a:lnTo>
                  <a:lnTo>
                    <a:pt x="0" y="41868"/>
                  </a:lnTo>
                  <a:lnTo>
                    <a:pt x="3451" y="63815"/>
                  </a:lnTo>
                  <a:lnTo>
                    <a:pt x="8000" y="75714"/>
                  </a:lnTo>
                  <a:lnTo>
                    <a:pt x="17078" y="84509"/>
                  </a:lnTo>
                  <a:lnTo>
                    <a:pt x="43288" y="96586"/>
                  </a:lnTo>
                  <a:lnTo>
                    <a:pt x="56150" y="95833"/>
                  </a:lnTo>
                  <a:lnTo>
                    <a:pt x="79655" y="83482"/>
                  </a:lnTo>
                  <a:lnTo>
                    <a:pt x="97011" y="61293"/>
                  </a:lnTo>
                  <a:lnTo>
                    <a:pt x="107892" y="41930"/>
                  </a:lnTo>
                  <a:lnTo>
                    <a:pt x="109584" y="40393"/>
                  </a:lnTo>
                  <a:lnTo>
                    <a:pt x="114459" y="101486"/>
                  </a:lnTo>
                  <a:lnTo>
                    <a:pt x="118152" y="13060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4EBFFD3-53FA-43C9-9A07-38345F0BC1D1}"/>
                </a:ext>
              </a:extLst>
            </p:cNvPr>
            <p:cNvSpPr/>
            <p:nvPr/>
          </p:nvSpPr>
          <p:spPr>
            <a:xfrm>
              <a:off x="8325140" y="11173334"/>
              <a:ext cx="85817" cy="112710"/>
            </a:xfrm>
            <a:custGeom>
              <a:avLst/>
              <a:gdLst/>
              <a:ahLst/>
              <a:cxnLst/>
              <a:rect l="0" t="0" r="0" b="0"/>
              <a:pathLst>
                <a:path w="85817" h="112710">
                  <a:moveTo>
                    <a:pt x="39176" y="24121"/>
                  </a:moveTo>
                  <a:lnTo>
                    <a:pt x="39175" y="3488"/>
                  </a:lnTo>
                  <a:lnTo>
                    <a:pt x="35721" y="0"/>
                  </a:lnTo>
                  <a:lnTo>
                    <a:pt x="29962" y="268"/>
                  </a:lnTo>
                  <a:lnTo>
                    <a:pt x="22668" y="3037"/>
                  </a:lnTo>
                  <a:lnTo>
                    <a:pt x="9958" y="19933"/>
                  </a:lnTo>
                  <a:lnTo>
                    <a:pt x="4151" y="31693"/>
                  </a:lnTo>
                  <a:lnTo>
                    <a:pt x="0" y="58581"/>
                  </a:lnTo>
                  <a:lnTo>
                    <a:pt x="2762" y="84351"/>
                  </a:lnTo>
                  <a:lnTo>
                    <a:pt x="12627" y="101562"/>
                  </a:lnTo>
                  <a:lnTo>
                    <a:pt x="20613" y="106842"/>
                  </a:lnTo>
                  <a:lnTo>
                    <a:pt x="41003" y="112709"/>
                  </a:lnTo>
                  <a:lnTo>
                    <a:pt x="59854" y="110711"/>
                  </a:lnTo>
                  <a:lnTo>
                    <a:pt x="85816" y="10185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1A1A118-3710-406C-91C5-FC15D0A88903}"/>
                </a:ext>
              </a:extLst>
            </p:cNvPr>
            <p:cNvSpPr/>
            <p:nvPr/>
          </p:nvSpPr>
          <p:spPr>
            <a:xfrm>
              <a:off x="8480918" y="11039617"/>
              <a:ext cx="7775" cy="220027"/>
            </a:xfrm>
            <a:custGeom>
              <a:avLst/>
              <a:gdLst/>
              <a:ahLst/>
              <a:cxnLst/>
              <a:rect l="0" t="0" r="0" b="0"/>
              <a:pathLst>
                <a:path w="7775" h="220027">
                  <a:moveTo>
                    <a:pt x="0" y="17914"/>
                  </a:moveTo>
                  <a:lnTo>
                    <a:pt x="4126" y="1409"/>
                  </a:lnTo>
                  <a:lnTo>
                    <a:pt x="5342" y="0"/>
                  </a:lnTo>
                  <a:lnTo>
                    <a:pt x="6693" y="7650"/>
                  </a:lnTo>
                  <a:lnTo>
                    <a:pt x="7454" y="52014"/>
                  </a:lnTo>
                  <a:lnTo>
                    <a:pt x="7679" y="114390"/>
                  </a:lnTo>
                  <a:lnTo>
                    <a:pt x="7732" y="156954"/>
                  </a:lnTo>
                  <a:lnTo>
                    <a:pt x="7774" y="22002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7302238A-4C16-4CF3-9452-A6B7EE92A8F0}"/>
                </a:ext>
              </a:extLst>
            </p:cNvPr>
            <p:cNvSpPr/>
            <p:nvPr/>
          </p:nvSpPr>
          <p:spPr>
            <a:xfrm>
              <a:off x="8449825" y="11130100"/>
              <a:ext cx="187025" cy="107123"/>
            </a:xfrm>
            <a:custGeom>
              <a:avLst/>
              <a:gdLst/>
              <a:ahLst/>
              <a:cxnLst/>
              <a:rect l="0" t="0" r="0" b="0"/>
              <a:pathLst>
                <a:path w="187025" h="107123">
                  <a:moveTo>
                    <a:pt x="0" y="44034"/>
                  </a:moveTo>
                  <a:lnTo>
                    <a:pt x="0" y="23401"/>
                  </a:lnTo>
                  <a:lnTo>
                    <a:pt x="2590" y="19050"/>
                  </a:lnTo>
                  <a:lnTo>
                    <a:pt x="6910" y="17877"/>
                  </a:lnTo>
                  <a:lnTo>
                    <a:pt x="69764" y="27241"/>
                  </a:lnTo>
                  <a:lnTo>
                    <a:pt x="102820" y="19865"/>
                  </a:lnTo>
                  <a:lnTo>
                    <a:pt x="119402" y="9108"/>
                  </a:lnTo>
                  <a:lnTo>
                    <a:pt x="126242" y="2612"/>
                  </a:lnTo>
                  <a:lnTo>
                    <a:pt x="127348" y="8"/>
                  </a:lnTo>
                  <a:lnTo>
                    <a:pt x="124630" y="0"/>
                  </a:lnTo>
                  <a:lnTo>
                    <a:pt x="119362" y="1722"/>
                  </a:lnTo>
                  <a:lnTo>
                    <a:pt x="108904" y="10546"/>
                  </a:lnTo>
                  <a:lnTo>
                    <a:pt x="103696" y="16526"/>
                  </a:lnTo>
                  <a:lnTo>
                    <a:pt x="88114" y="53831"/>
                  </a:lnTo>
                  <a:lnTo>
                    <a:pt x="86953" y="79195"/>
                  </a:lnTo>
                  <a:lnTo>
                    <a:pt x="89063" y="90796"/>
                  </a:lnTo>
                  <a:lnTo>
                    <a:pt x="98242" y="98529"/>
                  </a:lnTo>
                  <a:lnTo>
                    <a:pt x="129172" y="107122"/>
                  </a:lnTo>
                  <a:lnTo>
                    <a:pt x="143984" y="105094"/>
                  </a:lnTo>
                  <a:lnTo>
                    <a:pt x="169655" y="91326"/>
                  </a:lnTo>
                  <a:lnTo>
                    <a:pt x="177882" y="81608"/>
                  </a:lnTo>
                  <a:lnTo>
                    <a:pt x="187024" y="59295"/>
                  </a:lnTo>
                  <a:lnTo>
                    <a:pt x="185143" y="49025"/>
                  </a:lnTo>
                  <a:lnTo>
                    <a:pt x="171536" y="30706"/>
                  </a:lnTo>
                  <a:lnTo>
                    <a:pt x="163590" y="25649"/>
                  </a:lnTo>
                  <a:lnTo>
                    <a:pt x="132149" y="2071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45B7140-0DB1-454F-A844-7040E3EADC0A}"/>
                </a:ext>
              </a:extLst>
            </p:cNvPr>
            <p:cNvSpPr/>
            <p:nvPr/>
          </p:nvSpPr>
          <p:spPr>
            <a:xfrm>
              <a:off x="8693829" y="11101016"/>
              <a:ext cx="252574" cy="196057"/>
            </a:xfrm>
            <a:custGeom>
              <a:avLst/>
              <a:gdLst/>
              <a:ahLst/>
              <a:cxnLst/>
              <a:rect l="0" t="0" r="0" b="0"/>
              <a:pathLst>
                <a:path w="252574" h="196057">
                  <a:moveTo>
                    <a:pt x="28069" y="57571"/>
                  </a:moveTo>
                  <a:lnTo>
                    <a:pt x="40449" y="53444"/>
                  </a:lnTo>
                  <a:lnTo>
                    <a:pt x="64653" y="34372"/>
                  </a:lnTo>
                  <a:lnTo>
                    <a:pt x="69734" y="26558"/>
                  </a:lnTo>
                  <a:lnTo>
                    <a:pt x="73075" y="10966"/>
                  </a:lnTo>
                  <a:lnTo>
                    <a:pt x="70165" y="5772"/>
                  </a:lnTo>
                  <a:lnTo>
                    <a:pt x="64770" y="2309"/>
                  </a:lnTo>
                  <a:lnTo>
                    <a:pt x="57718" y="0"/>
                  </a:lnTo>
                  <a:lnTo>
                    <a:pt x="27160" y="877"/>
                  </a:lnTo>
                  <a:lnTo>
                    <a:pt x="10102" y="9054"/>
                  </a:lnTo>
                  <a:lnTo>
                    <a:pt x="3135" y="14861"/>
                  </a:lnTo>
                  <a:lnTo>
                    <a:pt x="218" y="21324"/>
                  </a:lnTo>
                  <a:lnTo>
                    <a:pt x="0" y="28224"/>
                  </a:lnTo>
                  <a:lnTo>
                    <a:pt x="1583" y="35416"/>
                  </a:lnTo>
                  <a:lnTo>
                    <a:pt x="20317" y="62043"/>
                  </a:lnTo>
                  <a:lnTo>
                    <a:pt x="75319" y="118385"/>
                  </a:lnTo>
                  <a:lnTo>
                    <a:pt x="82890" y="129208"/>
                  </a:lnTo>
                  <a:lnTo>
                    <a:pt x="88998" y="150448"/>
                  </a:lnTo>
                  <a:lnTo>
                    <a:pt x="89417" y="160948"/>
                  </a:lnTo>
                  <a:lnTo>
                    <a:pt x="82973" y="179524"/>
                  </a:lnTo>
                  <a:lnTo>
                    <a:pt x="77628" y="188105"/>
                  </a:lnTo>
                  <a:lnTo>
                    <a:pt x="71472" y="192962"/>
                  </a:lnTo>
                  <a:lnTo>
                    <a:pt x="64778" y="195337"/>
                  </a:lnTo>
                  <a:lnTo>
                    <a:pt x="57724" y="196056"/>
                  </a:lnTo>
                  <a:lnTo>
                    <a:pt x="53885" y="193080"/>
                  </a:lnTo>
                  <a:lnTo>
                    <a:pt x="52189" y="187643"/>
                  </a:lnTo>
                  <a:lnTo>
                    <a:pt x="51922" y="180562"/>
                  </a:lnTo>
                  <a:lnTo>
                    <a:pt x="55199" y="173251"/>
                  </a:lnTo>
                  <a:lnTo>
                    <a:pt x="68054" y="158217"/>
                  </a:lnTo>
                  <a:lnTo>
                    <a:pt x="92193" y="147504"/>
                  </a:lnTo>
                  <a:lnTo>
                    <a:pt x="139774" y="134314"/>
                  </a:lnTo>
                  <a:lnTo>
                    <a:pt x="192164" y="114858"/>
                  </a:lnTo>
                  <a:lnTo>
                    <a:pt x="236767" y="87213"/>
                  </a:lnTo>
                  <a:lnTo>
                    <a:pt x="247527" y="77332"/>
                  </a:lnTo>
                  <a:lnTo>
                    <a:pt x="252109" y="67290"/>
                  </a:lnTo>
                  <a:lnTo>
                    <a:pt x="252573" y="57141"/>
                  </a:lnTo>
                  <a:lnTo>
                    <a:pt x="250291" y="46920"/>
                  </a:lnTo>
                  <a:lnTo>
                    <a:pt x="244451" y="40969"/>
                  </a:lnTo>
                  <a:lnTo>
                    <a:pt x="236240" y="37866"/>
                  </a:lnTo>
                  <a:lnTo>
                    <a:pt x="226447" y="36661"/>
                  </a:lnTo>
                  <a:lnTo>
                    <a:pt x="218191" y="40177"/>
                  </a:lnTo>
                  <a:lnTo>
                    <a:pt x="204410" y="55598"/>
                  </a:lnTo>
                  <a:lnTo>
                    <a:pt x="199437" y="81454"/>
                  </a:lnTo>
                  <a:lnTo>
                    <a:pt x="205270" y="141947"/>
                  </a:lnTo>
                  <a:lnTo>
                    <a:pt x="206859" y="15085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CA79352-7A4A-4C71-8A46-4B01752B32DD}"/>
              </a:ext>
            </a:extLst>
          </p:cNvPr>
          <p:cNvGrpSpPr/>
          <p:nvPr/>
        </p:nvGrpSpPr>
        <p:grpSpPr>
          <a:xfrm>
            <a:off x="6576404" y="8655593"/>
            <a:ext cx="1663536" cy="1049346"/>
            <a:chOff x="6576404" y="8655593"/>
            <a:chExt cx="1663536" cy="1049346"/>
          </a:xfrm>
        </p:grpSpPr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7D98762-F451-410F-AC34-F9CFAE262700}"/>
                </a:ext>
              </a:extLst>
            </p:cNvPr>
            <p:cNvSpPr/>
            <p:nvPr/>
          </p:nvSpPr>
          <p:spPr>
            <a:xfrm>
              <a:off x="6576404" y="9362903"/>
              <a:ext cx="240980" cy="342036"/>
            </a:xfrm>
            <a:custGeom>
              <a:avLst/>
              <a:gdLst/>
              <a:ahLst/>
              <a:cxnLst/>
              <a:rect l="0" t="0" r="0" b="0"/>
              <a:pathLst>
                <a:path w="240980" h="342036">
                  <a:moveTo>
                    <a:pt x="0" y="342035"/>
                  </a:moveTo>
                  <a:lnTo>
                    <a:pt x="0" y="325529"/>
                  </a:lnTo>
                  <a:lnTo>
                    <a:pt x="20762" y="266732"/>
                  </a:lnTo>
                  <a:lnTo>
                    <a:pt x="46459" y="213197"/>
                  </a:lnTo>
                  <a:lnTo>
                    <a:pt x="81110" y="158669"/>
                  </a:lnTo>
                  <a:lnTo>
                    <a:pt x="125300" y="102765"/>
                  </a:lnTo>
                  <a:lnTo>
                    <a:pt x="169125" y="57765"/>
                  </a:lnTo>
                  <a:lnTo>
                    <a:pt x="216522" y="17115"/>
                  </a:lnTo>
                  <a:lnTo>
                    <a:pt x="240979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D08E8F7-F002-4971-BEFA-FCCC8EA031E6}"/>
                </a:ext>
              </a:extLst>
            </p:cNvPr>
            <p:cNvSpPr/>
            <p:nvPr/>
          </p:nvSpPr>
          <p:spPr>
            <a:xfrm>
              <a:off x="6756443" y="9323929"/>
              <a:ext cx="80055" cy="140031"/>
            </a:xfrm>
            <a:custGeom>
              <a:avLst/>
              <a:gdLst/>
              <a:ahLst/>
              <a:cxnLst/>
              <a:rect l="0" t="0" r="0" b="0"/>
              <a:pathLst>
                <a:path w="80055" h="140031">
                  <a:moveTo>
                    <a:pt x="14300" y="15653"/>
                  </a:moveTo>
                  <a:lnTo>
                    <a:pt x="1920" y="11527"/>
                  </a:lnTo>
                  <a:lnTo>
                    <a:pt x="0" y="12038"/>
                  </a:lnTo>
                  <a:lnTo>
                    <a:pt x="448" y="14107"/>
                  </a:lnTo>
                  <a:lnTo>
                    <a:pt x="2473" y="17213"/>
                  </a:lnTo>
                  <a:lnTo>
                    <a:pt x="7279" y="17557"/>
                  </a:lnTo>
                  <a:lnTo>
                    <a:pt x="62940" y="0"/>
                  </a:lnTo>
                  <a:lnTo>
                    <a:pt x="77952" y="3226"/>
                  </a:lnTo>
                  <a:lnTo>
                    <a:pt x="80054" y="10824"/>
                  </a:lnTo>
                  <a:lnTo>
                    <a:pt x="69419" y="73369"/>
                  </a:lnTo>
                  <a:lnTo>
                    <a:pt x="63452" y="120279"/>
                  </a:lnTo>
                  <a:lnTo>
                    <a:pt x="60940" y="14003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541450-8454-4645-BB4A-974817DD16AB}"/>
                </a:ext>
              </a:extLst>
            </p:cNvPr>
            <p:cNvSpPr/>
            <p:nvPr/>
          </p:nvSpPr>
          <p:spPr>
            <a:xfrm>
              <a:off x="6934966" y="9113336"/>
              <a:ext cx="88238" cy="164058"/>
            </a:xfrm>
            <a:custGeom>
              <a:avLst/>
              <a:gdLst/>
              <a:ahLst/>
              <a:cxnLst/>
              <a:rect l="0" t="0" r="0" b="0"/>
              <a:pathLst>
                <a:path w="88238" h="164058">
                  <a:moveTo>
                    <a:pt x="61209" y="47455"/>
                  </a:moveTo>
                  <a:lnTo>
                    <a:pt x="50388" y="14996"/>
                  </a:lnTo>
                  <a:lnTo>
                    <a:pt x="40852" y="4814"/>
                  </a:lnTo>
                  <a:lnTo>
                    <a:pt x="34681" y="889"/>
                  </a:lnTo>
                  <a:lnTo>
                    <a:pt x="28841" y="0"/>
                  </a:lnTo>
                  <a:lnTo>
                    <a:pt x="23219" y="1136"/>
                  </a:lnTo>
                  <a:lnTo>
                    <a:pt x="17744" y="3620"/>
                  </a:lnTo>
                  <a:lnTo>
                    <a:pt x="7054" y="17895"/>
                  </a:lnTo>
                  <a:lnTo>
                    <a:pt x="1785" y="27748"/>
                  </a:lnTo>
                  <a:lnTo>
                    <a:pt x="0" y="36045"/>
                  </a:lnTo>
                  <a:lnTo>
                    <a:pt x="536" y="43303"/>
                  </a:lnTo>
                  <a:lnTo>
                    <a:pt x="2622" y="49869"/>
                  </a:lnTo>
                  <a:lnTo>
                    <a:pt x="16457" y="61771"/>
                  </a:lnTo>
                  <a:lnTo>
                    <a:pt x="74733" y="91342"/>
                  </a:lnTo>
                  <a:lnTo>
                    <a:pt x="88237" y="111586"/>
                  </a:lnTo>
                  <a:lnTo>
                    <a:pt x="87864" y="122167"/>
                  </a:lnTo>
                  <a:lnTo>
                    <a:pt x="75935" y="143135"/>
                  </a:lnTo>
                  <a:lnTo>
                    <a:pt x="66707" y="150110"/>
                  </a:lnTo>
                  <a:lnTo>
                    <a:pt x="22341" y="16405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9C9175E-CED3-4892-9047-05CDB8B69EC0}"/>
                </a:ext>
              </a:extLst>
            </p:cNvPr>
            <p:cNvSpPr/>
            <p:nvPr/>
          </p:nvSpPr>
          <p:spPr>
            <a:xfrm>
              <a:off x="7070835" y="9119981"/>
              <a:ext cx="80811" cy="76294"/>
            </a:xfrm>
            <a:custGeom>
              <a:avLst/>
              <a:gdLst/>
              <a:ahLst/>
              <a:cxnLst/>
              <a:rect l="0" t="0" r="0" b="0"/>
              <a:pathLst>
                <a:path w="80811" h="76294">
                  <a:moveTo>
                    <a:pt x="41942" y="64131"/>
                  </a:moveTo>
                  <a:lnTo>
                    <a:pt x="50195" y="72384"/>
                  </a:lnTo>
                  <a:lnTo>
                    <a:pt x="53491" y="72224"/>
                  </a:lnTo>
                  <a:lnTo>
                    <a:pt x="56551" y="69526"/>
                  </a:lnTo>
                  <a:lnTo>
                    <a:pt x="59455" y="65136"/>
                  </a:lnTo>
                  <a:lnTo>
                    <a:pt x="63542" y="42452"/>
                  </a:lnTo>
                  <a:lnTo>
                    <a:pt x="56500" y="13849"/>
                  </a:lnTo>
                  <a:lnTo>
                    <a:pt x="50784" y="7289"/>
                  </a:lnTo>
                  <a:lnTo>
                    <a:pt x="35220" y="0"/>
                  </a:lnTo>
                  <a:lnTo>
                    <a:pt x="27097" y="2375"/>
                  </a:lnTo>
                  <a:lnTo>
                    <a:pt x="11160" y="16530"/>
                  </a:lnTo>
                  <a:lnTo>
                    <a:pt x="2350" y="37216"/>
                  </a:lnTo>
                  <a:lnTo>
                    <a:pt x="0" y="48779"/>
                  </a:lnTo>
                  <a:lnTo>
                    <a:pt x="1025" y="58215"/>
                  </a:lnTo>
                  <a:lnTo>
                    <a:pt x="9074" y="73305"/>
                  </a:lnTo>
                  <a:lnTo>
                    <a:pt x="15712" y="76293"/>
                  </a:lnTo>
                  <a:lnTo>
                    <a:pt x="32300" y="75007"/>
                  </a:lnTo>
                  <a:lnTo>
                    <a:pt x="39833" y="69653"/>
                  </a:lnTo>
                  <a:lnTo>
                    <a:pt x="52808" y="52190"/>
                  </a:lnTo>
                  <a:lnTo>
                    <a:pt x="63666" y="13563"/>
                  </a:lnTo>
                  <a:lnTo>
                    <a:pt x="65926" y="14008"/>
                  </a:lnTo>
                  <a:lnTo>
                    <a:pt x="80810" y="4858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BF6D2B9F-5D0D-4D7A-B89D-A15C40D3DA9F}"/>
                </a:ext>
              </a:extLst>
            </p:cNvPr>
            <p:cNvSpPr/>
            <p:nvPr/>
          </p:nvSpPr>
          <p:spPr>
            <a:xfrm>
              <a:off x="7210902" y="9059735"/>
              <a:ext cx="72894" cy="97295"/>
            </a:xfrm>
            <a:custGeom>
              <a:avLst/>
              <a:gdLst/>
              <a:ahLst/>
              <a:cxnLst/>
              <a:rect l="0" t="0" r="0" b="0"/>
              <a:pathLst>
                <a:path w="72894" h="97295">
                  <a:moveTo>
                    <a:pt x="57346" y="0"/>
                  </a:moveTo>
                  <a:lnTo>
                    <a:pt x="36712" y="4127"/>
                  </a:lnTo>
                  <a:lnTo>
                    <a:pt x="19673" y="19973"/>
                  </a:lnTo>
                  <a:lnTo>
                    <a:pt x="6053" y="43426"/>
                  </a:lnTo>
                  <a:lnTo>
                    <a:pt x="0" y="68245"/>
                  </a:lnTo>
                  <a:lnTo>
                    <a:pt x="1841" y="78318"/>
                  </a:lnTo>
                  <a:lnTo>
                    <a:pt x="13099" y="94117"/>
                  </a:lnTo>
                  <a:lnTo>
                    <a:pt x="22666" y="97294"/>
                  </a:lnTo>
                  <a:lnTo>
                    <a:pt x="72893" y="9328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B305556-4AC8-4769-909B-C3FE1F800C23}"/>
                </a:ext>
              </a:extLst>
            </p:cNvPr>
            <p:cNvSpPr/>
            <p:nvPr/>
          </p:nvSpPr>
          <p:spPr>
            <a:xfrm>
              <a:off x="7314078" y="9013094"/>
              <a:ext cx="70774" cy="93283"/>
            </a:xfrm>
            <a:custGeom>
              <a:avLst/>
              <a:gdLst/>
              <a:ahLst/>
              <a:cxnLst/>
              <a:rect l="0" t="0" r="0" b="0"/>
              <a:pathLst>
                <a:path w="70774" h="93283">
                  <a:moveTo>
                    <a:pt x="31905" y="0"/>
                  </a:moveTo>
                  <a:lnTo>
                    <a:pt x="7145" y="28886"/>
                  </a:lnTo>
                  <a:lnTo>
                    <a:pt x="1579" y="40851"/>
                  </a:lnTo>
                  <a:lnTo>
                    <a:pt x="0" y="63357"/>
                  </a:lnTo>
                  <a:lnTo>
                    <a:pt x="6316" y="72469"/>
                  </a:lnTo>
                  <a:lnTo>
                    <a:pt x="29458" y="87199"/>
                  </a:lnTo>
                  <a:lnTo>
                    <a:pt x="48380" y="92594"/>
                  </a:lnTo>
                  <a:lnTo>
                    <a:pt x="70773" y="9328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94BEF37C-970B-4E8B-97B5-458EED0B88F4}"/>
                </a:ext>
              </a:extLst>
            </p:cNvPr>
            <p:cNvSpPr/>
            <p:nvPr/>
          </p:nvSpPr>
          <p:spPr>
            <a:xfrm>
              <a:off x="7383667" y="8895532"/>
              <a:ext cx="164429" cy="156430"/>
            </a:xfrm>
            <a:custGeom>
              <a:avLst/>
              <a:gdLst/>
              <a:ahLst/>
              <a:cxnLst/>
              <a:rect l="0" t="0" r="0" b="0"/>
              <a:pathLst>
                <a:path w="164429" h="156430">
                  <a:moveTo>
                    <a:pt x="8958" y="16506"/>
                  </a:moveTo>
                  <a:lnTo>
                    <a:pt x="704" y="0"/>
                  </a:lnTo>
                  <a:lnTo>
                    <a:pt x="0" y="4639"/>
                  </a:lnTo>
                  <a:lnTo>
                    <a:pt x="7264" y="53968"/>
                  </a:lnTo>
                  <a:lnTo>
                    <a:pt x="19493" y="110907"/>
                  </a:lnTo>
                  <a:lnTo>
                    <a:pt x="26019" y="141956"/>
                  </a:lnTo>
                  <a:lnTo>
                    <a:pt x="29833" y="149371"/>
                  </a:lnTo>
                  <a:lnTo>
                    <a:pt x="34103" y="151724"/>
                  </a:lnTo>
                  <a:lnTo>
                    <a:pt x="38678" y="150701"/>
                  </a:lnTo>
                  <a:lnTo>
                    <a:pt x="48366" y="135746"/>
                  </a:lnTo>
                  <a:lnTo>
                    <a:pt x="68139" y="102796"/>
                  </a:lnTo>
                  <a:lnTo>
                    <a:pt x="76915" y="92171"/>
                  </a:lnTo>
                  <a:lnTo>
                    <a:pt x="85356" y="86815"/>
                  </a:lnTo>
                  <a:lnTo>
                    <a:pt x="93576" y="84972"/>
                  </a:lnTo>
                  <a:lnTo>
                    <a:pt x="101647" y="85471"/>
                  </a:lnTo>
                  <a:lnTo>
                    <a:pt x="119827" y="97541"/>
                  </a:lnTo>
                  <a:lnTo>
                    <a:pt x="155739" y="138566"/>
                  </a:lnTo>
                  <a:lnTo>
                    <a:pt x="164428" y="15642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DC54588-C78E-442A-83F4-49F79C1D4E1B}"/>
                </a:ext>
              </a:extLst>
            </p:cNvPr>
            <p:cNvSpPr/>
            <p:nvPr/>
          </p:nvSpPr>
          <p:spPr>
            <a:xfrm>
              <a:off x="7562441" y="8851712"/>
              <a:ext cx="351011" cy="161383"/>
            </a:xfrm>
            <a:custGeom>
              <a:avLst/>
              <a:gdLst/>
              <a:ahLst/>
              <a:cxnLst/>
              <a:rect l="0" t="0" r="0" b="0"/>
              <a:pathLst>
                <a:path w="351011" h="161383">
                  <a:moveTo>
                    <a:pt x="94483" y="161382"/>
                  </a:moveTo>
                  <a:lnTo>
                    <a:pt x="105303" y="128923"/>
                  </a:lnTo>
                  <a:lnTo>
                    <a:pt x="103323" y="114134"/>
                  </a:lnTo>
                  <a:lnTo>
                    <a:pt x="95821" y="99788"/>
                  </a:lnTo>
                  <a:lnTo>
                    <a:pt x="83849" y="87653"/>
                  </a:lnTo>
                  <a:lnTo>
                    <a:pt x="62982" y="83412"/>
                  </a:lnTo>
                  <a:lnTo>
                    <a:pt x="38159" y="86133"/>
                  </a:lnTo>
                  <a:lnTo>
                    <a:pt x="15611" y="95980"/>
                  </a:lnTo>
                  <a:lnTo>
                    <a:pt x="8216" y="103097"/>
                  </a:lnTo>
                  <a:lnTo>
                    <a:pt x="0" y="120218"/>
                  </a:lnTo>
                  <a:lnTo>
                    <a:pt x="2128" y="127893"/>
                  </a:lnTo>
                  <a:lnTo>
                    <a:pt x="16009" y="141027"/>
                  </a:lnTo>
                  <a:lnTo>
                    <a:pt x="25756" y="143493"/>
                  </a:lnTo>
                  <a:lnTo>
                    <a:pt x="48103" y="141627"/>
                  </a:lnTo>
                  <a:lnTo>
                    <a:pt x="57517" y="136984"/>
                  </a:lnTo>
                  <a:lnTo>
                    <a:pt x="72584" y="122611"/>
                  </a:lnTo>
                  <a:lnTo>
                    <a:pt x="80432" y="102404"/>
                  </a:lnTo>
                  <a:lnTo>
                    <a:pt x="82525" y="90969"/>
                  </a:lnTo>
                  <a:lnTo>
                    <a:pt x="84784" y="89392"/>
                  </a:lnTo>
                  <a:lnTo>
                    <a:pt x="94680" y="111739"/>
                  </a:lnTo>
                  <a:lnTo>
                    <a:pt x="109542" y="125211"/>
                  </a:lnTo>
                  <a:lnTo>
                    <a:pt x="127664" y="130046"/>
                  </a:lnTo>
                  <a:lnTo>
                    <a:pt x="137333" y="130127"/>
                  </a:lnTo>
                  <a:lnTo>
                    <a:pt x="145506" y="124135"/>
                  </a:lnTo>
                  <a:lnTo>
                    <a:pt x="159195" y="101352"/>
                  </a:lnTo>
                  <a:lnTo>
                    <a:pt x="164128" y="75681"/>
                  </a:lnTo>
                  <a:lnTo>
                    <a:pt x="161713" y="50739"/>
                  </a:lnTo>
                  <a:lnTo>
                    <a:pt x="150104" y="23321"/>
                  </a:lnTo>
                  <a:lnTo>
                    <a:pt x="150566" y="22701"/>
                  </a:lnTo>
                  <a:lnTo>
                    <a:pt x="152601" y="24878"/>
                  </a:lnTo>
                  <a:lnTo>
                    <a:pt x="167846" y="32068"/>
                  </a:lnTo>
                  <a:lnTo>
                    <a:pt x="186111" y="30205"/>
                  </a:lnTo>
                  <a:lnTo>
                    <a:pt x="207760" y="22754"/>
                  </a:lnTo>
                  <a:lnTo>
                    <a:pt x="234189" y="8311"/>
                  </a:lnTo>
                  <a:lnTo>
                    <a:pt x="235989" y="8374"/>
                  </a:lnTo>
                  <a:lnTo>
                    <a:pt x="224795" y="38673"/>
                  </a:lnTo>
                  <a:lnTo>
                    <a:pt x="225240" y="60779"/>
                  </a:lnTo>
                  <a:lnTo>
                    <a:pt x="230023" y="70128"/>
                  </a:lnTo>
                  <a:lnTo>
                    <a:pt x="246854" y="85125"/>
                  </a:lnTo>
                  <a:lnTo>
                    <a:pt x="257388" y="88087"/>
                  </a:lnTo>
                  <a:lnTo>
                    <a:pt x="280610" y="86771"/>
                  </a:lnTo>
                  <a:lnTo>
                    <a:pt x="291120" y="80547"/>
                  </a:lnTo>
                  <a:lnTo>
                    <a:pt x="309709" y="59812"/>
                  </a:lnTo>
                  <a:lnTo>
                    <a:pt x="317394" y="28716"/>
                  </a:lnTo>
                  <a:lnTo>
                    <a:pt x="319659" y="2227"/>
                  </a:lnTo>
                  <a:lnTo>
                    <a:pt x="321472" y="0"/>
                  </a:lnTo>
                  <a:lnTo>
                    <a:pt x="338841" y="21250"/>
                  </a:lnTo>
                  <a:lnTo>
                    <a:pt x="351010" y="4477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90FE63B-FBC6-47B2-AA27-580826F96E01}"/>
                </a:ext>
              </a:extLst>
            </p:cNvPr>
            <p:cNvSpPr/>
            <p:nvPr/>
          </p:nvSpPr>
          <p:spPr>
            <a:xfrm>
              <a:off x="7827942" y="8712951"/>
              <a:ext cx="54416" cy="20297"/>
            </a:xfrm>
            <a:custGeom>
              <a:avLst/>
              <a:gdLst/>
              <a:ahLst/>
              <a:cxnLst/>
              <a:rect l="0" t="0" r="0" b="0"/>
              <a:pathLst>
                <a:path w="54416" h="20297">
                  <a:moveTo>
                    <a:pt x="54415" y="20296"/>
                  </a:moveTo>
                  <a:lnTo>
                    <a:pt x="42034" y="7916"/>
                  </a:lnTo>
                  <a:lnTo>
                    <a:pt x="26744" y="1838"/>
                  </a:lnTo>
                  <a:lnTo>
                    <a:pt x="11886" y="0"/>
                  </a:lnTo>
                  <a:lnTo>
                    <a:pt x="7924" y="719"/>
                  </a:lnTo>
                  <a:lnTo>
                    <a:pt x="0" y="474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933FC255-9A79-4764-8E9F-28D25AD9239B}"/>
                </a:ext>
              </a:extLst>
            </p:cNvPr>
            <p:cNvSpPr/>
            <p:nvPr/>
          </p:nvSpPr>
          <p:spPr>
            <a:xfrm>
              <a:off x="7984607" y="8655593"/>
              <a:ext cx="99863" cy="205845"/>
            </a:xfrm>
            <a:custGeom>
              <a:avLst/>
              <a:gdLst/>
              <a:ahLst/>
              <a:cxnLst/>
              <a:rect l="0" t="0" r="0" b="0"/>
              <a:pathLst>
                <a:path w="99863" h="205845">
                  <a:moveTo>
                    <a:pt x="45447" y="139842"/>
                  </a:moveTo>
                  <a:lnTo>
                    <a:pt x="53700" y="131588"/>
                  </a:lnTo>
                  <a:lnTo>
                    <a:pt x="55268" y="126566"/>
                  </a:lnTo>
                  <a:lnTo>
                    <a:pt x="54706" y="114076"/>
                  </a:lnTo>
                  <a:lnTo>
                    <a:pt x="51620" y="110573"/>
                  </a:lnTo>
                  <a:lnTo>
                    <a:pt x="46971" y="109101"/>
                  </a:lnTo>
                  <a:lnTo>
                    <a:pt x="41281" y="108984"/>
                  </a:lnTo>
                  <a:lnTo>
                    <a:pt x="16765" y="121198"/>
                  </a:lnTo>
                  <a:lnTo>
                    <a:pt x="4484" y="141057"/>
                  </a:lnTo>
                  <a:lnTo>
                    <a:pt x="0" y="153608"/>
                  </a:lnTo>
                  <a:lnTo>
                    <a:pt x="465" y="166293"/>
                  </a:lnTo>
                  <a:lnTo>
                    <a:pt x="10196" y="191906"/>
                  </a:lnTo>
                  <a:lnTo>
                    <a:pt x="17627" y="199598"/>
                  </a:lnTo>
                  <a:lnTo>
                    <a:pt x="26037" y="203864"/>
                  </a:lnTo>
                  <a:lnTo>
                    <a:pt x="35097" y="205844"/>
                  </a:lnTo>
                  <a:lnTo>
                    <a:pt x="42866" y="202845"/>
                  </a:lnTo>
                  <a:lnTo>
                    <a:pt x="56104" y="187997"/>
                  </a:lnTo>
                  <a:lnTo>
                    <a:pt x="60889" y="130599"/>
                  </a:lnTo>
                  <a:lnTo>
                    <a:pt x="54037" y="84773"/>
                  </a:lnTo>
                  <a:lnTo>
                    <a:pt x="37916" y="24485"/>
                  </a:lnTo>
                  <a:lnTo>
                    <a:pt x="29143" y="1336"/>
                  </a:lnTo>
                  <a:lnTo>
                    <a:pt x="26804" y="0"/>
                  </a:lnTo>
                  <a:lnTo>
                    <a:pt x="25244" y="2564"/>
                  </a:lnTo>
                  <a:lnTo>
                    <a:pt x="35430" y="47439"/>
                  </a:lnTo>
                  <a:lnTo>
                    <a:pt x="58986" y="107185"/>
                  </a:lnTo>
                  <a:lnTo>
                    <a:pt x="89100" y="166341"/>
                  </a:lnTo>
                  <a:lnTo>
                    <a:pt x="99862" y="18648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B3EC7120-A0F7-41E4-B9EB-F9FC32532E0B}"/>
                </a:ext>
              </a:extLst>
            </p:cNvPr>
            <p:cNvSpPr/>
            <p:nvPr/>
          </p:nvSpPr>
          <p:spPr>
            <a:xfrm>
              <a:off x="8131428" y="8706496"/>
              <a:ext cx="108512" cy="104487"/>
            </a:xfrm>
            <a:custGeom>
              <a:avLst/>
              <a:gdLst/>
              <a:ahLst/>
              <a:cxnLst/>
              <a:rect l="0" t="0" r="0" b="0"/>
              <a:pathLst>
                <a:path w="108512" h="104487">
                  <a:moveTo>
                    <a:pt x="30775" y="50072"/>
                  </a:moveTo>
                  <a:lnTo>
                    <a:pt x="43155" y="45944"/>
                  </a:lnTo>
                  <a:lnTo>
                    <a:pt x="53841" y="34705"/>
                  </a:lnTo>
                  <a:lnTo>
                    <a:pt x="59108" y="26872"/>
                  </a:lnTo>
                  <a:lnTo>
                    <a:pt x="60029" y="19057"/>
                  </a:lnTo>
                  <a:lnTo>
                    <a:pt x="54142" y="3466"/>
                  </a:lnTo>
                  <a:lnTo>
                    <a:pt x="47216" y="0"/>
                  </a:lnTo>
                  <a:lnTo>
                    <a:pt x="28006" y="754"/>
                  </a:lnTo>
                  <a:lnTo>
                    <a:pt x="19429" y="6828"/>
                  </a:lnTo>
                  <a:lnTo>
                    <a:pt x="5292" y="27398"/>
                  </a:lnTo>
                  <a:lnTo>
                    <a:pt x="159" y="51511"/>
                  </a:lnTo>
                  <a:lnTo>
                    <a:pt x="0" y="63986"/>
                  </a:lnTo>
                  <a:lnTo>
                    <a:pt x="6804" y="74896"/>
                  </a:lnTo>
                  <a:lnTo>
                    <a:pt x="32790" y="93926"/>
                  </a:lnTo>
                  <a:lnTo>
                    <a:pt x="62766" y="101808"/>
                  </a:lnTo>
                  <a:lnTo>
                    <a:pt x="108511" y="10448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B593EC38-8233-4961-ADDD-F02804CD0404}"/>
              </a:ext>
            </a:extLst>
          </p:cNvPr>
          <p:cNvGrpSpPr/>
          <p:nvPr/>
        </p:nvGrpSpPr>
        <p:grpSpPr>
          <a:xfrm>
            <a:off x="1118145" y="9021303"/>
            <a:ext cx="1136179" cy="813309"/>
            <a:chOff x="1118145" y="9021303"/>
            <a:chExt cx="1136179" cy="813309"/>
          </a:xfrm>
        </p:grpSpPr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4424A62-2F8F-4F99-AFBC-BB44F2BE3925}"/>
                </a:ext>
              </a:extLst>
            </p:cNvPr>
            <p:cNvSpPr/>
            <p:nvPr/>
          </p:nvSpPr>
          <p:spPr>
            <a:xfrm>
              <a:off x="1888967" y="9642749"/>
              <a:ext cx="365357" cy="155473"/>
            </a:xfrm>
            <a:custGeom>
              <a:avLst/>
              <a:gdLst/>
              <a:ahLst/>
              <a:cxnLst/>
              <a:rect l="0" t="0" r="0" b="0"/>
              <a:pathLst>
                <a:path w="365357" h="155473">
                  <a:moveTo>
                    <a:pt x="365356" y="155472"/>
                  </a:moveTo>
                  <a:lnTo>
                    <a:pt x="313824" y="125579"/>
                  </a:lnTo>
                  <a:lnTo>
                    <a:pt x="254117" y="97287"/>
                  </a:lnTo>
                  <a:lnTo>
                    <a:pt x="206485" y="75276"/>
                  </a:lnTo>
                  <a:lnTo>
                    <a:pt x="163460" y="58791"/>
                  </a:lnTo>
                  <a:lnTo>
                    <a:pt x="113244" y="40813"/>
                  </a:lnTo>
                  <a:lnTo>
                    <a:pt x="50445" y="1785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4E9BCA14-DD8D-4012-A0DC-9606EDC3EFBB}"/>
                </a:ext>
              </a:extLst>
            </p:cNvPr>
            <p:cNvSpPr/>
            <p:nvPr/>
          </p:nvSpPr>
          <p:spPr>
            <a:xfrm>
              <a:off x="1891929" y="9584002"/>
              <a:ext cx="121416" cy="123718"/>
            </a:xfrm>
            <a:custGeom>
              <a:avLst/>
              <a:gdLst/>
              <a:ahLst/>
              <a:cxnLst/>
              <a:rect l="0" t="0" r="0" b="0"/>
              <a:pathLst>
                <a:path w="121416" h="123718">
                  <a:moveTo>
                    <a:pt x="4812" y="82068"/>
                  </a:moveTo>
                  <a:lnTo>
                    <a:pt x="15571" y="113590"/>
                  </a:lnTo>
                  <a:lnTo>
                    <a:pt x="19758" y="121220"/>
                  </a:lnTo>
                  <a:lnTo>
                    <a:pt x="24277" y="123717"/>
                  </a:lnTo>
                  <a:lnTo>
                    <a:pt x="29017" y="122789"/>
                  </a:lnTo>
                  <a:lnTo>
                    <a:pt x="33904" y="119581"/>
                  </a:lnTo>
                  <a:lnTo>
                    <a:pt x="35435" y="113122"/>
                  </a:lnTo>
                  <a:lnTo>
                    <a:pt x="32530" y="94430"/>
                  </a:lnTo>
                  <a:lnTo>
                    <a:pt x="11246" y="37422"/>
                  </a:lnTo>
                  <a:lnTo>
                    <a:pt x="186" y="12704"/>
                  </a:lnTo>
                  <a:lnTo>
                    <a:pt x="0" y="5596"/>
                  </a:lnTo>
                  <a:lnTo>
                    <a:pt x="3332" y="1720"/>
                  </a:lnTo>
                  <a:lnTo>
                    <a:pt x="9007" y="0"/>
                  </a:lnTo>
                  <a:lnTo>
                    <a:pt x="69600" y="3166"/>
                  </a:lnTo>
                  <a:lnTo>
                    <a:pt x="121415" y="433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41D8E796-D2F2-4099-A3FE-16EA90B88C31}"/>
                </a:ext>
              </a:extLst>
            </p:cNvPr>
            <p:cNvSpPr/>
            <p:nvPr/>
          </p:nvSpPr>
          <p:spPr>
            <a:xfrm>
              <a:off x="1118145" y="9584336"/>
              <a:ext cx="218903" cy="250276"/>
            </a:xfrm>
            <a:custGeom>
              <a:avLst/>
              <a:gdLst/>
              <a:ahLst/>
              <a:cxnLst/>
              <a:rect l="0" t="0" r="0" b="0"/>
              <a:pathLst>
                <a:path w="218903" h="250276">
                  <a:moveTo>
                    <a:pt x="78978" y="190563"/>
                  </a:moveTo>
                  <a:lnTo>
                    <a:pt x="62472" y="178184"/>
                  </a:lnTo>
                  <a:lnTo>
                    <a:pt x="52427" y="177128"/>
                  </a:lnTo>
                  <a:lnTo>
                    <a:pt x="27446" y="182865"/>
                  </a:lnTo>
                  <a:lnTo>
                    <a:pt x="18712" y="189750"/>
                  </a:lnTo>
                  <a:lnTo>
                    <a:pt x="9007" y="208917"/>
                  </a:lnTo>
                  <a:lnTo>
                    <a:pt x="9874" y="219209"/>
                  </a:lnTo>
                  <a:lnTo>
                    <a:pt x="20050" y="239859"/>
                  </a:lnTo>
                  <a:lnTo>
                    <a:pt x="31055" y="245884"/>
                  </a:lnTo>
                  <a:lnTo>
                    <a:pt x="61710" y="250275"/>
                  </a:lnTo>
                  <a:lnTo>
                    <a:pt x="75240" y="246783"/>
                  </a:lnTo>
                  <a:lnTo>
                    <a:pt x="97182" y="231384"/>
                  </a:lnTo>
                  <a:lnTo>
                    <a:pt x="103206" y="218642"/>
                  </a:lnTo>
                  <a:lnTo>
                    <a:pt x="107597" y="186056"/>
                  </a:lnTo>
                  <a:lnTo>
                    <a:pt x="90546" y="137025"/>
                  </a:lnTo>
                  <a:lnTo>
                    <a:pt x="61662" y="82988"/>
                  </a:lnTo>
                  <a:lnTo>
                    <a:pt x="19721" y="22892"/>
                  </a:lnTo>
                  <a:lnTo>
                    <a:pt x="1970" y="592"/>
                  </a:lnTo>
                  <a:lnTo>
                    <a:pt x="0" y="0"/>
                  </a:lnTo>
                  <a:lnTo>
                    <a:pt x="34530" y="62291"/>
                  </a:lnTo>
                  <a:lnTo>
                    <a:pt x="78284" y="119927"/>
                  </a:lnTo>
                  <a:lnTo>
                    <a:pt x="129540" y="164260"/>
                  </a:lnTo>
                  <a:lnTo>
                    <a:pt x="155865" y="174266"/>
                  </a:lnTo>
                  <a:lnTo>
                    <a:pt x="166513" y="174516"/>
                  </a:lnTo>
                  <a:lnTo>
                    <a:pt x="173611" y="170364"/>
                  </a:lnTo>
                  <a:lnTo>
                    <a:pt x="178343" y="163278"/>
                  </a:lnTo>
                  <a:lnTo>
                    <a:pt x="181498" y="154235"/>
                  </a:lnTo>
                  <a:lnTo>
                    <a:pt x="175790" y="128064"/>
                  </a:lnTo>
                  <a:lnTo>
                    <a:pt x="151132" y="78879"/>
                  </a:lnTo>
                  <a:lnTo>
                    <a:pt x="152993" y="78104"/>
                  </a:lnTo>
                  <a:lnTo>
                    <a:pt x="162833" y="82712"/>
                  </a:lnTo>
                  <a:lnTo>
                    <a:pt x="218902" y="120602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3F9D3BB-47EE-4AA3-A3BA-C622E0621D2B}"/>
                </a:ext>
              </a:extLst>
            </p:cNvPr>
            <p:cNvSpPr/>
            <p:nvPr/>
          </p:nvSpPr>
          <p:spPr>
            <a:xfrm>
              <a:off x="1212670" y="9565015"/>
              <a:ext cx="38869" cy="31095"/>
            </a:xfrm>
            <a:custGeom>
              <a:avLst/>
              <a:gdLst/>
              <a:ahLst/>
              <a:cxnLst/>
              <a:rect l="0" t="0" r="0" b="0"/>
              <a:pathLst>
                <a:path w="38869" h="31095">
                  <a:moveTo>
                    <a:pt x="38868" y="31094"/>
                  </a:moveTo>
                  <a:lnTo>
                    <a:pt x="21114" y="972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0E89931-2A9B-4277-9CC1-A96DF5D20EC9}"/>
                </a:ext>
              </a:extLst>
            </p:cNvPr>
            <p:cNvSpPr/>
            <p:nvPr/>
          </p:nvSpPr>
          <p:spPr>
            <a:xfrm>
              <a:off x="1323981" y="9566262"/>
              <a:ext cx="96190" cy="115356"/>
            </a:xfrm>
            <a:custGeom>
              <a:avLst/>
              <a:gdLst/>
              <a:ahLst/>
              <a:cxnLst/>
              <a:rect l="0" t="0" r="0" b="0"/>
              <a:pathLst>
                <a:path w="96190" h="115356">
                  <a:moveTo>
                    <a:pt x="20839" y="14299"/>
                  </a:moveTo>
                  <a:lnTo>
                    <a:pt x="16713" y="1919"/>
                  </a:lnTo>
                  <a:lnTo>
                    <a:pt x="13770" y="0"/>
                  </a:lnTo>
                  <a:lnTo>
                    <a:pt x="10080" y="448"/>
                  </a:lnTo>
                  <a:lnTo>
                    <a:pt x="5893" y="2473"/>
                  </a:lnTo>
                  <a:lnTo>
                    <a:pt x="3101" y="7279"/>
                  </a:lnTo>
                  <a:lnTo>
                    <a:pt x="0" y="21832"/>
                  </a:lnTo>
                  <a:lnTo>
                    <a:pt x="3228" y="35210"/>
                  </a:lnTo>
                  <a:lnTo>
                    <a:pt x="6507" y="41196"/>
                  </a:lnTo>
                  <a:lnTo>
                    <a:pt x="12148" y="45186"/>
                  </a:lnTo>
                  <a:lnTo>
                    <a:pt x="36594" y="50803"/>
                  </a:lnTo>
                  <a:lnTo>
                    <a:pt x="75807" y="57307"/>
                  </a:lnTo>
                  <a:lnTo>
                    <a:pt x="85987" y="61110"/>
                  </a:lnTo>
                  <a:lnTo>
                    <a:pt x="91910" y="66235"/>
                  </a:lnTo>
                  <a:lnTo>
                    <a:pt x="94996" y="72244"/>
                  </a:lnTo>
                  <a:lnTo>
                    <a:pt x="96189" y="78841"/>
                  </a:lnTo>
                  <a:lnTo>
                    <a:pt x="92908" y="93080"/>
                  </a:lnTo>
                  <a:lnTo>
                    <a:pt x="89614" y="100505"/>
                  </a:lnTo>
                  <a:lnTo>
                    <a:pt x="85691" y="105455"/>
                  </a:lnTo>
                  <a:lnTo>
                    <a:pt x="67480" y="11535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11485E2-8D53-4B9D-8A7B-E61D2B930D86}"/>
                </a:ext>
              </a:extLst>
            </p:cNvPr>
            <p:cNvSpPr/>
            <p:nvPr/>
          </p:nvSpPr>
          <p:spPr>
            <a:xfrm>
              <a:off x="1401010" y="9501039"/>
              <a:ext cx="83735" cy="71566"/>
            </a:xfrm>
            <a:custGeom>
              <a:avLst/>
              <a:gdLst/>
              <a:ahLst/>
              <a:cxnLst/>
              <a:rect l="0" t="0" r="0" b="0"/>
              <a:pathLst>
                <a:path w="83735" h="71566">
                  <a:moveTo>
                    <a:pt x="37093" y="40655"/>
                  </a:moveTo>
                  <a:lnTo>
                    <a:pt x="49473" y="36528"/>
                  </a:lnTo>
                  <a:lnTo>
                    <a:pt x="53119" y="31857"/>
                  </a:lnTo>
                  <a:lnTo>
                    <a:pt x="57171" y="17455"/>
                  </a:lnTo>
                  <a:lnTo>
                    <a:pt x="54797" y="11368"/>
                  </a:lnTo>
                  <a:lnTo>
                    <a:pt x="49759" y="6448"/>
                  </a:lnTo>
                  <a:lnTo>
                    <a:pt x="42946" y="2303"/>
                  </a:lnTo>
                  <a:lnTo>
                    <a:pt x="28466" y="0"/>
                  </a:lnTo>
                  <a:lnTo>
                    <a:pt x="20977" y="596"/>
                  </a:lnTo>
                  <a:lnTo>
                    <a:pt x="14257" y="4448"/>
                  </a:lnTo>
                  <a:lnTo>
                    <a:pt x="2183" y="17940"/>
                  </a:lnTo>
                  <a:lnTo>
                    <a:pt x="0" y="26376"/>
                  </a:lnTo>
                  <a:lnTo>
                    <a:pt x="2181" y="44961"/>
                  </a:lnTo>
                  <a:lnTo>
                    <a:pt x="13515" y="60131"/>
                  </a:lnTo>
                  <a:lnTo>
                    <a:pt x="21374" y="66595"/>
                  </a:lnTo>
                  <a:lnTo>
                    <a:pt x="39320" y="71473"/>
                  </a:lnTo>
                  <a:lnTo>
                    <a:pt x="48942" y="71565"/>
                  </a:lnTo>
                  <a:lnTo>
                    <a:pt x="55357" y="68171"/>
                  </a:lnTo>
                  <a:lnTo>
                    <a:pt x="59633" y="62454"/>
                  </a:lnTo>
                  <a:lnTo>
                    <a:pt x="62484" y="55187"/>
                  </a:lnTo>
                  <a:lnTo>
                    <a:pt x="61046" y="37900"/>
                  </a:lnTo>
                  <a:lnTo>
                    <a:pt x="54648" y="20429"/>
                  </a:lnTo>
                  <a:lnTo>
                    <a:pt x="44789" y="4335"/>
                  </a:lnTo>
                  <a:lnTo>
                    <a:pt x="45679" y="4350"/>
                  </a:lnTo>
                  <a:lnTo>
                    <a:pt x="83734" y="40655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1B911278-A475-4061-9FFE-3632084E6C67}"/>
                </a:ext>
              </a:extLst>
            </p:cNvPr>
            <p:cNvSpPr/>
            <p:nvPr/>
          </p:nvSpPr>
          <p:spPr>
            <a:xfrm>
              <a:off x="1483859" y="9463959"/>
              <a:ext cx="78621" cy="70641"/>
            </a:xfrm>
            <a:custGeom>
              <a:avLst/>
              <a:gdLst/>
              <a:ahLst/>
              <a:cxnLst/>
              <a:rect l="0" t="0" r="0" b="0"/>
              <a:pathLst>
                <a:path w="78621" h="70641">
                  <a:moveTo>
                    <a:pt x="24205" y="0"/>
                  </a:moveTo>
                  <a:lnTo>
                    <a:pt x="11825" y="4126"/>
                  </a:lnTo>
                  <a:lnTo>
                    <a:pt x="7315" y="8796"/>
                  </a:lnTo>
                  <a:lnTo>
                    <a:pt x="0" y="23198"/>
                  </a:lnTo>
                  <a:lnTo>
                    <a:pt x="1158" y="31876"/>
                  </a:lnTo>
                  <a:lnTo>
                    <a:pt x="11659" y="50732"/>
                  </a:lnTo>
                  <a:lnTo>
                    <a:pt x="30146" y="63718"/>
                  </a:lnTo>
                  <a:lnTo>
                    <a:pt x="50166" y="70640"/>
                  </a:lnTo>
                  <a:lnTo>
                    <a:pt x="78620" y="69961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B4E68C21-4FE4-4859-B883-7679DD5042A3}"/>
                </a:ext>
              </a:extLst>
            </p:cNvPr>
            <p:cNvSpPr/>
            <p:nvPr/>
          </p:nvSpPr>
          <p:spPr>
            <a:xfrm>
              <a:off x="1552297" y="9397643"/>
              <a:ext cx="64598" cy="89637"/>
            </a:xfrm>
            <a:custGeom>
              <a:avLst/>
              <a:gdLst/>
              <a:ahLst/>
              <a:cxnLst/>
              <a:rect l="0" t="0" r="0" b="0"/>
              <a:pathLst>
                <a:path w="64598" h="89637">
                  <a:moveTo>
                    <a:pt x="25729" y="4127"/>
                  </a:moveTo>
                  <a:lnTo>
                    <a:pt x="13349" y="0"/>
                  </a:lnTo>
                  <a:lnTo>
                    <a:pt x="8839" y="2240"/>
                  </a:lnTo>
                  <a:lnTo>
                    <a:pt x="1523" y="13941"/>
                  </a:lnTo>
                  <a:lnTo>
                    <a:pt x="0" y="32961"/>
                  </a:lnTo>
                  <a:lnTo>
                    <a:pt x="803" y="44079"/>
                  </a:lnTo>
                  <a:lnTo>
                    <a:pt x="10908" y="65646"/>
                  </a:lnTo>
                  <a:lnTo>
                    <a:pt x="18439" y="76234"/>
                  </a:lnTo>
                  <a:lnTo>
                    <a:pt x="26916" y="82429"/>
                  </a:lnTo>
                  <a:lnTo>
                    <a:pt x="64597" y="8963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B272B4E-AAA3-40C7-9C2A-0967CE6FAAB0}"/>
                </a:ext>
              </a:extLst>
            </p:cNvPr>
            <p:cNvSpPr/>
            <p:nvPr/>
          </p:nvSpPr>
          <p:spPr>
            <a:xfrm>
              <a:off x="1523881" y="9206091"/>
              <a:ext cx="341767" cy="213592"/>
            </a:xfrm>
            <a:custGeom>
              <a:avLst/>
              <a:gdLst/>
              <a:ahLst/>
              <a:cxnLst/>
              <a:rect l="0" t="0" r="0" b="0"/>
              <a:pathLst>
                <a:path w="341767" h="213592">
                  <a:moveTo>
                    <a:pt x="38598" y="94623"/>
                  </a:moveTo>
                  <a:lnTo>
                    <a:pt x="9711" y="73991"/>
                  </a:lnTo>
                  <a:lnTo>
                    <a:pt x="2929" y="71367"/>
                  </a:lnTo>
                  <a:lnTo>
                    <a:pt x="136" y="73073"/>
                  </a:lnTo>
                  <a:lnTo>
                    <a:pt x="0" y="77665"/>
                  </a:lnTo>
                  <a:lnTo>
                    <a:pt x="42046" y="138679"/>
                  </a:lnTo>
                  <a:lnTo>
                    <a:pt x="76184" y="187140"/>
                  </a:lnTo>
                  <a:lnTo>
                    <a:pt x="95034" y="210885"/>
                  </a:lnTo>
                  <a:lnTo>
                    <a:pt x="101270" y="213591"/>
                  </a:lnTo>
                  <a:lnTo>
                    <a:pt x="106291" y="212803"/>
                  </a:lnTo>
                  <a:lnTo>
                    <a:pt x="108775" y="206231"/>
                  </a:lnTo>
                  <a:lnTo>
                    <a:pt x="112885" y="152133"/>
                  </a:lnTo>
                  <a:lnTo>
                    <a:pt x="117489" y="147647"/>
                  </a:lnTo>
                  <a:lnTo>
                    <a:pt x="124014" y="146383"/>
                  </a:lnTo>
                  <a:lnTo>
                    <a:pt x="131819" y="147268"/>
                  </a:lnTo>
                  <a:lnTo>
                    <a:pt x="147400" y="155162"/>
                  </a:lnTo>
                  <a:lnTo>
                    <a:pt x="178516" y="177215"/>
                  </a:lnTo>
                  <a:lnTo>
                    <a:pt x="185428" y="178187"/>
                  </a:lnTo>
                  <a:lnTo>
                    <a:pt x="191763" y="176245"/>
                  </a:lnTo>
                  <a:lnTo>
                    <a:pt x="197714" y="172358"/>
                  </a:lnTo>
                  <a:lnTo>
                    <a:pt x="200817" y="165449"/>
                  </a:lnTo>
                  <a:lnTo>
                    <a:pt x="201962" y="146255"/>
                  </a:lnTo>
                  <a:lnTo>
                    <a:pt x="190379" y="123329"/>
                  </a:lnTo>
                  <a:lnTo>
                    <a:pt x="181244" y="111170"/>
                  </a:lnTo>
                  <a:lnTo>
                    <a:pt x="171699" y="103927"/>
                  </a:lnTo>
                  <a:lnTo>
                    <a:pt x="151881" y="98182"/>
                  </a:lnTo>
                  <a:lnTo>
                    <a:pt x="146078" y="102179"/>
                  </a:lnTo>
                  <a:lnTo>
                    <a:pt x="143073" y="110026"/>
                  </a:lnTo>
                  <a:lnTo>
                    <a:pt x="141933" y="120438"/>
                  </a:lnTo>
                  <a:lnTo>
                    <a:pt x="143765" y="129108"/>
                  </a:lnTo>
                  <a:lnTo>
                    <a:pt x="152709" y="143347"/>
                  </a:lnTo>
                  <a:lnTo>
                    <a:pt x="159586" y="146971"/>
                  </a:lnTo>
                  <a:lnTo>
                    <a:pt x="176440" y="148695"/>
                  </a:lnTo>
                  <a:lnTo>
                    <a:pt x="182316" y="144490"/>
                  </a:lnTo>
                  <a:lnTo>
                    <a:pt x="188845" y="128304"/>
                  </a:lnTo>
                  <a:lnTo>
                    <a:pt x="188394" y="99036"/>
                  </a:lnTo>
                  <a:lnTo>
                    <a:pt x="183095" y="65265"/>
                  </a:lnTo>
                  <a:lnTo>
                    <a:pt x="188040" y="52497"/>
                  </a:lnTo>
                  <a:lnTo>
                    <a:pt x="191777" y="50129"/>
                  </a:lnTo>
                  <a:lnTo>
                    <a:pt x="195996" y="50277"/>
                  </a:lnTo>
                  <a:lnTo>
                    <a:pt x="219305" y="58801"/>
                  </a:lnTo>
                  <a:lnTo>
                    <a:pt x="233788" y="59125"/>
                  </a:lnTo>
                  <a:lnTo>
                    <a:pt x="241278" y="58002"/>
                  </a:lnTo>
                  <a:lnTo>
                    <a:pt x="254206" y="61360"/>
                  </a:lnTo>
                  <a:lnTo>
                    <a:pt x="276581" y="77591"/>
                  </a:lnTo>
                  <a:lnTo>
                    <a:pt x="281898" y="78950"/>
                  </a:lnTo>
                  <a:lnTo>
                    <a:pt x="287171" y="78128"/>
                  </a:lnTo>
                  <a:lnTo>
                    <a:pt x="292413" y="75853"/>
                  </a:lnTo>
                  <a:lnTo>
                    <a:pt x="300541" y="66414"/>
                  </a:lnTo>
                  <a:lnTo>
                    <a:pt x="303918" y="60271"/>
                  </a:lnTo>
                  <a:lnTo>
                    <a:pt x="308670" y="30989"/>
                  </a:lnTo>
                  <a:lnTo>
                    <a:pt x="305798" y="0"/>
                  </a:lnTo>
                  <a:lnTo>
                    <a:pt x="306558" y="447"/>
                  </a:lnTo>
                  <a:lnTo>
                    <a:pt x="311434" y="7854"/>
                  </a:lnTo>
                  <a:lnTo>
                    <a:pt x="341766" y="40209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46FE4F0-280C-4305-8B01-EFB0D6B5F614}"/>
                </a:ext>
              </a:extLst>
            </p:cNvPr>
            <p:cNvSpPr/>
            <p:nvPr/>
          </p:nvSpPr>
          <p:spPr>
            <a:xfrm>
              <a:off x="1741270" y="9088601"/>
              <a:ext cx="31095" cy="10003"/>
            </a:xfrm>
            <a:custGeom>
              <a:avLst/>
              <a:gdLst/>
              <a:ahLst/>
              <a:cxnLst/>
              <a:rect l="0" t="0" r="0" b="0"/>
              <a:pathLst>
                <a:path w="31095" h="10003">
                  <a:moveTo>
                    <a:pt x="31094" y="10002"/>
                  </a:moveTo>
                  <a:lnTo>
                    <a:pt x="9725" y="181"/>
                  </a:lnTo>
                  <a:lnTo>
                    <a:pt x="6483" y="0"/>
                  </a:lnTo>
                  <a:lnTo>
                    <a:pt x="0" y="2228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7DC164D5-AB8F-4E9D-944F-E081F2A5C9CC}"/>
                </a:ext>
              </a:extLst>
            </p:cNvPr>
            <p:cNvSpPr/>
            <p:nvPr/>
          </p:nvSpPr>
          <p:spPr>
            <a:xfrm>
              <a:off x="1828151" y="9021303"/>
              <a:ext cx="104873" cy="192983"/>
            </a:xfrm>
            <a:custGeom>
              <a:avLst/>
              <a:gdLst/>
              <a:ahLst/>
              <a:cxnLst/>
              <a:rect l="0" t="0" r="0" b="0"/>
              <a:pathLst>
                <a:path w="104873" h="192983">
                  <a:moveTo>
                    <a:pt x="84137" y="139488"/>
                  </a:moveTo>
                  <a:lnTo>
                    <a:pt x="71757" y="143614"/>
                  </a:lnTo>
                  <a:lnTo>
                    <a:pt x="68974" y="150013"/>
                  </a:lnTo>
                  <a:lnTo>
                    <a:pt x="68184" y="170941"/>
                  </a:lnTo>
                  <a:lnTo>
                    <a:pt x="71775" y="179459"/>
                  </a:lnTo>
                  <a:lnTo>
                    <a:pt x="84976" y="191226"/>
                  </a:lnTo>
                  <a:lnTo>
                    <a:pt x="91606" y="192982"/>
                  </a:lnTo>
                  <a:lnTo>
                    <a:pt x="97754" y="192425"/>
                  </a:lnTo>
                  <a:lnTo>
                    <a:pt x="103579" y="190325"/>
                  </a:lnTo>
                  <a:lnTo>
                    <a:pt x="104872" y="182881"/>
                  </a:lnTo>
                  <a:lnTo>
                    <a:pt x="99399" y="158486"/>
                  </a:lnTo>
                  <a:lnTo>
                    <a:pt x="76812" y="118276"/>
                  </a:lnTo>
                  <a:lnTo>
                    <a:pt x="44605" y="69599"/>
                  </a:lnTo>
                  <a:lnTo>
                    <a:pt x="10137" y="19175"/>
                  </a:lnTo>
                  <a:lnTo>
                    <a:pt x="0" y="218"/>
                  </a:lnTo>
                  <a:lnTo>
                    <a:pt x="2134" y="0"/>
                  </a:lnTo>
                  <a:lnTo>
                    <a:pt x="46404" y="53340"/>
                  </a:lnTo>
                  <a:lnTo>
                    <a:pt x="87368" y="112650"/>
                  </a:lnTo>
                  <a:lnTo>
                    <a:pt x="99684" y="13171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693D550-92B8-4A4E-A9E0-7B8218C908FC}"/>
              </a:ext>
            </a:extLst>
          </p:cNvPr>
          <p:cNvGrpSpPr/>
          <p:nvPr/>
        </p:nvGrpSpPr>
        <p:grpSpPr>
          <a:xfrm>
            <a:off x="8250831" y="8927104"/>
            <a:ext cx="1183093" cy="1971311"/>
            <a:chOff x="8250831" y="8927104"/>
            <a:chExt cx="1183093" cy="1971311"/>
          </a:xfrm>
        </p:grpSpPr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BD8CDB3-F08B-443D-A531-EAB087C972B5}"/>
                </a:ext>
              </a:extLst>
            </p:cNvPr>
            <p:cNvSpPr/>
            <p:nvPr/>
          </p:nvSpPr>
          <p:spPr>
            <a:xfrm>
              <a:off x="8286580" y="9013094"/>
              <a:ext cx="1147344" cy="1885321"/>
            </a:xfrm>
            <a:custGeom>
              <a:avLst/>
              <a:gdLst/>
              <a:ahLst/>
              <a:cxnLst/>
              <a:rect l="0" t="0" r="0" b="0"/>
              <a:pathLst>
                <a:path w="1147344" h="1885321">
                  <a:moveTo>
                    <a:pt x="388677" y="1881193"/>
                  </a:moveTo>
                  <a:lnTo>
                    <a:pt x="372170" y="1885320"/>
                  </a:lnTo>
                  <a:lnTo>
                    <a:pt x="369034" y="1883945"/>
                  </a:lnTo>
                  <a:lnTo>
                    <a:pt x="368672" y="1880436"/>
                  </a:lnTo>
                  <a:lnTo>
                    <a:pt x="370157" y="1875506"/>
                  </a:lnTo>
                  <a:lnTo>
                    <a:pt x="417642" y="1847935"/>
                  </a:lnTo>
                  <a:lnTo>
                    <a:pt x="462401" y="1824472"/>
                  </a:lnTo>
                  <a:lnTo>
                    <a:pt x="523336" y="1792419"/>
                  </a:lnTo>
                  <a:lnTo>
                    <a:pt x="595052" y="1754639"/>
                  </a:lnTo>
                  <a:lnTo>
                    <a:pt x="663592" y="1713907"/>
                  </a:lnTo>
                  <a:lnTo>
                    <a:pt x="730015" y="1671204"/>
                  </a:lnTo>
                  <a:lnTo>
                    <a:pt x="795027" y="1627189"/>
                  </a:lnTo>
                  <a:lnTo>
                    <a:pt x="843551" y="1590935"/>
                  </a:lnTo>
                  <a:lnTo>
                    <a:pt x="881082" y="1559858"/>
                  </a:lnTo>
                  <a:lnTo>
                    <a:pt x="911285" y="1532227"/>
                  </a:lnTo>
                  <a:lnTo>
                    <a:pt x="945240" y="1493942"/>
                  </a:lnTo>
                  <a:lnTo>
                    <a:pt x="981695" y="1448553"/>
                  </a:lnTo>
                  <a:lnTo>
                    <a:pt x="1019819" y="1398429"/>
                  </a:lnTo>
                  <a:lnTo>
                    <a:pt x="1051281" y="1341691"/>
                  </a:lnTo>
                  <a:lnTo>
                    <a:pt x="1078303" y="1280547"/>
                  </a:lnTo>
                  <a:lnTo>
                    <a:pt x="1102362" y="1216462"/>
                  </a:lnTo>
                  <a:lnTo>
                    <a:pt x="1120130" y="1141782"/>
                  </a:lnTo>
                  <a:lnTo>
                    <a:pt x="1133702" y="1060036"/>
                  </a:lnTo>
                  <a:lnTo>
                    <a:pt x="1144478" y="973582"/>
                  </a:lnTo>
                  <a:lnTo>
                    <a:pt x="1147343" y="892625"/>
                  </a:lnTo>
                  <a:lnTo>
                    <a:pt x="1144934" y="815332"/>
                  </a:lnTo>
                  <a:lnTo>
                    <a:pt x="1139010" y="740484"/>
                  </a:lnTo>
                  <a:lnTo>
                    <a:pt x="1118650" y="662083"/>
                  </a:lnTo>
                  <a:lnTo>
                    <a:pt x="1088666" y="581312"/>
                  </a:lnTo>
                  <a:lnTo>
                    <a:pt x="1052265" y="498962"/>
                  </a:lnTo>
                  <a:lnTo>
                    <a:pt x="1007269" y="425059"/>
                  </a:lnTo>
                  <a:lnTo>
                    <a:pt x="956543" y="356790"/>
                  </a:lnTo>
                  <a:lnTo>
                    <a:pt x="901995" y="292274"/>
                  </a:lnTo>
                  <a:lnTo>
                    <a:pt x="819853" y="230263"/>
                  </a:lnTo>
                  <a:lnTo>
                    <a:pt x="719313" y="169919"/>
                  </a:lnTo>
                  <a:lnTo>
                    <a:pt x="606510" y="110687"/>
                  </a:lnTo>
                  <a:lnTo>
                    <a:pt x="504532" y="70337"/>
                  </a:lnTo>
                  <a:lnTo>
                    <a:pt x="409771" y="42573"/>
                  </a:lnTo>
                  <a:lnTo>
                    <a:pt x="319822" y="23199"/>
                  </a:lnTo>
                  <a:lnTo>
                    <a:pt x="244309" y="12011"/>
                  </a:lnTo>
                  <a:lnTo>
                    <a:pt x="178420" y="6281"/>
                  </a:lnTo>
                  <a:lnTo>
                    <a:pt x="118946" y="4187"/>
                  </a:lnTo>
                  <a:lnTo>
                    <a:pt x="79299" y="2791"/>
                  </a:lnTo>
                  <a:lnTo>
                    <a:pt x="52866" y="1861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B9CC6BB-DFAE-4AE8-A8B9-819CB1C964F7}"/>
                </a:ext>
              </a:extLst>
            </p:cNvPr>
            <p:cNvSpPr/>
            <p:nvPr/>
          </p:nvSpPr>
          <p:spPr>
            <a:xfrm>
              <a:off x="8250831" y="8927104"/>
              <a:ext cx="230088" cy="225914"/>
            </a:xfrm>
            <a:custGeom>
              <a:avLst/>
              <a:gdLst/>
              <a:ahLst/>
              <a:cxnLst/>
              <a:rect l="0" t="0" r="0" b="0"/>
              <a:pathLst>
                <a:path w="230088" h="225914">
                  <a:moveTo>
                    <a:pt x="230087" y="8254"/>
                  </a:moveTo>
                  <a:lnTo>
                    <a:pt x="221834" y="0"/>
                  </a:lnTo>
                  <a:lnTo>
                    <a:pt x="203961" y="555"/>
                  </a:lnTo>
                  <a:lnTo>
                    <a:pt x="157854" y="12883"/>
                  </a:lnTo>
                  <a:lnTo>
                    <a:pt x="94961" y="32948"/>
                  </a:lnTo>
                  <a:lnTo>
                    <a:pt x="31700" y="53000"/>
                  </a:lnTo>
                  <a:lnTo>
                    <a:pt x="2855" y="62691"/>
                  </a:lnTo>
                  <a:lnTo>
                    <a:pt x="0" y="65275"/>
                  </a:lnTo>
                  <a:lnTo>
                    <a:pt x="53032" y="117952"/>
                  </a:lnTo>
                  <a:lnTo>
                    <a:pt x="107677" y="179932"/>
                  </a:lnTo>
                  <a:lnTo>
                    <a:pt x="136805" y="225913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8C0387B6-9345-4A8F-A96B-20F278365144}"/>
              </a:ext>
            </a:extLst>
          </p:cNvPr>
          <p:cNvGrpSpPr/>
          <p:nvPr/>
        </p:nvGrpSpPr>
        <p:grpSpPr>
          <a:xfrm>
            <a:off x="1413983" y="9875955"/>
            <a:ext cx="848114" cy="1352595"/>
            <a:chOff x="1413983" y="9875955"/>
            <a:chExt cx="848114" cy="1352595"/>
          </a:xfrm>
        </p:grpSpPr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4E0C12E0-C0B4-48D0-9954-0D8C55BA1703}"/>
                </a:ext>
              </a:extLst>
            </p:cNvPr>
            <p:cNvSpPr/>
            <p:nvPr/>
          </p:nvSpPr>
          <p:spPr>
            <a:xfrm>
              <a:off x="1469197" y="9883728"/>
              <a:ext cx="792900" cy="1344822"/>
            </a:xfrm>
            <a:custGeom>
              <a:avLst/>
              <a:gdLst/>
              <a:ahLst/>
              <a:cxnLst/>
              <a:rect l="0" t="0" r="0" b="0"/>
              <a:pathLst>
                <a:path w="792900" h="1344822">
                  <a:moveTo>
                    <a:pt x="792899" y="1344821"/>
                  </a:moveTo>
                  <a:lnTo>
                    <a:pt x="737255" y="1321037"/>
                  </a:lnTo>
                  <a:lnTo>
                    <a:pt x="676508" y="1277121"/>
                  </a:lnTo>
                  <a:lnTo>
                    <a:pt x="622839" y="1234117"/>
                  </a:lnTo>
                  <a:lnTo>
                    <a:pt x="588835" y="1203648"/>
                  </a:lnTo>
                  <a:lnTo>
                    <a:pt x="550618" y="1167788"/>
                  </a:lnTo>
                  <a:lnTo>
                    <a:pt x="509593" y="1128335"/>
                  </a:lnTo>
                  <a:lnTo>
                    <a:pt x="464105" y="1079575"/>
                  </a:lnTo>
                  <a:lnTo>
                    <a:pt x="415642" y="1024612"/>
                  </a:lnTo>
                  <a:lnTo>
                    <a:pt x="365194" y="965513"/>
                  </a:lnTo>
                  <a:lnTo>
                    <a:pt x="310833" y="885519"/>
                  </a:lnTo>
                  <a:lnTo>
                    <a:pt x="253863" y="791593"/>
                  </a:lnTo>
                  <a:lnTo>
                    <a:pt x="195154" y="688383"/>
                  </a:lnTo>
                  <a:lnTo>
                    <a:pt x="148241" y="590207"/>
                  </a:lnTo>
                  <a:lnTo>
                    <a:pt x="109192" y="495392"/>
                  </a:lnTo>
                  <a:lnTo>
                    <a:pt x="75385" y="402815"/>
                  </a:lnTo>
                  <a:lnTo>
                    <a:pt x="51984" y="316912"/>
                  </a:lnTo>
                  <a:lnTo>
                    <a:pt x="35520" y="235459"/>
                  </a:lnTo>
                  <a:lnTo>
                    <a:pt x="23680" y="156972"/>
                  </a:lnTo>
                  <a:lnTo>
                    <a:pt x="15786" y="104649"/>
                  </a:lnTo>
                  <a:lnTo>
                    <a:pt x="10524" y="69766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AFE91A0-F05A-4AC6-ADDD-BE969D802FAE}"/>
                </a:ext>
              </a:extLst>
            </p:cNvPr>
            <p:cNvSpPr/>
            <p:nvPr/>
          </p:nvSpPr>
          <p:spPr>
            <a:xfrm>
              <a:off x="1413983" y="9875955"/>
              <a:ext cx="164044" cy="101718"/>
            </a:xfrm>
            <a:custGeom>
              <a:avLst/>
              <a:gdLst/>
              <a:ahLst/>
              <a:cxnLst/>
              <a:rect l="0" t="0" r="0" b="0"/>
              <a:pathLst>
                <a:path w="164044" h="101718">
                  <a:moveTo>
                    <a:pt x="55214" y="0"/>
                  </a:moveTo>
                  <a:lnTo>
                    <a:pt x="24856" y="61857"/>
                  </a:lnTo>
                  <a:lnTo>
                    <a:pt x="3536" y="99455"/>
                  </a:lnTo>
                  <a:lnTo>
                    <a:pt x="896" y="101717"/>
                  </a:lnTo>
                  <a:lnTo>
                    <a:pt x="0" y="99769"/>
                  </a:lnTo>
                  <a:lnTo>
                    <a:pt x="7764" y="57221"/>
                  </a:lnTo>
                  <a:lnTo>
                    <a:pt x="15699" y="36372"/>
                  </a:lnTo>
                  <a:lnTo>
                    <a:pt x="25415" y="32022"/>
                  </a:lnTo>
                  <a:lnTo>
                    <a:pt x="54638" y="34097"/>
                  </a:lnTo>
                  <a:lnTo>
                    <a:pt x="83749" y="48263"/>
                  </a:lnTo>
                  <a:lnTo>
                    <a:pt x="146432" y="89881"/>
                  </a:lnTo>
                  <a:lnTo>
                    <a:pt x="164043" y="10105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B1A2C88D-2FB4-47C2-ACD8-C3FBA9716D90}"/>
              </a:ext>
            </a:extLst>
          </p:cNvPr>
          <p:cNvSpPr/>
          <p:nvPr/>
        </p:nvSpPr>
        <p:spPr>
          <a:xfrm>
            <a:off x="7167192" y="7963667"/>
            <a:ext cx="1" cy="7775"/>
          </a:xfrm>
          <a:custGeom>
            <a:avLst/>
            <a:gdLst/>
            <a:ahLst/>
            <a:cxnLst/>
            <a:rect l="0" t="0" r="0" b="0"/>
            <a:pathLst>
              <a:path w="1" h="7775">
                <a:moveTo>
                  <a:pt x="0" y="7774"/>
                </a:moveTo>
                <a:lnTo>
                  <a:pt x="0" y="0"/>
                </a:lnTo>
              </a:path>
            </a:pathLst>
          </a:custGeom>
          <a:ln w="127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E60421-08DE-4981-BBD4-9905C66CBBBE}"/>
              </a:ext>
            </a:extLst>
          </p:cNvPr>
          <p:cNvGrpSpPr/>
          <p:nvPr/>
        </p:nvGrpSpPr>
        <p:grpSpPr>
          <a:xfrm>
            <a:off x="2201946" y="11730824"/>
            <a:ext cx="6904593" cy="1081563"/>
            <a:chOff x="2201946" y="11730824"/>
            <a:chExt cx="6904593" cy="1081563"/>
          </a:xfrm>
        </p:grpSpPr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F7D364D-B2AD-471E-826F-1B1FCC76A9DA}"/>
                </a:ext>
              </a:extLst>
            </p:cNvPr>
            <p:cNvSpPr/>
            <p:nvPr/>
          </p:nvSpPr>
          <p:spPr>
            <a:xfrm>
              <a:off x="2318803" y="11814757"/>
              <a:ext cx="160953" cy="245561"/>
            </a:xfrm>
            <a:custGeom>
              <a:avLst/>
              <a:gdLst/>
              <a:ahLst/>
              <a:cxnLst/>
              <a:rect l="0" t="0" r="0" b="0"/>
              <a:pathLst>
                <a:path w="160953" h="245561">
                  <a:moveTo>
                    <a:pt x="160952" y="245560"/>
                  </a:moveTo>
                  <a:lnTo>
                    <a:pt x="156826" y="198154"/>
                  </a:lnTo>
                  <a:lnTo>
                    <a:pt x="150133" y="141014"/>
                  </a:lnTo>
                  <a:lnTo>
                    <a:pt x="145203" y="96311"/>
                  </a:lnTo>
                  <a:lnTo>
                    <a:pt x="139875" y="34352"/>
                  </a:lnTo>
                  <a:lnTo>
                    <a:pt x="139127" y="16654"/>
                  </a:lnTo>
                  <a:lnTo>
                    <a:pt x="135174" y="6583"/>
                  </a:lnTo>
                  <a:lnTo>
                    <a:pt x="129083" y="1598"/>
                  </a:lnTo>
                  <a:lnTo>
                    <a:pt x="121568" y="0"/>
                  </a:lnTo>
                  <a:lnTo>
                    <a:pt x="112239" y="4119"/>
                  </a:lnTo>
                  <a:lnTo>
                    <a:pt x="59327" y="54873"/>
                  </a:lnTo>
                  <a:lnTo>
                    <a:pt x="14526" y="107582"/>
                  </a:lnTo>
                  <a:lnTo>
                    <a:pt x="3738" y="122480"/>
                  </a:lnTo>
                  <a:lnTo>
                    <a:pt x="0" y="133276"/>
                  </a:lnTo>
                  <a:lnTo>
                    <a:pt x="964" y="141336"/>
                  </a:lnTo>
                  <a:lnTo>
                    <a:pt x="5061" y="147575"/>
                  </a:lnTo>
                  <a:lnTo>
                    <a:pt x="34949" y="149899"/>
                  </a:lnTo>
                  <a:lnTo>
                    <a:pt x="93676" y="143799"/>
                  </a:lnTo>
                  <a:lnTo>
                    <a:pt x="145405" y="13673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C40D2C3B-73DC-402D-BC64-8D4F8CA8B080}"/>
                </a:ext>
              </a:extLst>
            </p:cNvPr>
            <p:cNvSpPr/>
            <p:nvPr/>
          </p:nvSpPr>
          <p:spPr>
            <a:xfrm>
              <a:off x="2627452" y="11998128"/>
              <a:ext cx="1" cy="23322"/>
            </a:xfrm>
            <a:custGeom>
              <a:avLst/>
              <a:gdLst/>
              <a:ahLst/>
              <a:cxnLst/>
              <a:rect l="0" t="0" r="0" b="0"/>
              <a:pathLst>
                <a:path w="1" h="23322">
                  <a:moveTo>
                    <a:pt x="0" y="23321"/>
                  </a:move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6867A8F-6B54-4AE9-AAF9-2F745214D9CB}"/>
                </a:ext>
              </a:extLst>
            </p:cNvPr>
            <p:cNvSpPr/>
            <p:nvPr/>
          </p:nvSpPr>
          <p:spPr>
            <a:xfrm>
              <a:off x="2674093" y="11839406"/>
              <a:ext cx="116604" cy="166496"/>
            </a:xfrm>
            <a:custGeom>
              <a:avLst/>
              <a:gdLst/>
              <a:ahLst/>
              <a:cxnLst/>
              <a:rect l="0" t="0" r="0" b="0"/>
              <a:pathLst>
                <a:path w="116604" h="166496">
                  <a:moveTo>
                    <a:pt x="0" y="49893"/>
                  </a:moveTo>
                  <a:lnTo>
                    <a:pt x="10820" y="10740"/>
                  </a:lnTo>
                  <a:lnTo>
                    <a:pt x="15851" y="5652"/>
                  </a:lnTo>
                  <a:lnTo>
                    <a:pt x="30654" y="0"/>
                  </a:lnTo>
                  <a:lnTo>
                    <a:pt x="62538" y="944"/>
                  </a:lnTo>
                  <a:lnTo>
                    <a:pt x="71923" y="6033"/>
                  </a:lnTo>
                  <a:lnTo>
                    <a:pt x="86956" y="23202"/>
                  </a:lnTo>
                  <a:lnTo>
                    <a:pt x="89929" y="34690"/>
                  </a:lnTo>
                  <a:lnTo>
                    <a:pt x="85859" y="74754"/>
                  </a:lnTo>
                  <a:lnTo>
                    <a:pt x="72397" y="136319"/>
                  </a:lnTo>
                  <a:lnTo>
                    <a:pt x="75040" y="144650"/>
                  </a:lnTo>
                  <a:lnTo>
                    <a:pt x="80257" y="151068"/>
                  </a:lnTo>
                  <a:lnTo>
                    <a:pt x="93540" y="159638"/>
                  </a:lnTo>
                  <a:lnTo>
                    <a:pt x="116603" y="16649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F6814D6-FC96-4B8A-9CF5-0DD28A22ACFC}"/>
                </a:ext>
              </a:extLst>
            </p:cNvPr>
            <p:cNvSpPr/>
            <p:nvPr/>
          </p:nvSpPr>
          <p:spPr>
            <a:xfrm>
              <a:off x="2891752" y="11982582"/>
              <a:ext cx="7775" cy="23320"/>
            </a:xfrm>
            <a:custGeom>
              <a:avLst/>
              <a:gdLst/>
              <a:ahLst/>
              <a:cxnLst/>
              <a:rect l="0" t="0" r="0" b="0"/>
              <a:pathLst>
                <a:path w="7775" h="23320">
                  <a:moveTo>
                    <a:pt x="0" y="23319"/>
                  </a:moveTo>
                  <a:lnTo>
                    <a:pt x="7774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4C174E37-CD99-4332-948F-12A5F96A6B92}"/>
                </a:ext>
              </a:extLst>
            </p:cNvPr>
            <p:cNvSpPr/>
            <p:nvPr/>
          </p:nvSpPr>
          <p:spPr>
            <a:xfrm>
              <a:off x="2938393" y="11789187"/>
              <a:ext cx="122446" cy="208942"/>
            </a:xfrm>
            <a:custGeom>
              <a:avLst/>
              <a:gdLst/>
              <a:ahLst/>
              <a:cxnLst/>
              <a:rect l="0" t="0" r="0" b="0"/>
              <a:pathLst>
                <a:path w="122446" h="208942">
                  <a:moveTo>
                    <a:pt x="0" y="61245"/>
                  </a:moveTo>
                  <a:lnTo>
                    <a:pt x="14946" y="17965"/>
                  </a:lnTo>
                  <a:lnTo>
                    <a:pt x="26509" y="5157"/>
                  </a:lnTo>
                  <a:lnTo>
                    <a:pt x="33220" y="532"/>
                  </a:lnTo>
                  <a:lnTo>
                    <a:pt x="54496" y="0"/>
                  </a:lnTo>
                  <a:lnTo>
                    <a:pt x="77772" y="6385"/>
                  </a:lnTo>
                  <a:lnTo>
                    <a:pt x="93874" y="17861"/>
                  </a:lnTo>
                  <a:lnTo>
                    <a:pt x="97132" y="25413"/>
                  </a:lnTo>
                  <a:lnTo>
                    <a:pt x="96145" y="43016"/>
                  </a:lnTo>
                  <a:lnTo>
                    <a:pt x="85342" y="60053"/>
                  </a:lnTo>
                  <a:lnTo>
                    <a:pt x="77624" y="68223"/>
                  </a:lnTo>
                  <a:lnTo>
                    <a:pt x="73343" y="76261"/>
                  </a:lnTo>
                  <a:lnTo>
                    <a:pt x="70889" y="92103"/>
                  </a:lnTo>
                  <a:lnTo>
                    <a:pt x="74035" y="98228"/>
                  </a:lnTo>
                  <a:lnTo>
                    <a:pt x="113322" y="125573"/>
                  </a:lnTo>
                  <a:lnTo>
                    <a:pt x="118735" y="133497"/>
                  </a:lnTo>
                  <a:lnTo>
                    <a:pt x="122445" y="151514"/>
                  </a:lnTo>
                  <a:lnTo>
                    <a:pt x="117043" y="161156"/>
                  </a:lnTo>
                  <a:lnTo>
                    <a:pt x="94918" y="181081"/>
                  </a:lnTo>
                  <a:lnTo>
                    <a:pt x="36332" y="204675"/>
                  </a:lnTo>
                  <a:lnTo>
                    <a:pt x="23321" y="20894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32069753-9A5D-4E44-8F1A-F867AC673B89}"/>
                </a:ext>
              </a:extLst>
            </p:cNvPr>
            <p:cNvSpPr/>
            <p:nvPr/>
          </p:nvSpPr>
          <p:spPr>
            <a:xfrm>
              <a:off x="2416607" y="12083638"/>
              <a:ext cx="630617" cy="15547"/>
            </a:xfrm>
            <a:custGeom>
              <a:avLst/>
              <a:gdLst/>
              <a:ahLst/>
              <a:cxnLst/>
              <a:rect l="0" t="0" r="0" b="0"/>
              <a:pathLst>
                <a:path w="630617" h="15547">
                  <a:moveTo>
                    <a:pt x="16507" y="0"/>
                  </a:moveTo>
                  <a:lnTo>
                    <a:pt x="0" y="8253"/>
                  </a:lnTo>
                  <a:lnTo>
                    <a:pt x="1184" y="10684"/>
                  </a:lnTo>
                  <a:lnTo>
                    <a:pt x="45556" y="14106"/>
                  </a:lnTo>
                  <a:lnTo>
                    <a:pt x="83378" y="14585"/>
                  </a:lnTo>
                  <a:lnTo>
                    <a:pt x="128458" y="14905"/>
                  </a:lnTo>
                  <a:lnTo>
                    <a:pt x="178377" y="14256"/>
                  </a:lnTo>
                  <a:lnTo>
                    <a:pt x="231523" y="12959"/>
                  </a:lnTo>
                  <a:lnTo>
                    <a:pt x="286818" y="11231"/>
                  </a:lnTo>
                  <a:lnTo>
                    <a:pt x="344412" y="10942"/>
                  </a:lnTo>
                  <a:lnTo>
                    <a:pt x="403536" y="11613"/>
                  </a:lnTo>
                  <a:lnTo>
                    <a:pt x="463683" y="12924"/>
                  </a:lnTo>
                  <a:lnTo>
                    <a:pt x="509826" y="13798"/>
                  </a:lnTo>
                  <a:lnTo>
                    <a:pt x="546634" y="14380"/>
                  </a:lnTo>
                  <a:lnTo>
                    <a:pt x="608899" y="15199"/>
                  </a:lnTo>
                  <a:lnTo>
                    <a:pt x="630616" y="155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FAAAF226-1610-4E5E-8ED1-1598063C2295}"/>
                </a:ext>
              </a:extLst>
            </p:cNvPr>
            <p:cNvSpPr/>
            <p:nvPr/>
          </p:nvSpPr>
          <p:spPr>
            <a:xfrm>
              <a:off x="2492455" y="12161372"/>
              <a:ext cx="500354" cy="7775"/>
            </a:xfrm>
            <a:custGeom>
              <a:avLst/>
              <a:gdLst/>
              <a:ahLst/>
              <a:cxnLst/>
              <a:rect l="0" t="0" r="0" b="0"/>
              <a:pathLst>
                <a:path w="500354" h="7775">
                  <a:moveTo>
                    <a:pt x="33941" y="7774"/>
                  </a:moveTo>
                  <a:lnTo>
                    <a:pt x="0" y="7774"/>
                  </a:lnTo>
                  <a:lnTo>
                    <a:pt x="53565" y="5469"/>
                  </a:lnTo>
                  <a:lnTo>
                    <a:pt x="91074" y="3646"/>
                  </a:lnTo>
                  <a:lnTo>
                    <a:pt x="138536" y="2430"/>
                  </a:lnTo>
                  <a:lnTo>
                    <a:pt x="192635" y="1620"/>
                  </a:lnTo>
                  <a:lnTo>
                    <a:pt x="251158" y="1080"/>
                  </a:lnTo>
                  <a:lnTo>
                    <a:pt x="302265" y="721"/>
                  </a:lnTo>
                  <a:lnTo>
                    <a:pt x="348428" y="481"/>
                  </a:lnTo>
                  <a:lnTo>
                    <a:pt x="391296" y="321"/>
                  </a:lnTo>
                  <a:lnTo>
                    <a:pt x="445837" y="141"/>
                  </a:lnTo>
                  <a:lnTo>
                    <a:pt x="50035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821BA434-15A8-412D-8ECF-715240F07DA7}"/>
                </a:ext>
              </a:extLst>
            </p:cNvPr>
            <p:cNvSpPr/>
            <p:nvPr/>
          </p:nvSpPr>
          <p:spPr>
            <a:xfrm>
              <a:off x="3486541" y="11730824"/>
              <a:ext cx="138970" cy="243562"/>
            </a:xfrm>
            <a:custGeom>
              <a:avLst/>
              <a:gdLst/>
              <a:ahLst/>
              <a:cxnLst/>
              <a:rect l="0" t="0" r="0" b="0"/>
              <a:pathLst>
                <a:path w="138970" h="243562">
                  <a:moveTo>
                    <a:pt x="128149" y="65192"/>
                  </a:moveTo>
                  <a:lnTo>
                    <a:pt x="138969" y="28607"/>
                  </a:lnTo>
                  <a:lnTo>
                    <a:pt x="137954" y="20074"/>
                  </a:lnTo>
                  <a:lnTo>
                    <a:pt x="129916" y="3680"/>
                  </a:lnTo>
                  <a:lnTo>
                    <a:pt x="118963" y="0"/>
                  </a:lnTo>
                  <a:lnTo>
                    <a:pt x="86063" y="518"/>
                  </a:lnTo>
                  <a:lnTo>
                    <a:pt x="27963" y="27028"/>
                  </a:lnTo>
                  <a:lnTo>
                    <a:pt x="5887" y="51109"/>
                  </a:lnTo>
                  <a:lnTo>
                    <a:pt x="0" y="63577"/>
                  </a:lnTo>
                  <a:lnTo>
                    <a:pt x="1257" y="76207"/>
                  </a:lnTo>
                  <a:lnTo>
                    <a:pt x="16474" y="101758"/>
                  </a:lnTo>
                  <a:lnTo>
                    <a:pt x="72948" y="146280"/>
                  </a:lnTo>
                  <a:lnTo>
                    <a:pt x="110737" y="173575"/>
                  </a:lnTo>
                  <a:lnTo>
                    <a:pt x="124153" y="193113"/>
                  </a:lnTo>
                  <a:lnTo>
                    <a:pt x="124622" y="203159"/>
                  </a:lnTo>
                  <a:lnTo>
                    <a:pt x="115929" y="223536"/>
                  </a:lnTo>
                  <a:lnTo>
                    <a:pt x="91336" y="237199"/>
                  </a:lnTo>
                  <a:lnTo>
                    <a:pt x="60828" y="243561"/>
                  </a:lnTo>
                  <a:lnTo>
                    <a:pt x="35753" y="240629"/>
                  </a:lnTo>
                  <a:lnTo>
                    <a:pt x="27684" y="235701"/>
                  </a:lnTo>
                  <a:lnTo>
                    <a:pt x="22304" y="228961"/>
                  </a:lnTo>
                  <a:lnTo>
                    <a:pt x="11546" y="20511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73CF879-3B3A-4781-8802-043233420A9C}"/>
                </a:ext>
              </a:extLst>
            </p:cNvPr>
            <p:cNvSpPr/>
            <p:nvPr/>
          </p:nvSpPr>
          <p:spPr>
            <a:xfrm>
              <a:off x="3715746" y="11880785"/>
              <a:ext cx="132151" cy="109571"/>
            </a:xfrm>
            <a:custGeom>
              <a:avLst/>
              <a:gdLst/>
              <a:ahLst/>
              <a:cxnLst/>
              <a:rect l="0" t="0" r="0" b="0"/>
              <a:pathLst>
                <a:path w="132151" h="109571">
                  <a:moveTo>
                    <a:pt x="0" y="24060"/>
                  </a:moveTo>
                  <a:lnTo>
                    <a:pt x="4478" y="10625"/>
                  </a:lnTo>
                  <a:lnTo>
                    <a:pt x="1711" y="22383"/>
                  </a:lnTo>
                  <a:lnTo>
                    <a:pt x="760" y="38286"/>
                  </a:lnTo>
                  <a:lnTo>
                    <a:pt x="3962" y="46499"/>
                  </a:lnTo>
                  <a:lnTo>
                    <a:pt x="16732" y="62537"/>
                  </a:lnTo>
                  <a:lnTo>
                    <a:pt x="25838" y="66123"/>
                  </a:lnTo>
                  <a:lnTo>
                    <a:pt x="47472" y="65500"/>
                  </a:lnTo>
                  <a:lnTo>
                    <a:pt x="66876" y="54859"/>
                  </a:lnTo>
                  <a:lnTo>
                    <a:pt x="75678" y="47184"/>
                  </a:lnTo>
                  <a:lnTo>
                    <a:pt x="87762" y="22534"/>
                  </a:lnTo>
                  <a:lnTo>
                    <a:pt x="94284" y="925"/>
                  </a:lnTo>
                  <a:lnTo>
                    <a:pt x="94814" y="0"/>
                  </a:lnTo>
                  <a:lnTo>
                    <a:pt x="93585" y="31593"/>
                  </a:lnTo>
                  <a:lnTo>
                    <a:pt x="101626" y="64680"/>
                  </a:lnTo>
                  <a:lnTo>
                    <a:pt x="132150" y="10957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FC1AA027-71CE-4EF8-AEB0-C88EC8CE8DCA}"/>
                </a:ext>
              </a:extLst>
            </p:cNvPr>
            <p:cNvSpPr/>
            <p:nvPr/>
          </p:nvSpPr>
          <p:spPr>
            <a:xfrm>
              <a:off x="3964593" y="11843905"/>
              <a:ext cx="100963" cy="115357"/>
            </a:xfrm>
            <a:custGeom>
              <a:avLst/>
              <a:gdLst/>
              <a:ahLst/>
              <a:cxnLst/>
              <a:rect l="0" t="0" r="0" b="0"/>
              <a:pathLst>
                <a:path w="100963" h="115357">
                  <a:moveTo>
                    <a:pt x="62094" y="14300"/>
                  </a:moveTo>
                  <a:lnTo>
                    <a:pt x="53841" y="1920"/>
                  </a:lnTo>
                  <a:lnTo>
                    <a:pt x="47091" y="0"/>
                  </a:lnTo>
                  <a:lnTo>
                    <a:pt x="28075" y="2475"/>
                  </a:lnTo>
                  <a:lnTo>
                    <a:pt x="9835" y="13939"/>
                  </a:lnTo>
                  <a:lnTo>
                    <a:pt x="1342" y="21833"/>
                  </a:lnTo>
                  <a:lnTo>
                    <a:pt x="0" y="34870"/>
                  </a:lnTo>
                  <a:lnTo>
                    <a:pt x="10025" y="70083"/>
                  </a:lnTo>
                  <a:lnTo>
                    <a:pt x="21335" y="84310"/>
                  </a:lnTo>
                  <a:lnTo>
                    <a:pt x="52328" y="104725"/>
                  </a:lnTo>
                  <a:lnTo>
                    <a:pt x="75316" y="112646"/>
                  </a:lnTo>
                  <a:lnTo>
                    <a:pt x="100962" y="11535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0CD51655-5A36-48ED-AECC-CF4AC03CC4AC}"/>
                </a:ext>
              </a:extLst>
            </p:cNvPr>
            <p:cNvSpPr/>
            <p:nvPr/>
          </p:nvSpPr>
          <p:spPr>
            <a:xfrm>
              <a:off x="4143610" y="11842658"/>
              <a:ext cx="92963" cy="84275"/>
            </a:xfrm>
            <a:custGeom>
              <a:avLst/>
              <a:gdLst/>
              <a:ahLst/>
              <a:cxnLst/>
              <a:rect l="0" t="0" r="0" b="0"/>
              <a:pathLst>
                <a:path w="92963" h="84275">
                  <a:moveTo>
                    <a:pt x="7454" y="31094"/>
                  </a:moveTo>
                  <a:lnTo>
                    <a:pt x="401" y="84274"/>
                  </a:lnTo>
                  <a:lnTo>
                    <a:pt x="0" y="78625"/>
                  </a:lnTo>
                  <a:lnTo>
                    <a:pt x="12155" y="47768"/>
                  </a:lnTo>
                  <a:lnTo>
                    <a:pt x="44548" y="14057"/>
                  </a:lnTo>
                  <a:lnTo>
                    <a:pt x="65399" y="4231"/>
                  </a:lnTo>
                  <a:lnTo>
                    <a:pt x="9296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04BCC832-CDF1-4109-8F7F-0D7E5914CECE}"/>
                </a:ext>
              </a:extLst>
            </p:cNvPr>
            <p:cNvSpPr/>
            <p:nvPr/>
          </p:nvSpPr>
          <p:spPr>
            <a:xfrm>
              <a:off x="4308170" y="11802895"/>
              <a:ext cx="439326" cy="222649"/>
            </a:xfrm>
            <a:custGeom>
              <a:avLst/>
              <a:gdLst/>
              <a:ahLst/>
              <a:cxnLst/>
              <a:rect l="0" t="0" r="0" b="0"/>
              <a:pathLst>
                <a:path w="439326" h="222649">
                  <a:moveTo>
                    <a:pt x="60552" y="156366"/>
                  </a:moveTo>
                  <a:lnTo>
                    <a:pt x="99466" y="142243"/>
                  </a:lnTo>
                  <a:lnTo>
                    <a:pt x="111245" y="133966"/>
                  </a:lnTo>
                  <a:lnTo>
                    <a:pt x="119934" y="117619"/>
                  </a:lnTo>
                  <a:lnTo>
                    <a:pt x="123461" y="107214"/>
                  </a:lnTo>
                  <a:lnTo>
                    <a:pt x="122357" y="96823"/>
                  </a:lnTo>
                  <a:lnTo>
                    <a:pt x="111917" y="76063"/>
                  </a:lnTo>
                  <a:lnTo>
                    <a:pt x="99114" y="69145"/>
                  </a:lnTo>
                  <a:lnTo>
                    <a:pt x="61856" y="61459"/>
                  </a:lnTo>
                  <a:lnTo>
                    <a:pt x="28023" y="69559"/>
                  </a:lnTo>
                  <a:lnTo>
                    <a:pt x="12954" y="77765"/>
                  </a:lnTo>
                  <a:lnTo>
                    <a:pt x="4636" y="89283"/>
                  </a:lnTo>
                  <a:lnTo>
                    <a:pt x="0" y="118202"/>
                  </a:lnTo>
                  <a:lnTo>
                    <a:pt x="5501" y="130061"/>
                  </a:lnTo>
                  <a:lnTo>
                    <a:pt x="27736" y="147841"/>
                  </a:lnTo>
                  <a:lnTo>
                    <a:pt x="40402" y="147228"/>
                  </a:lnTo>
                  <a:lnTo>
                    <a:pt x="65992" y="130423"/>
                  </a:lnTo>
                  <a:lnTo>
                    <a:pt x="82548" y="105104"/>
                  </a:lnTo>
                  <a:lnTo>
                    <a:pt x="91921" y="85214"/>
                  </a:lnTo>
                  <a:lnTo>
                    <a:pt x="94421" y="84746"/>
                  </a:lnTo>
                  <a:lnTo>
                    <a:pt x="110813" y="112948"/>
                  </a:lnTo>
                  <a:lnTo>
                    <a:pt x="128956" y="126416"/>
                  </a:lnTo>
                  <a:lnTo>
                    <a:pt x="139840" y="131217"/>
                  </a:lnTo>
                  <a:lnTo>
                    <a:pt x="152278" y="130099"/>
                  </a:lnTo>
                  <a:lnTo>
                    <a:pt x="179918" y="117339"/>
                  </a:lnTo>
                  <a:lnTo>
                    <a:pt x="190226" y="105300"/>
                  </a:lnTo>
                  <a:lnTo>
                    <a:pt x="203982" y="73497"/>
                  </a:lnTo>
                  <a:lnTo>
                    <a:pt x="203761" y="38633"/>
                  </a:lnTo>
                  <a:lnTo>
                    <a:pt x="200075" y="20871"/>
                  </a:lnTo>
                  <a:lnTo>
                    <a:pt x="193299" y="9895"/>
                  </a:lnTo>
                  <a:lnTo>
                    <a:pt x="184463" y="3439"/>
                  </a:lnTo>
                  <a:lnTo>
                    <a:pt x="174253" y="0"/>
                  </a:lnTo>
                  <a:lnTo>
                    <a:pt x="167447" y="3753"/>
                  </a:lnTo>
                  <a:lnTo>
                    <a:pt x="162909" y="12301"/>
                  </a:lnTo>
                  <a:lnTo>
                    <a:pt x="159884" y="24046"/>
                  </a:lnTo>
                  <a:lnTo>
                    <a:pt x="163050" y="37060"/>
                  </a:lnTo>
                  <a:lnTo>
                    <a:pt x="180387" y="65336"/>
                  </a:lnTo>
                  <a:lnTo>
                    <a:pt x="240110" y="117623"/>
                  </a:lnTo>
                  <a:lnTo>
                    <a:pt x="256383" y="155557"/>
                  </a:lnTo>
                  <a:lnTo>
                    <a:pt x="257281" y="186813"/>
                  </a:lnTo>
                  <a:lnTo>
                    <a:pt x="253893" y="199985"/>
                  </a:lnTo>
                  <a:lnTo>
                    <a:pt x="247316" y="209629"/>
                  </a:lnTo>
                  <a:lnTo>
                    <a:pt x="228491" y="222648"/>
                  </a:lnTo>
                  <a:lnTo>
                    <a:pt x="222608" y="221283"/>
                  </a:lnTo>
                  <a:lnTo>
                    <a:pt x="219549" y="215191"/>
                  </a:lnTo>
                  <a:lnTo>
                    <a:pt x="218373" y="205947"/>
                  </a:lnTo>
                  <a:lnTo>
                    <a:pt x="223636" y="195466"/>
                  </a:lnTo>
                  <a:lnTo>
                    <a:pt x="245606" y="172305"/>
                  </a:lnTo>
                  <a:lnTo>
                    <a:pt x="304347" y="143238"/>
                  </a:lnTo>
                  <a:lnTo>
                    <a:pt x="349424" y="124044"/>
                  </a:lnTo>
                  <a:lnTo>
                    <a:pt x="391915" y="102268"/>
                  </a:lnTo>
                  <a:lnTo>
                    <a:pt x="425195" y="75316"/>
                  </a:lnTo>
                  <a:lnTo>
                    <a:pt x="434070" y="61738"/>
                  </a:lnTo>
                  <a:lnTo>
                    <a:pt x="439325" y="35135"/>
                  </a:lnTo>
                  <a:lnTo>
                    <a:pt x="433125" y="28905"/>
                  </a:lnTo>
                  <a:lnTo>
                    <a:pt x="422082" y="27341"/>
                  </a:lnTo>
                  <a:lnTo>
                    <a:pt x="407810" y="28891"/>
                  </a:lnTo>
                  <a:lnTo>
                    <a:pt x="394841" y="38561"/>
                  </a:lnTo>
                  <a:lnTo>
                    <a:pt x="371218" y="72338"/>
                  </a:lnTo>
                  <a:lnTo>
                    <a:pt x="367854" y="93437"/>
                  </a:lnTo>
                  <a:lnTo>
                    <a:pt x="375634" y="139914"/>
                  </a:lnTo>
                  <a:lnTo>
                    <a:pt x="402587" y="1952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9B06D79C-61DB-4C9C-AA73-33CAAEE3D4EB}"/>
                </a:ext>
              </a:extLst>
            </p:cNvPr>
            <p:cNvSpPr/>
            <p:nvPr/>
          </p:nvSpPr>
          <p:spPr>
            <a:xfrm>
              <a:off x="2201946" y="12383555"/>
              <a:ext cx="238943" cy="333002"/>
            </a:xfrm>
            <a:custGeom>
              <a:avLst/>
              <a:gdLst/>
              <a:ahLst/>
              <a:cxnLst/>
              <a:rect l="0" t="0" r="0" b="0"/>
              <a:pathLst>
                <a:path w="238943" h="333002">
                  <a:moveTo>
                    <a:pt x="238942" y="133456"/>
                  </a:moveTo>
                  <a:lnTo>
                    <a:pt x="224819" y="75941"/>
                  </a:lnTo>
                  <a:lnTo>
                    <a:pt x="198044" y="28889"/>
                  </a:lnTo>
                  <a:lnTo>
                    <a:pt x="181321" y="15580"/>
                  </a:lnTo>
                  <a:lnTo>
                    <a:pt x="146562" y="0"/>
                  </a:lnTo>
                  <a:lnTo>
                    <a:pt x="123604" y="1013"/>
                  </a:lnTo>
                  <a:lnTo>
                    <a:pt x="70138" y="15087"/>
                  </a:lnTo>
                  <a:lnTo>
                    <a:pt x="39571" y="33075"/>
                  </a:lnTo>
                  <a:lnTo>
                    <a:pt x="16642" y="53263"/>
                  </a:lnTo>
                  <a:lnTo>
                    <a:pt x="4840" y="72843"/>
                  </a:lnTo>
                  <a:lnTo>
                    <a:pt x="0" y="99182"/>
                  </a:lnTo>
                  <a:lnTo>
                    <a:pt x="5778" y="118798"/>
                  </a:lnTo>
                  <a:lnTo>
                    <a:pt x="17847" y="137307"/>
                  </a:lnTo>
                  <a:lnTo>
                    <a:pt x="43201" y="156574"/>
                  </a:lnTo>
                  <a:lnTo>
                    <a:pt x="103543" y="182087"/>
                  </a:lnTo>
                  <a:lnTo>
                    <a:pt x="134620" y="198537"/>
                  </a:lnTo>
                  <a:lnTo>
                    <a:pt x="150254" y="212477"/>
                  </a:lnTo>
                  <a:lnTo>
                    <a:pt x="160081" y="227309"/>
                  </a:lnTo>
                  <a:lnTo>
                    <a:pt x="162721" y="244842"/>
                  </a:lnTo>
                  <a:lnTo>
                    <a:pt x="160152" y="264151"/>
                  </a:lnTo>
                  <a:lnTo>
                    <a:pt x="153252" y="284249"/>
                  </a:lnTo>
                  <a:lnTo>
                    <a:pt x="131402" y="310861"/>
                  </a:lnTo>
                  <a:lnTo>
                    <a:pt x="103047" y="326903"/>
                  </a:lnTo>
                  <a:lnTo>
                    <a:pt x="72765" y="333001"/>
                  </a:lnTo>
                  <a:lnTo>
                    <a:pt x="54528" y="329822"/>
                  </a:lnTo>
                  <a:lnTo>
                    <a:pt x="46038" y="326554"/>
                  </a:lnTo>
                  <a:lnTo>
                    <a:pt x="34300" y="316015"/>
                  </a:lnTo>
                  <a:lnTo>
                    <a:pt x="29961" y="309577"/>
                  </a:lnTo>
                  <a:lnTo>
                    <a:pt x="28796" y="301829"/>
                  </a:lnTo>
                  <a:lnTo>
                    <a:pt x="36830" y="26560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2EC9F1E3-F845-48B7-AC8B-1BD908DA68E5}"/>
                </a:ext>
              </a:extLst>
            </p:cNvPr>
            <p:cNvSpPr/>
            <p:nvPr/>
          </p:nvSpPr>
          <p:spPr>
            <a:xfrm>
              <a:off x="2442729" y="12596857"/>
              <a:ext cx="161404" cy="106736"/>
            </a:xfrm>
            <a:custGeom>
              <a:avLst/>
              <a:gdLst/>
              <a:ahLst/>
              <a:cxnLst/>
              <a:rect l="0" t="0" r="0" b="0"/>
              <a:pathLst>
                <a:path w="161404" h="106736">
                  <a:moveTo>
                    <a:pt x="5932" y="13437"/>
                  </a:moveTo>
                  <a:lnTo>
                    <a:pt x="10059" y="1057"/>
                  </a:lnTo>
                  <a:lnTo>
                    <a:pt x="9547" y="0"/>
                  </a:lnTo>
                  <a:lnTo>
                    <a:pt x="4372" y="5738"/>
                  </a:lnTo>
                  <a:lnTo>
                    <a:pt x="0" y="27663"/>
                  </a:lnTo>
                  <a:lnTo>
                    <a:pt x="6857" y="73829"/>
                  </a:lnTo>
                  <a:lnTo>
                    <a:pt x="9140" y="82202"/>
                  </a:lnTo>
                  <a:lnTo>
                    <a:pt x="18586" y="96111"/>
                  </a:lnTo>
                  <a:lnTo>
                    <a:pt x="24733" y="102238"/>
                  </a:lnTo>
                  <a:lnTo>
                    <a:pt x="32285" y="105458"/>
                  </a:lnTo>
                  <a:lnTo>
                    <a:pt x="49890" y="106735"/>
                  </a:lnTo>
                  <a:lnTo>
                    <a:pt x="66928" y="99816"/>
                  </a:lnTo>
                  <a:lnTo>
                    <a:pt x="75099" y="94344"/>
                  </a:lnTo>
                  <a:lnTo>
                    <a:pt x="103106" y="37121"/>
                  </a:lnTo>
                  <a:lnTo>
                    <a:pt x="111596" y="20219"/>
                  </a:lnTo>
                  <a:lnTo>
                    <a:pt x="112651" y="20550"/>
                  </a:lnTo>
                  <a:lnTo>
                    <a:pt x="137106" y="83466"/>
                  </a:lnTo>
                  <a:lnTo>
                    <a:pt x="146574" y="92065"/>
                  </a:lnTo>
                  <a:lnTo>
                    <a:pt x="161403" y="9894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2066EF72-84C1-4132-AF8F-682FE5F2B443}"/>
                </a:ext>
              </a:extLst>
            </p:cNvPr>
            <p:cNvSpPr/>
            <p:nvPr/>
          </p:nvSpPr>
          <p:spPr>
            <a:xfrm>
              <a:off x="2657635" y="12535360"/>
              <a:ext cx="236167" cy="147476"/>
            </a:xfrm>
            <a:custGeom>
              <a:avLst/>
              <a:gdLst/>
              <a:ahLst/>
              <a:cxnLst/>
              <a:rect l="0" t="0" r="0" b="0"/>
              <a:pathLst>
                <a:path w="236167" h="147476">
                  <a:moveTo>
                    <a:pt x="55326" y="43840"/>
                  </a:moveTo>
                  <a:lnTo>
                    <a:pt x="48256" y="26086"/>
                  </a:lnTo>
                  <a:lnTo>
                    <a:pt x="40380" y="15508"/>
                  </a:lnTo>
                  <a:lnTo>
                    <a:pt x="35861" y="14587"/>
                  </a:lnTo>
                  <a:lnTo>
                    <a:pt x="31121" y="16565"/>
                  </a:lnTo>
                  <a:lnTo>
                    <a:pt x="26233" y="20474"/>
                  </a:lnTo>
                  <a:lnTo>
                    <a:pt x="15228" y="38356"/>
                  </a:lnTo>
                  <a:lnTo>
                    <a:pt x="157" y="84505"/>
                  </a:lnTo>
                  <a:lnTo>
                    <a:pt x="0" y="107114"/>
                  </a:lnTo>
                  <a:lnTo>
                    <a:pt x="5486" y="117117"/>
                  </a:lnTo>
                  <a:lnTo>
                    <a:pt x="25401" y="135141"/>
                  </a:lnTo>
                  <a:lnTo>
                    <a:pt x="46921" y="144878"/>
                  </a:lnTo>
                  <a:lnTo>
                    <a:pt x="57496" y="147475"/>
                  </a:lnTo>
                  <a:lnTo>
                    <a:pt x="78459" y="145754"/>
                  </a:lnTo>
                  <a:lnTo>
                    <a:pt x="88886" y="142876"/>
                  </a:lnTo>
                  <a:lnTo>
                    <a:pt x="124195" y="118194"/>
                  </a:lnTo>
                  <a:lnTo>
                    <a:pt x="149628" y="87656"/>
                  </a:lnTo>
                  <a:lnTo>
                    <a:pt x="157699" y="67055"/>
                  </a:lnTo>
                  <a:lnTo>
                    <a:pt x="162880" y="25681"/>
                  </a:lnTo>
                  <a:lnTo>
                    <a:pt x="158982" y="9570"/>
                  </a:lnTo>
                  <a:lnTo>
                    <a:pt x="155524" y="2855"/>
                  </a:lnTo>
                  <a:lnTo>
                    <a:pt x="154946" y="104"/>
                  </a:lnTo>
                  <a:lnTo>
                    <a:pt x="156289" y="0"/>
                  </a:lnTo>
                  <a:lnTo>
                    <a:pt x="174981" y="8117"/>
                  </a:lnTo>
                  <a:lnTo>
                    <a:pt x="234599" y="14203"/>
                  </a:lnTo>
                  <a:lnTo>
                    <a:pt x="236166" y="17171"/>
                  </a:lnTo>
                  <a:lnTo>
                    <a:pt x="235483" y="20877"/>
                  </a:lnTo>
                  <a:lnTo>
                    <a:pt x="208426" y="79592"/>
                  </a:lnTo>
                  <a:lnTo>
                    <a:pt x="210031" y="96870"/>
                  </a:lnTo>
                  <a:lnTo>
                    <a:pt x="212877" y="105105"/>
                  </a:lnTo>
                  <a:lnTo>
                    <a:pt x="216503" y="110595"/>
                  </a:lnTo>
                  <a:lnTo>
                    <a:pt x="220647" y="114255"/>
                  </a:lnTo>
                  <a:lnTo>
                    <a:pt x="234117" y="12157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56B4072-FF1C-4B0C-ACFA-2CE49DF32A8A}"/>
                </a:ext>
              </a:extLst>
            </p:cNvPr>
            <p:cNvSpPr/>
            <p:nvPr/>
          </p:nvSpPr>
          <p:spPr>
            <a:xfrm>
              <a:off x="2951900" y="12546923"/>
              <a:ext cx="79193" cy="111654"/>
            </a:xfrm>
            <a:custGeom>
              <a:avLst/>
              <a:gdLst/>
              <a:ahLst/>
              <a:cxnLst/>
              <a:rect l="0" t="0" r="0" b="0"/>
              <a:pathLst>
                <a:path w="79193" h="111654">
                  <a:moveTo>
                    <a:pt x="56455" y="8956"/>
                  </a:moveTo>
                  <a:lnTo>
                    <a:pt x="48202" y="703"/>
                  </a:lnTo>
                  <a:lnTo>
                    <a:pt x="44043" y="0"/>
                  </a:lnTo>
                  <a:lnTo>
                    <a:pt x="39543" y="1257"/>
                  </a:lnTo>
                  <a:lnTo>
                    <a:pt x="15782" y="15688"/>
                  </a:lnTo>
                  <a:lnTo>
                    <a:pt x="5845" y="29798"/>
                  </a:lnTo>
                  <a:lnTo>
                    <a:pt x="1986" y="38398"/>
                  </a:lnTo>
                  <a:lnTo>
                    <a:pt x="0" y="57166"/>
                  </a:lnTo>
                  <a:lnTo>
                    <a:pt x="2861" y="76161"/>
                  </a:lnTo>
                  <a:lnTo>
                    <a:pt x="9891" y="93239"/>
                  </a:lnTo>
                  <a:lnTo>
                    <a:pt x="21076" y="104860"/>
                  </a:lnTo>
                  <a:lnTo>
                    <a:pt x="27687" y="109168"/>
                  </a:lnTo>
                  <a:lnTo>
                    <a:pt x="44245" y="111653"/>
                  </a:lnTo>
                  <a:lnTo>
                    <a:pt x="62257" y="109013"/>
                  </a:lnTo>
                  <a:lnTo>
                    <a:pt x="78899" y="102082"/>
                  </a:lnTo>
                  <a:lnTo>
                    <a:pt x="79192" y="89179"/>
                  </a:lnTo>
                  <a:lnTo>
                    <a:pt x="65697" y="47201"/>
                  </a:lnTo>
                  <a:lnTo>
                    <a:pt x="47031" y="21635"/>
                  </a:lnTo>
                  <a:lnTo>
                    <a:pt x="17587" y="11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63C05568-F524-4CA9-8FBB-4D3E90B848F1}"/>
                </a:ext>
              </a:extLst>
            </p:cNvPr>
            <p:cNvSpPr/>
            <p:nvPr/>
          </p:nvSpPr>
          <p:spPr>
            <a:xfrm>
              <a:off x="3115635" y="12434016"/>
              <a:ext cx="328039" cy="269298"/>
            </a:xfrm>
            <a:custGeom>
              <a:avLst/>
              <a:gdLst/>
              <a:ahLst/>
              <a:cxnLst/>
              <a:rect l="0" t="0" r="0" b="0"/>
              <a:pathLst>
                <a:path w="328039" h="269298">
                  <a:moveTo>
                    <a:pt x="55964" y="90768"/>
                  </a:moveTo>
                  <a:lnTo>
                    <a:pt x="72471" y="86642"/>
                  </a:lnTo>
                  <a:lnTo>
                    <a:pt x="85181" y="77707"/>
                  </a:lnTo>
                  <a:lnTo>
                    <a:pt x="90990" y="71696"/>
                  </a:lnTo>
                  <a:lnTo>
                    <a:pt x="97443" y="55805"/>
                  </a:lnTo>
                  <a:lnTo>
                    <a:pt x="99164" y="46730"/>
                  </a:lnTo>
                  <a:lnTo>
                    <a:pt x="96469" y="29737"/>
                  </a:lnTo>
                  <a:lnTo>
                    <a:pt x="93332" y="21579"/>
                  </a:lnTo>
                  <a:lnTo>
                    <a:pt x="82937" y="10210"/>
                  </a:lnTo>
                  <a:lnTo>
                    <a:pt x="76537" y="5970"/>
                  </a:lnTo>
                  <a:lnTo>
                    <a:pt x="46897" y="0"/>
                  </a:lnTo>
                  <a:lnTo>
                    <a:pt x="27750" y="5513"/>
                  </a:lnTo>
                  <a:lnTo>
                    <a:pt x="12330" y="16601"/>
                  </a:lnTo>
                  <a:lnTo>
                    <a:pt x="2598" y="30166"/>
                  </a:lnTo>
                  <a:lnTo>
                    <a:pt x="0" y="47136"/>
                  </a:lnTo>
                  <a:lnTo>
                    <a:pt x="2589" y="66195"/>
                  </a:lnTo>
                  <a:lnTo>
                    <a:pt x="13758" y="94621"/>
                  </a:lnTo>
                  <a:lnTo>
                    <a:pt x="29735" y="115615"/>
                  </a:lnTo>
                  <a:lnTo>
                    <a:pt x="86812" y="162442"/>
                  </a:lnTo>
                  <a:lnTo>
                    <a:pt x="113977" y="188036"/>
                  </a:lnTo>
                  <a:lnTo>
                    <a:pt x="120615" y="203673"/>
                  </a:lnTo>
                  <a:lnTo>
                    <a:pt x="122702" y="222138"/>
                  </a:lnTo>
                  <a:lnTo>
                    <a:pt x="120750" y="241862"/>
                  </a:lnTo>
                  <a:lnTo>
                    <a:pt x="112397" y="257538"/>
                  </a:lnTo>
                  <a:lnTo>
                    <a:pt x="106542" y="264137"/>
                  </a:lnTo>
                  <a:lnTo>
                    <a:pt x="100047" y="267672"/>
                  </a:lnTo>
                  <a:lnTo>
                    <a:pt x="85921" y="269297"/>
                  </a:lnTo>
                  <a:lnTo>
                    <a:pt x="81982" y="266794"/>
                  </a:lnTo>
                  <a:lnTo>
                    <a:pt x="80219" y="262533"/>
                  </a:lnTo>
                  <a:lnTo>
                    <a:pt x="79907" y="257102"/>
                  </a:lnTo>
                  <a:lnTo>
                    <a:pt x="88774" y="241854"/>
                  </a:lnTo>
                  <a:lnTo>
                    <a:pt x="115494" y="216148"/>
                  </a:lnTo>
                  <a:lnTo>
                    <a:pt x="175593" y="184249"/>
                  </a:lnTo>
                  <a:lnTo>
                    <a:pt x="225575" y="164916"/>
                  </a:lnTo>
                  <a:lnTo>
                    <a:pt x="285316" y="131468"/>
                  </a:lnTo>
                  <a:lnTo>
                    <a:pt x="301277" y="119221"/>
                  </a:lnTo>
                  <a:lnTo>
                    <a:pt x="311250" y="105141"/>
                  </a:lnTo>
                  <a:lnTo>
                    <a:pt x="312527" y="97759"/>
                  </a:lnTo>
                  <a:lnTo>
                    <a:pt x="309340" y="82648"/>
                  </a:lnTo>
                  <a:lnTo>
                    <a:pt x="304344" y="78444"/>
                  </a:lnTo>
                  <a:lnTo>
                    <a:pt x="297559" y="76508"/>
                  </a:lnTo>
                  <a:lnTo>
                    <a:pt x="279942" y="77520"/>
                  </a:lnTo>
                  <a:lnTo>
                    <a:pt x="247472" y="88667"/>
                  </a:lnTo>
                  <a:lnTo>
                    <a:pt x="229179" y="101062"/>
                  </a:lnTo>
                  <a:lnTo>
                    <a:pt x="224128" y="109723"/>
                  </a:lnTo>
                  <a:lnTo>
                    <a:pt x="220819" y="130864"/>
                  </a:lnTo>
                  <a:lnTo>
                    <a:pt x="229137" y="152351"/>
                  </a:lnTo>
                  <a:lnTo>
                    <a:pt x="246078" y="172553"/>
                  </a:lnTo>
                  <a:lnTo>
                    <a:pt x="283024" y="196769"/>
                  </a:lnTo>
                  <a:lnTo>
                    <a:pt x="328038" y="21514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EC8CA455-7C67-4B25-A1EB-612D7E3A818F}"/>
                </a:ext>
              </a:extLst>
            </p:cNvPr>
            <p:cNvSpPr/>
            <p:nvPr/>
          </p:nvSpPr>
          <p:spPr>
            <a:xfrm>
              <a:off x="3739067" y="12439276"/>
              <a:ext cx="1990024" cy="135197"/>
            </a:xfrm>
            <a:custGeom>
              <a:avLst/>
              <a:gdLst/>
              <a:ahLst/>
              <a:cxnLst/>
              <a:rect l="0" t="0" r="0" b="0"/>
              <a:pathLst>
                <a:path w="1990024" h="135197">
                  <a:moveTo>
                    <a:pt x="0" y="124377"/>
                  </a:moveTo>
                  <a:lnTo>
                    <a:pt x="36585" y="135196"/>
                  </a:lnTo>
                  <a:lnTo>
                    <a:pt x="79012" y="133646"/>
                  </a:lnTo>
                  <a:lnTo>
                    <a:pt x="130702" y="132816"/>
                  </a:lnTo>
                  <a:lnTo>
                    <a:pt x="164870" y="131730"/>
                  </a:lnTo>
                  <a:lnTo>
                    <a:pt x="203195" y="130143"/>
                  </a:lnTo>
                  <a:lnTo>
                    <a:pt x="244293" y="128221"/>
                  </a:lnTo>
                  <a:lnTo>
                    <a:pt x="281192" y="126076"/>
                  </a:lnTo>
                  <a:lnTo>
                    <a:pt x="315293" y="123781"/>
                  </a:lnTo>
                  <a:lnTo>
                    <a:pt x="347527" y="121389"/>
                  </a:lnTo>
                  <a:lnTo>
                    <a:pt x="392338" y="117203"/>
                  </a:lnTo>
                  <a:lnTo>
                    <a:pt x="445532" y="111820"/>
                  </a:lnTo>
                  <a:lnTo>
                    <a:pt x="504315" y="105641"/>
                  </a:lnTo>
                  <a:lnTo>
                    <a:pt x="557324" y="100657"/>
                  </a:lnTo>
                  <a:lnTo>
                    <a:pt x="606482" y="96471"/>
                  </a:lnTo>
                  <a:lnTo>
                    <a:pt x="653074" y="92816"/>
                  </a:lnTo>
                  <a:lnTo>
                    <a:pt x="699683" y="89517"/>
                  </a:lnTo>
                  <a:lnTo>
                    <a:pt x="746302" y="86453"/>
                  </a:lnTo>
                  <a:lnTo>
                    <a:pt x="792928" y="83547"/>
                  </a:lnTo>
                  <a:lnTo>
                    <a:pt x="857699" y="79019"/>
                  </a:lnTo>
                  <a:lnTo>
                    <a:pt x="934563" y="73408"/>
                  </a:lnTo>
                  <a:lnTo>
                    <a:pt x="1019492" y="67078"/>
                  </a:lnTo>
                  <a:lnTo>
                    <a:pt x="1092522" y="61130"/>
                  </a:lnTo>
                  <a:lnTo>
                    <a:pt x="1157619" y="55437"/>
                  </a:lnTo>
                  <a:lnTo>
                    <a:pt x="1217428" y="49914"/>
                  </a:lnTo>
                  <a:lnTo>
                    <a:pt x="1288395" y="44505"/>
                  </a:lnTo>
                  <a:lnTo>
                    <a:pt x="1366800" y="39170"/>
                  </a:lnTo>
                  <a:lnTo>
                    <a:pt x="1450165" y="33887"/>
                  </a:lnTo>
                  <a:lnTo>
                    <a:pt x="1518697" y="30365"/>
                  </a:lnTo>
                  <a:lnTo>
                    <a:pt x="1577341" y="28016"/>
                  </a:lnTo>
                  <a:lnTo>
                    <a:pt x="1629392" y="26451"/>
                  </a:lnTo>
                  <a:lnTo>
                    <a:pt x="1674459" y="24544"/>
                  </a:lnTo>
                  <a:lnTo>
                    <a:pt x="1714867" y="22408"/>
                  </a:lnTo>
                  <a:lnTo>
                    <a:pt x="1752171" y="20120"/>
                  </a:lnTo>
                  <a:lnTo>
                    <a:pt x="1785678" y="18596"/>
                  </a:lnTo>
                  <a:lnTo>
                    <a:pt x="1845939" y="16902"/>
                  </a:lnTo>
                  <a:lnTo>
                    <a:pt x="1892300" y="16150"/>
                  </a:lnTo>
                  <a:lnTo>
                    <a:pt x="1945233" y="13421"/>
                  </a:lnTo>
                  <a:lnTo>
                    <a:pt x="1976752" y="7144"/>
                  </a:lnTo>
                  <a:lnTo>
                    <a:pt x="1990023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42D0C7F-885E-4160-B37F-DF75C70543CB}"/>
                </a:ext>
              </a:extLst>
            </p:cNvPr>
            <p:cNvSpPr/>
            <p:nvPr/>
          </p:nvSpPr>
          <p:spPr>
            <a:xfrm>
              <a:off x="5503657" y="12369314"/>
              <a:ext cx="182876" cy="163245"/>
            </a:xfrm>
            <a:custGeom>
              <a:avLst/>
              <a:gdLst/>
              <a:ahLst/>
              <a:cxnLst/>
              <a:rect l="0" t="0" r="0" b="0"/>
              <a:pathLst>
                <a:path w="182876" h="163245">
                  <a:moveTo>
                    <a:pt x="101056" y="0"/>
                  </a:moveTo>
                  <a:lnTo>
                    <a:pt x="119675" y="28440"/>
                  </a:lnTo>
                  <a:lnTo>
                    <a:pt x="155875" y="58906"/>
                  </a:lnTo>
                  <a:lnTo>
                    <a:pt x="178911" y="70813"/>
                  </a:lnTo>
                  <a:lnTo>
                    <a:pt x="182327" y="75711"/>
                  </a:lnTo>
                  <a:lnTo>
                    <a:pt x="182875" y="81569"/>
                  </a:lnTo>
                  <a:lnTo>
                    <a:pt x="181514" y="88065"/>
                  </a:lnTo>
                  <a:lnTo>
                    <a:pt x="178015" y="93259"/>
                  </a:lnTo>
                  <a:lnTo>
                    <a:pt x="146571" y="114862"/>
                  </a:lnTo>
                  <a:lnTo>
                    <a:pt x="94148" y="134045"/>
                  </a:lnTo>
                  <a:lnTo>
                    <a:pt x="32649" y="152592"/>
                  </a:lnTo>
                  <a:lnTo>
                    <a:pt x="0" y="16324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05DC45AA-DAEF-468C-95E5-61D6A5539268}"/>
                </a:ext>
              </a:extLst>
            </p:cNvPr>
            <p:cNvSpPr/>
            <p:nvPr/>
          </p:nvSpPr>
          <p:spPr>
            <a:xfrm>
              <a:off x="4508646" y="12097241"/>
              <a:ext cx="23321" cy="287621"/>
            </a:xfrm>
            <a:custGeom>
              <a:avLst/>
              <a:gdLst/>
              <a:ahLst/>
              <a:cxnLst/>
              <a:rect l="0" t="0" r="0" b="0"/>
              <a:pathLst>
                <a:path w="23321" h="287621">
                  <a:moveTo>
                    <a:pt x="23320" y="0"/>
                  </a:moveTo>
                  <a:lnTo>
                    <a:pt x="10925" y="60123"/>
                  </a:lnTo>
                  <a:lnTo>
                    <a:pt x="8707" y="111191"/>
                  </a:lnTo>
                  <a:lnTo>
                    <a:pt x="7957" y="168060"/>
                  </a:lnTo>
                  <a:lnTo>
                    <a:pt x="7828" y="216783"/>
                  </a:lnTo>
                  <a:lnTo>
                    <a:pt x="1625" y="278585"/>
                  </a:lnTo>
                  <a:lnTo>
                    <a:pt x="0" y="28762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43D1B884-2711-484B-849A-F2228E2286A7}"/>
                </a:ext>
              </a:extLst>
            </p:cNvPr>
            <p:cNvSpPr/>
            <p:nvPr/>
          </p:nvSpPr>
          <p:spPr>
            <a:xfrm>
              <a:off x="4415363" y="12345994"/>
              <a:ext cx="225434" cy="114023"/>
            </a:xfrm>
            <a:custGeom>
              <a:avLst/>
              <a:gdLst/>
              <a:ahLst/>
              <a:cxnLst/>
              <a:rect l="0" t="0" r="0" b="0"/>
              <a:pathLst>
                <a:path w="225434" h="114023">
                  <a:moveTo>
                    <a:pt x="0" y="0"/>
                  </a:moveTo>
                  <a:lnTo>
                    <a:pt x="25766" y="58225"/>
                  </a:lnTo>
                  <a:lnTo>
                    <a:pt x="43240" y="89805"/>
                  </a:lnTo>
                  <a:lnTo>
                    <a:pt x="63268" y="104981"/>
                  </a:lnTo>
                  <a:lnTo>
                    <a:pt x="75864" y="111446"/>
                  </a:lnTo>
                  <a:lnTo>
                    <a:pt x="101376" y="114022"/>
                  </a:lnTo>
                  <a:lnTo>
                    <a:pt x="114226" y="112291"/>
                  </a:lnTo>
                  <a:lnTo>
                    <a:pt x="165323" y="85095"/>
                  </a:lnTo>
                  <a:lnTo>
                    <a:pt x="225433" y="3886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247F3CA-7371-497A-A176-83B4956AEED5}"/>
                </a:ext>
              </a:extLst>
            </p:cNvPr>
            <p:cNvSpPr/>
            <p:nvPr/>
          </p:nvSpPr>
          <p:spPr>
            <a:xfrm>
              <a:off x="5998540" y="12223448"/>
              <a:ext cx="232105" cy="588939"/>
            </a:xfrm>
            <a:custGeom>
              <a:avLst/>
              <a:gdLst/>
              <a:ahLst/>
              <a:cxnLst/>
              <a:rect l="0" t="0" r="0" b="0"/>
              <a:pathLst>
                <a:path w="232105" h="588939">
                  <a:moveTo>
                    <a:pt x="181414" y="60357"/>
                  </a:moveTo>
                  <a:lnTo>
                    <a:pt x="170655" y="28836"/>
                  </a:lnTo>
                  <a:lnTo>
                    <a:pt x="152321" y="2211"/>
                  </a:lnTo>
                  <a:lnTo>
                    <a:pt x="143881" y="0"/>
                  </a:lnTo>
                  <a:lnTo>
                    <a:pt x="120683" y="2148"/>
                  </a:lnTo>
                  <a:lnTo>
                    <a:pt x="97705" y="13469"/>
                  </a:lnTo>
                  <a:lnTo>
                    <a:pt x="58929" y="44761"/>
                  </a:lnTo>
                  <a:lnTo>
                    <a:pt x="30151" y="88749"/>
                  </a:lnTo>
                  <a:lnTo>
                    <a:pt x="12267" y="137468"/>
                  </a:lnTo>
                  <a:lnTo>
                    <a:pt x="0" y="191366"/>
                  </a:lnTo>
                  <a:lnTo>
                    <a:pt x="305" y="235474"/>
                  </a:lnTo>
                  <a:lnTo>
                    <a:pt x="13110" y="268322"/>
                  </a:lnTo>
                  <a:lnTo>
                    <a:pt x="22570" y="281918"/>
                  </a:lnTo>
                  <a:lnTo>
                    <a:pt x="67631" y="297025"/>
                  </a:lnTo>
                  <a:lnTo>
                    <a:pt x="97785" y="301054"/>
                  </a:lnTo>
                  <a:lnTo>
                    <a:pt x="149716" y="291709"/>
                  </a:lnTo>
                  <a:lnTo>
                    <a:pt x="191510" y="271146"/>
                  </a:lnTo>
                  <a:lnTo>
                    <a:pt x="218723" y="247612"/>
                  </a:lnTo>
                  <a:lnTo>
                    <a:pt x="226153" y="235292"/>
                  </a:lnTo>
                  <a:lnTo>
                    <a:pt x="232104" y="210084"/>
                  </a:lnTo>
                  <a:lnTo>
                    <a:pt x="230755" y="204224"/>
                  </a:lnTo>
                  <a:lnTo>
                    <a:pt x="227264" y="202910"/>
                  </a:lnTo>
                  <a:lnTo>
                    <a:pt x="222345" y="204624"/>
                  </a:lnTo>
                  <a:lnTo>
                    <a:pt x="214577" y="229563"/>
                  </a:lnTo>
                  <a:lnTo>
                    <a:pt x="207651" y="289861"/>
                  </a:lnTo>
                  <a:lnTo>
                    <a:pt x="205167" y="334241"/>
                  </a:lnTo>
                  <a:lnTo>
                    <a:pt x="201184" y="379877"/>
                  </a:lnTo>
                  <a:lnTo>
                    <a:pt x="198212" y="428639"/>
                  </a:lnTo>
                  <a:lnTo>
                    <a:pt x="189079" y="481474"/>
                  </a:lnTo>
                  <a:lnTo>
                    <a:pt x="167179" y="532638"/>
                  </a:lnTo>
                  <a:lnTo>
                    <a:pt x="147062" y="564113"/>
                  </a:lnTo>
                  <a:lnTo>
                    <a:pt x="117781" y="584379"/>
                  </a:lnTo>
                  <a:lnTo>
                    <a:pt x="94111" y="588938"/>
                  </a:lnTo>
                  <a:lnTo>
                    <a:pt x="71788" y="587221"/>
                  </a:lnTo>
                  <a:lnTo>
                    <a:pt x="56108" y="580701"/>
                  </a:lnTo>
                  <a:lnTo>
                    <a:pt x="43380" y="562831"/>
                  </a:lnTo>
                  <a:lnTo>
                    <a:pt x="33694" y="536751"/>
                  </a:lnTo>
                  <a:lnTo>
                    <a:pt x="29778" y="477653"/>
                  </a:lnTo>
                  <a:lnTo>
                    <a:pt x="35422" y="451388"/>
                  </a:lnTo>
                  <a:lnTo>
                    <a:pt x="62589" y="394477"/>
                  </a:lnTo>
                  <a:lnTo>
                    <a:pt x="89228" y="357260"/>
                  </a:lnTo>
                  <a:lnTo>
                    <a:pt x="134773" y="316884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760429D0-D32B-4B7B-B941-2A2080A65903}"/>
                </a:ext>
              </a:extLst>
            </p:cNvPr>
            <p:cNvSpPr/>
            <p:nvPr/>
          </p:nvSpPr>
          <p:spPr>
            <a:xfrm>
              <a:off x="6343198" y="12265027"/>
              <a:ext cx="7775" cy="236438"/>
            </a:xfrm>
            <a:custGeom>
              <a:avLst/>
              <a:gdLst/>
              <a:ahLst/>
              <a:cxnLst/>
              <a:rect l="0" t="0" r="0" b="0"/>
              <a:pathLst>
                <a:path w="7775" h="236438">
                  <a:moveTo>
                    <a:pt x="0" y="18778"/>
                  </a:moveTo>
                  <a:lnTo>
                    <a:pt x="4479" y="0"/>
                  </a:lnTo>
                  <a:lnTo>
                    <a:pt x="2567" y="4387"/>
                  </a:lnTo>
                  <a:lnTo>
                    <a:pt x="338" y="54716"/>
                  </a:lnTo>
                  <a:lnTo>
                    <a:pt x="100" y="109465"/>
                  </a:lnTo>
                  <a:lnTo>
                    <a:pt x="2334" y="172040"/>
                  </a:lnTo>
                  <a:lnTo>
                    <a:pt x="6162" y="211022"/>
                  </a:lnTo>
                  <a:lnTo>
                    <a:pt x="7774" y="236437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FB788BAA-1727-4F28-8888-251E64CD5BFC}"/>
                </a:ext>
              </a:extLst>
            </p:cNvPr>
            <p:cNvSpPr/>
            <p:nvPr/>
          </p:nvSpPr>
          <p:spPr>
            <a:xfrm>
              <a:off x="6444254" y="12348105"/>
              <a:ext cx="124378" cy="137813"/>
            </a:xfrm>
            <a:custGeom>
              <a:avLst/>
              <a:gdLst/>
              <a:ahLst/>
              <a:cxnLst/>
              <a:rect l="0" t="0" r="0" b="0"/>
              <a:pathLst>
                <a:path w="124378" h="137813">
                  <a:moveTo>
                    <a:pt x="0" y="13436"/>
                  </a:moveTo>
                  <a:lnTo>
                    <a:pt x="4478" y="0"/>
                  </a:lnTo>
                  <a:lnTo>
                    <a:pt x="1711" y="13487"/>
                  </a:lnTo>
                  <a:lnTo>
                    <a:pt x="4352" y="69425"/>
                  </a:lnTo>
                  <a:lnTo>
                    <a:pt x="10886" y="101234"/>
                  </a:lnTo>
                  <a:lnTo>
                    <a:pt x="22688" y="119828"/>
                  </a:lnTo>
                  <a:lnTo>
                    <a:pt x="30672" y="128414"/>
                  </a:lnTo>
                  <a:lnTo>
                    <a:pt x="39451" y="132411"/>
                  </a:lnTo>
                  <a:lnTo>
                    <a:pt x="58417" y="132245"/>
                  </a:lnTo>
                  <a:lnTo>
                    <a:pt x="76059" y="124108"/>
                  </a:lnTo>
                  <a:lnTo>
                    <a:pt x="90811" y="111855"/>
                  </a:lnTo>
                  <a:lnTo>
                    <a:pt x="100245" y="97773"/>
                  </a:lnTo>
                  <a:lnTo>
                    <a:pt x="118896" y="34689"/>
                  </a:lnTo>
                  <a:lnTo>
                    <a:pt x="118995" y="30196"/>
                  </a:lnTo>
                  <a:lnTo>
                    <a:pt x="117334" y="29791"/>
                  </a:lnTo>
                  <a:lnTo>
                    <a:pt x="114499" y="32113"/>
                  </a:lnTo>
                  <a:lnTo>
                    <a:pt x="111349" y="43904"/>
                  </a:lnTo>
                  <a:lnTo>
                    <a:pt x="110025" y="94000"/>
                  </a:lnTo>
                  <a:lnTo>
                    <a:pt x="115134" y="119073"/>
                  </a:lnTo>
                  <a:lnTo>
                    <a:pt x="124377" y="1378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207ECE23-5BA6-4368-9A5D-30937D93DFB2}"/>
                </a:ext>
              </a:extLst>
            </p:cNvPr>
            <p:cNvSpPr/>
            <p:nvPr/>
          </p:nvSpPr>
          <p:spPr>
            <a:xfrm>
              <a:off x="6681244" y="12345994"/>
              <a:ext cx="50631" cy="124377"/>
            </a:xfrm>
            <a:custGeom>
              <a:avLst/>
              <a:gdLst/>
              <a:ahLst/>
              <a:cxnLst/>
              <a:rect l="0" t="0" r="0" b="0"/>
              <a:pathLst>
                <a:path w="50631" h="124377">
                  <a:moveTo>
                    <a:pt x="50630" y="0"/>
                  </a:moveTo>
                  <a:lnTo>
                    <a:pt x="22298" y="21639"/>
                  </a:lnTo>
                  <a:lnTo>
                    <a:pt x="6631" y="40672"/>
                  </a:lnTo>
                  <a:lnTo>
                    <a:pt x="844" y="59822"/>
                  </a:lnTo>
                  <a:lnTo>
                    <a:pt x="0" y="80137"/>
                  </a:lnTo>
                  <a:lnTo>
                    <a:pt x="5384" y="94926"/>
                  </a:lnTo>
                  <a:lnTo>
                    <a:pt x="18126" y="112963"/>
                  </a:lnTo>
                  <a:lnTo>
                    <a:pt x="27835" y="119302"/>
                  </a:lnTo>
                  <a:lnTo>
                    <a:pt x="42857" y="124376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022F3CEF-3FAD-4E15-A8F4-F2B70A8D7AB3}"/>
                </a:ext>
              </a:extLst>
            </p:cNvPr>
            <p:cNvSpPr/>
            <p:nvPr/>
          </p:nvSpPr>
          <p:spPr>
            <a:xfrm>
              <a:off x="6781637" y="12330447"/>
              <a:ext cx="87944" cy="115799"/>
            </a:xfrm>
            <a:custGeom>
              <a:avLst/>
              <a:gdLst/>
              <a:ahLst/>
              <a:cxnLst/>
              <a:rect l="0" t="0" r="0" b="0"/>
              <a:pathLst>
                <a:path w="87944" h="115799">
                  <a:moveTo>
                    <a:pt x="35746" y="15547"/>
                  </a:moveTo>
                  <a:lnTo>
                    <a:pt x="7414" y="48005"/>
                  </a:lnTo>
                  <a:lnTo>
                    <a:pt x="0" y="82746"/>
                  </a:lnTo>
                  <a:lnTo>
                    <a:pt x="1551" y="93168"/>
                  </a:lnTo>
                  <a:lnTo>
                    <a:pt x="10183" y="109355"/>
                  </a:lnTo>
                  <a:lnTo>
                    <a:pt x="17841" y="113497"/>
                  </a:lnTo>
                  <a:lnTo>
                    <a:pt x="37865" y="115798"/>
                  </a:lnTo>
                  <a:lnTo>
                    <a:pt x="56553" y="111639"/>
                  </a:lnTo>
                  <a:lnTo>
                    <a:pt x="65165" y="108112"/>
                  </a:lnTo>
                  <a:lnTo>
                    <a:pt x="79340" y="94979"/>
                  </a:lnTo>
                  <a:lnTo>
                    <a:pt x="85538" y="86640"/>
                  </a:lnTo>
                  <a:lnTo>
                    <a:pt x="87943" y="75897"/>
                  </a:lnTo>
                  <a:lnTo>
                    <a:pt x="86008" y="50142"/>
                  </a:lnTo>
                  <a:lnTo>
                    <a:pt x="81346" y="39475"/>
                  </a:lnTo>
                  <a:lnTo>
                    <a:pt x="66953" y="23014"/>
                  </a:lnTo>
                  <a:lnTo>
                    <a:pt x="3574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DF0019B1-C664-4E87-A450-63656B3006AB}"/>
                </a:ext>
              </a:extLst>
            </p:cNvPr>
            <p:cNvSpPr/>
            <p:nvPr/>
          </p:nvSpPr>
          <p:spPr>
            <a:xfrm>
              <a:off x="6916084" y="12297739"/>
              <a:ext cx="227789" cy="201055"/>
            </a:xfrm>
            <a:custGeom>
              <a:avLst/>
              <a:gdLst/>
              <a:ahLst/>
              <a:cxnLst/>
              <a:rect l="0" t="0" r="0" b="0"/>
              <a:pathLst>
                <a:path w="227789" h="201055">
                  <a:moveTo>
                    <a:pt x="25676" y="56028"/>
                  </a:moveTo>
                  <a:lnTo>
                    <a:pt x="38056" y="51900"/>
                  </a:lnTo>
                  <a:lnTo>
                    <a:pt x="46437" y="42965"/>
                  </a:lnTo>
                  <a:lnTo>
                    <a:pt x="58856" y="16116"/>
                  </a:lnTo>
                  <a:lnTo>
                    <a:pt x="58161" y="10418"/>
                  </a:lnTo>
                  <a:lnTo>
                    <a:pt x="55105" y="5755"/>
                  </a:lnTo>
                  <a:lnTo>
                    <a:pt x="50478" y="1784"/>
                  </a:lnTo>
                  <a:lnTo>
                    <a:pt x="44801" y="0"/>
                  </a:lnTo>
                  <a:lnTo>
                    <a:pt x="31586" y="320"/>
                  </a:lnTo>
                  <a:lnTo>
                    <a:pt x="19377" y="5645"/>
                  </a:lnTo>
                  <a:lnTo>
                    <a:pt x="13703" y="9483"/>
                  </a:lnTo>
                  <a:lnTo>
                    <a:pt x="5096" y="20659"/>
                  </a:lnTo>
                  <a:lnTo>
                    <a:pt x="1591" y="27267"/>
                  </a:lnTo>
                  <a:lnTo>
                    <a:pt x="0" y="43821"/>
                  </a:lnTo>
                  <a:lnTo>
                    <a:pt x="785" y="53071"/>
                  </a:lnTo>
                  <a:lnTo>
                    <a:pt x="8568" y="67959"/>
                  </a:lnTo>
                  <a:lnTo>
                    <a:pt x="67488" y="128882"/>
                  </a:lnTo>
                  <a:lnTo>
                    <a:pt x="76871" y="138283"/>
                  </a:lnTo>
                  <a:lnTo>
                    <a:pt x="87297" y="162547"/>
                  </a:lnTo>
                  <a:lnTo>
                    <a:pt x="90077" y="176274"/>
                  </a:lnTo>
                  <a:lnTo>
                    <a:pt x="89340" y="186287"/>
                  </a:lnTo>
                  <a:lnTo>
                    <a:pt x="86256" y="193827"/>
                  </a:lnTo>
                  <a:lnTo>
                    <a:pt x="81610" y="199718"/>
                  </a:lnTo>
                  <a:lnTo>
                    <a:pt x="76785" y="201054"/>
                  </a:lnTo>
                  <a:lnTo>
                    <a:pt x="71840" y="199353"/>
                  </a:lnTo>
                  <a:lnTo>
                    <a:pt x="66817" y="195628"/>
                  </a:lnTo>
                  <a:lnTo>
                    <a:pt x="65195" y="190553"/>
                  </a:lnTo>
                  <a:lnTo>
                    <a:pt x="68001" y="178006"/>
                  </a:lnTo>
                  <a:lnTo>
                    <a:pt x="79291" y="156373"/>
                  </a:lnTo>
                  <a:lnTo>
                    <a:pt x="101831" y="137679"/>
                  </a:lnTo>
                  <a:lnTo>
                    <a:pt x="161286" y="108315"/>
                  </a:lnTo>
                  <a:lnTo>
                    <a:pt x="208318" y="78929"/>
                  </a:lnTo>
                  <a:lnTo>
                    <a:pt x="221438" y="61312"/>
                  </a:lnTo>
                  <a:lnTo>
                    <a:pt x="226146" y="51777"/>
                  </a:lnTo>
                  <a:lnTo>
                    <a:pt x="226693" y="44556"/>
                  </a:lnTo>
                  <a:lnTo>
                    <a:pt x="224466" y="38879"/>
                  </a:lnTo>
                  <a:lnTo>
                    <a:pt x="220391" y="34231"/>
                  </a:lnTo>
                  <a:lnTo>
                    <a:pt x="215083" y="31995"/>
                  </a:lnTo>
                  <a:lnTo>
                    <a:pt x="202275" y="31815"/>
                  </a:lnTo>
                  <a:lnTo>
                    <a:pt x="187946" y="43828"/>
                  </a:lnTo>
                  <a:lnTo>
                    <a:pt x="180497" y="53077"/>
                  </a:lnTo>
                  <a:lnTo>
                    <a:pt x="174524" y="72566"/>
                  </a:lnTo>
                  <a:lnTo>
                    <a:pt x="174141" y="82600"/>
                  </a:lnTo>
                  <a:lnTo>
                    <a:pt x="189837" y="107569"/>
                  </a:lnTo>
                  <a:lnTo>
                    <a:pt x="227788" y="149311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D37B96D-7F67-4A21-B4B4-1EA77487F4F4}"/>
                </a:ext>
              </a:extLst>
            </p:cNvPr>
            <p:cNvSpPr/>
            <p:nvPr/>
          </p:nvSpPr>
          <p:spPr>
            <a:xfrm>
              <a:off x="7413577" y="12314899"/>
              <a:ext cx="87878" cy="7775"/>
            </a:xfrm>
            <a:custGeom>
              <a:avLst/>
              <a:gdLst/>
              <a:ahLst/>
              <a:cxnLst/>
              <a:rect l="0" t="0" r="0" b="0"/>
              <a:pathLst>
                <a:path w="87878" h="7775">
                  <a:moveTo>
                    <a:pt x="17915" y="7774"/>
                  </a:moveTo>
                  <a:lnTo>
                    <a:pt x="0" y="7774"/>
                  </a:lnTo>
                  <a:lnTo>
                    <a:pt x="60293" y="3646"/>
                  </a:lnTo>
                  <a:lnTo>
                    <a:pt x="87877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7D0C656-EA03-4DE8-A714-FFC9E9FE8396}"/>
                </a:ext>
              </a:extLst>
            </p:cNvPr>
            <p:cNvSpPr/>
            <p:nvPr/>
          </p:nvSpPr>
          <p:spPr>
            <a:xfrm>
              <a:off x="7338209" y="12244938"/>
              <a:ext cx="17514" cy="202113"/>
            </a:xfrm>
            <a:custGeom>
              <a:avLst/>
              <a:gdLst/>
              <a:ahLst/>
              <a:cxnLst/>
              <a:rect l="0" t="0" r="0" b="0"/>
              <a:pathLst>
                <a:path w="17514" h="202113">
                  <a:moveTo>
                    <a:pt x="0" y="0"/>
                  </a:moveTo>
                  <a:lnTo>
                    <a:pt x="8253" y="8252"/>
                  </a:lnTo>
                  <a:lnTo>
                    <a:pt x="17513" y="34018"/>
                  </a:lnTo>
                  <a:lnTo>
                    <a:pt x="15968" y="77801"/>
                  </a:lnTo>
                  <a:lnTo>
                    <a:pt x="9649" y="135073"/>
                  </a:lnTo>
                  <a:lnTo>
                    <a:pt x="1786" y="192473"/>
                  </a:lnTo>
                  <a:lnTo>
                    <a:pt x="0" y="20211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34BF2110-23CF-4942-8F76-A101C0558852}"/>
                </a:ext>
              </a:extLst>
            </p:cNvPr>
            <p:cNvSpPr/>
            <p:nvPr/>
          </p:nvSpPr>
          <p:spPr>
            <a:xfrm>
              <a:off x="7268248" y="12330447"/>
              <a:ext cx="202113" cy="19674"/>
            </a:xfrm>
            <a:custGeom>
              <a:avLst/>
              <a:gdLst/>
              <a:ahLst/>
              <a:cxnLst/>
              <a:rect l="0" t="0" r="0" b="0"/>
              <a:pathLst>
                <a:path w="202113" h="19674">
                  <a:moveTo>
                    <a:pt x="0" y="15547"/>
                  </a:moveTo>
                  <a:lnTo>
                    <a:pt x="12380" y="19673"/>
                  </a:lnTo>
                  <a:lnTo>
                    <a:pt x="64159" y="16687"/>
                  </a:lnTo>
                  <a:lnTo>
                    <a:pt x="122748" y="9490"/>
                  </a:lnTo>
                  <a:lnTo>
                    <a:pt x="173095" y="2130"/>
                  </a:lnTo>
                  <a:lnTo>
                    <a:pt x="20211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2E9984E-18DF-4BD5-957D-099D007B18DC}"/>
                </a:ext>
              </a:extLst>
            </p:cNvPr>
            <p:cNvSpPr/>
            <p:nvPr/>
          </p:nvSpPr>
          <p:spPr>
            <a:xfrm>
              <a:off x="7882357" y="12151655"/>
              <a:ext cx="7774" cy="272074"/>
            </a:xfrm>
            <a:custGeom>
              <a:avLst/>
              <a:gdLst/>
              <a:ahLst/>
              <a:cxnLst/>
              <a:rect l="0" t="0" r="0" b="0"/>
              <a:pathLst>
                <a:path w="7774" h="272074">
                  <a:moveTo>
                    <a:pt x="0" y="0"/>
                  </a:moveTo>
                  <a:lnTo>
                    <a:pt x="6692" y="58226"/>
                  </a:lnTo>
                  <a:lnTo>
                    <a:pt x="3327" y="110438"/>
                  </a:lnTo>
                  <a:lnTo>
                    <a:pt x="1478" y="163385"/>
                  </a:lnTo>
                  <a:lnTo>
                    <a:pt x="1521" y="216859"/>
                  </a:lnTo>
                  <a:lnTo>
                    <a:pt x="7773" y="27207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D92F3125-AAAE-4380-B1E1-9393717667B3}"/>
                </a:ext>
              </a:extLst>
            </p:cNvPr>
            <p:cNvSpPr/>
            <p:nvPr/>
          </p:nvSpPr>
          <p:spPr>
            <a:xfrm>
              <a:off x="7780820" y="12066146"/>
              <a:ext cx="311423" cy="85510"/>
            </a:xfrm>
            <a:custGeom>
              <a:avLst/>
              <a:gdLst/>
              <a:ahLst/>
              <a:cxnLst/>
              <a:rect l="0" t="0" r="0" b="0"/>
              <a:pathLst>
                <a:path w="311423" h="85510">
                  <a:moveTo>
                    <a:pt x="8254" y="85509"/>
                  </a:moveTo>
                  <a:lnTo>
                    <a:pt x="0" y="69002"/>
                  </a:lnTo>
                  <a:lnTo>
                    <a:pt x="1025" y="62413"/>
                  </a:lnTo>
                  <a:lnTo>
                    <a:pt x="5162" y="56292"/>
                  </a:lnTo>
                  <a:lnTo>
                    <a:pt x="11375" y="50484"/>
                  </a:lnTo>
                  <a:lnTo>
                    <a:pt x="61387" y="34057"/>
                  </a:lnTo>
                  <a:lnTo>
                    <a:pt x="104421" y="25789"/>
                  </a:lnTo>
                  <a:lnTo>
                    <a:pt x="148596" y="19236"/>
                  </a:lnTo>
                  <a:lnTo>
                    <a:pt x="208859" y="10690"/>
                  </a:lnTo>
                  <a:lnTo>
                    <a:pt x="264227" y="2368"/>
                  </a:lnTo>
                  <a:lnTo>
                    <a:pt x="311422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D1F516EF-0D53-4516-9E76-EF5FEF173393}"/>
                </a:ext>
              </a:extLst>
            </p:cNvPr>
            <p:cNvSpPr/>
            <p:nvPr/>
          </p:nvSpPr>
          <p:spPr>
            <a:xfrm>
              <a:off x="7869785" y="12229391"/>
              <a:ext cx="175817" cy="21017"/>
            </a:xfrm>
            <a:custGeom>
              <a:avLst/>
              <a:gdLst/>
              <a:ahLst/>
              <a:cxnLst/>
              <a:rect l="0" t="0" r="0" b="0"/>
              <a:pathLst>
                <a:path w="175817" h="21017">
                  <a:moveTo>
                    <a:pt x="12572" y="7774"/>
                  </a:moveTo>
                  <a:lnTo>
                    <a:pt x="191" y="16027"/>
                  </a:lnTo>
                  <a:lnTo>
                    <a:pt x="0" y="18458"/>
                  </a:lnTo>
                  <a:lnTo>
                    <a:pt x="3327" y="20078"/>
                  </a:lnTo>
                  <a:lnTo>
                    <a:pt x="17964" y="21016"/>
                  </a:lnTo>
                  <a:lnTo>
                    <a:pt x="69586" y="14580"/>
                  </a:lnTo>
                  <a:lnTo>
                    <a:pt x="128173" y="3328"/>
                  </a:lnTo>
                  <a:lnTo>
                    <a:pt x="175816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CE1C8E12-9F49-4AD5-ADF5-C17298E323FB}"/>
                </a:ext>
              </a:extLst>
            </p:cNvPr>
            <p:cNvSpPr/>
            <p:nvPr/>
          </p:nvSpPr>
          <p:spPr>
            <a:xfrm>
              <a:off x="8084469" y="12276032"/>
              <a:ext cx="108830" cy="129215"/>
            </a:xfrm>
            <a:custGeom>
              <a:avLst/>
              <a:gdLst/>
              <a:ahLst/>
              <a:cxnLst/>
              <a:rect l="0" t="0" r="0" b="0"/>
              <a:pathLst>
                <a:path w="108830" h="129215">
                  <a:moveTo>
                    <a:pt x="0" y="23320"/>
                  </a:moveTo>
                  <a:lnTo>
                    <a:pt x="12379" y="31573"/>
                  </a:lnTo>
                  <a:lnTo>
                    <a:pt x="16026" y="37458"/>
                  </a:lnTo>
                  <a:lnTo>
                    <a:pt x="21159" y="63977"/>
                  </a:lnTo>
                  <a:lnTo>
                    <a:pt x="23036" y="125155"/>
                  </a:lnTo>
                  <a:lnTo>
                    <a:pt x="23131" y="129214"/>
                  </a:lnTo>
                  <a:lnTo>
                    <a:pt x="30373" y="87997"/>
                  </a:lnTo>
                  <a:lnTo>
                    <a:pt x="52918" y="32972"/>
                  </a:lnTo>
                  <a:lnTo>
                    <a:pt x="64978" y="20124"/>
                  </a:lnTo>
                  <a:lnTo>
                    <a:pt x="108829" y="0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FD56BE2-E48E-49DD-973C-A4C59E91839D}"/>
                </a:ext>
              </a:extLst>
            </p:cNvPr>
            <p:cNvSpPr/>
            <p:nvPr/>
          </p:nvSpPr>
          <p:spPr>
            <a:xfrm>
              <a:off x="8271033" y="12285054"/>
              <a:ext cx="108830" cy="97346"/>
            </a:xfrm>
            <a:custGeom>
              <a:avLst/>
              <a:gdLst/>
              <a:ahLst/>
              <a:cxnLst/>
              <a:rect l="0" t="0" r="0" b="0"/>
              <a:pathLst>
                <a:path w="108830" h="97346">
                  <a:moveTo>
                    <a:pt x="0" y="14298"/>
                  </a:moveTo>
                  <a:lnTo>
                    <a:pt x="8254" y="1918"/>
                  </a:lnTo>
                  <a:lnTo>
                    <a:pt x="8958" y="0"/>
                  </a:lnTo>
                  <a:lnTo>
                    <a:pt x="7700" y="447"/>
                  </a:lnTo>
                  <a:lnTo>
                    <a:pt x="5134" y="2474"/>
                  </a:lnTo>
                  <a:lnTo>
                    <a:pt x="1522" y="25957"/>
                  </a:lnTo>
                  <a:lnTo>
                    <a:pt x="451" y="56142"/>
                  </a:lnTo>
                  <a:lnTo>
                    <a:pt x="7110" y="76658"/>
                  </a:lnTo>
                  <a:lnTo>
                    <a:pt x="12513" y="86965"/>
                  </a:lnTo>
                  <a:lnTo>
                    <a:pt x="19570" y="92974"/>
                  </a:lnTo>
                  <a:lnTo>
                    <a:pt x="27730" y="96115"/>
                  </a:lnTo>
                  <a:lnTo>
                    <a:pt x="36624" y="97345"/>
                  </a:lnTo>
                  <a:lnTo>
                    <a:pt x="53417" y="94106"/>
                  </a:lnTo>
                  <a:lnTo>
                    <a:pt x="61523" y="90824"/>
                  </a:lnTo>
                  <a:lnTo>
                    <a:pt x="75137" y="77965"/>
                  </a:lnTo>
                  <a:lnTo>
                    <a:pt x="86945" y="58143"/>
                  </a:lnTo>
                  <a:lnTo>
                    <a:pt x="100713" y="24218"/>
                  </a:lnTo>
                  <a:lnTo>
                    <a:pt x="101691" y="26094"/>
                  </a:lnTo>
                  <a:lnTo>
                    <a:pt x="103547" y="46584"/>
                  </a:lnTo>
                  <a:lnTo>
                    <a:pt x="108829" y="6871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3AAB7026-1A41-433D-B6B1-3D131ABD5943}"/>
                </a:ext>
              </a:extLst>
            </p:cNvPr>
            <p:cNvSpPr/>
            <p:nvPr/>
          </p:nvSpPr>
          <p:spPr>
            <a:xfrm>
              <a:off x="8462311" y="12298873"/>
              <a:ext cx="65249" cy="117083"/>
            </a:xfrm>
            <a:custGeom>
              <a:avLst/>
              <a:gdLst/>
              <a:ahLst/>
              <a:cxnLst/>
              <a:rect l="0" t="0" r="0" b="0"/>
              <a:pathLst>
                <a:path w="65249" h="117083">
                  <a:moveTo>
                    <a:pt x="65248" y="8253"/>
                  </a:moveTo>
                  <a:lnTo>
                    <a:pt x="56995" y="0"/>
                  </a:lnTo>
                  <a:lnTo>
                    <a:pt x="51109" y="161"/>
                  </a:lnTo>
                  <a:lnTo>
                    <a:pt x="35356" y="7247"/>
                  </a:lnTo>
                  <a:lnTo>
                    <a:pt x="11190" y="25806"/>
                  </a:lnTo>
                  <a:lnTo>
                    <a:pt x="2354" y="47148"/>
                  </a:lnTo>
                  <a:lnTo>
                    <a:pt x="0" y="60094"/>
                  </a:lnTo>
                  <a:lnTo>
                    <a:pt x="4290" y="81389"/>
                  </a:lnTo>
                  <a:lnTo>
                    <a:pt x="9063" y="90696"/>
                  </a:lnTo>
                  <a:lnTo>
                    <a:pt x="25881" y="103340"/>
                  </a:lnTo>
                  <a:lnTo>
                    <a:pt x="57475" y="117082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93BD443-CB91-4C3C-B1AC-2D1435508D3D}"/>
                </a:ext>
              </a:extLst>
            </p:cNvPr>
            <p:cNvSpPr/>
            <p:nvPr/>
          </p:nvSpPr>
          <p:spPr>
            <a:xfrm>
              <a:off x="8620842" y="12103032"/>
              <a:ext cx="167499" cy="256881"/>
            </a:xfrm>
            <a:custGeom>
              <a:avLst/>
              <a:gdLst/>
              <a:ahLst/>
              <a:cxnLst/>
              <a:rect l="0" t="0" r="0" b="0"/>
              <a:pathLst>
                <a:path w="167499" h="256881">
                  <a:moveTo>
                    <a:pt x="0" y="33077"/>
                  </a:moveTo>
                  <a:lnTo>
                    <a:pt x="8254" y="4190"/>
                  </a:lnTo>
                  <a:lnTo>
                    <a:pt x="10685" y="0"/>
                  </a:lnTo>
                  <a:lnTo>
                    <a:pt x="12305" y="1523"/>
                  </a:lnTo>
                  <a:lnTo>
                    <a:pt x="20462" y="54386"/>
                  </a:lnTo>
                  <a:lnTo>
                    <a:pt x="22474" y="108871"/>
                  </a:lnTo>
                  <a:lnTo>
                    <a:pt x="23069" y="168779"/>
                  </a:lnTo>
                  <a:lnTo>
                    <a:pt x="21518" y="225972"/>
                  </a:lnTo>
                  <a:lnTo>
                    <a:pt x="15033" y="250957"/>
                  </a:lnTo>
                  <a:lnTo>
                    <a:pt x="11750" y="256067"/>
                  </a:lnTo>
                  <a:lnTo>
                    <a:pt x="8697" y="256880"/>
                  </a:lnTo>
                  <a:lnTo>
                    <a:pt x="5798" y="254832"/>
                  </a:lnTo>
                  <a:lnTo>
                    <a:pt x="4729" y="250874"/>
                  </a:lnTo>
                  <a:lnTo>
                    <a:pt x="11329" y="214509"/>
                  </a:lnTo>
                  <a:lnTo>
                    <a:pt x="22885" y="197494"/>
                  </a:lnTo>
                  <a:lnTo>
                    <a:pt x="48816" y="175652"/>
                  </a:lnTo>
                  <a:lnTo>
                    <a:pt x="88529" y="156920"/>
                  </a:lnTo>
                  <a:lnTo>
                    <a:pt x="94432" y="157098"/>
                  </a:lnTo>
                  <a:lnTo>
                    <a:pt x="97504" y="159807"/>
                  </a:lnTo>
                  <a:lnTo>
                    <a:pt x="98689" y="164205"/>
                  </a:lnTo>
                  <a:lnTo>
                    <a:pt x="92288" y="199513"/>
                  </a:lnTo>
                  <a:lnTo>
                    <a:pt x="90029" y="208813"/>
                  </a:lnTo>
                  <a:lnTo>
                    <a:pt x="92124" y="226057"/>
                  </a:lnTo>
                  <a:lnTo>
                    <a:pt x="95102" y="234283"/>
                  </a:lnTo>
                  <a:lnTo>
                    <a:pt x="100541" y="240631"/>
                  </a:lnTo>
                  <a:lnTo>
                    <a:pt x="115799" y="249987"/>
                  </a:lnTo>
                  <a:lnTo>
                    <a:pt x="124704" y="250236"/>
                  </a:lnTo>
                  <a:lnTo>
                    <a:pt x="143811" y="243605"/>
                  </a:lnTo>
                  <a:lnTo>
                    <a:pt x="159214" y="222806"/>
                  </a:lnTo>
                  <a:lnTo>
                    <a:pt x="165739" y="208795"/>
                  </a:lnTo>
                  <a:lnTo>
                    <a:pt x="167498" y="195136"/>
                  </a:lnTo>
                  <a:lnTo>
                    <a:pt x="162544" y="168442"/>
                  </a:lnTo>
                  <a:lnTo>
                    <a:pt x="151705" y="151398"/>
                  </a:lnTo>
                  <a:lnTo>
                    <a:pt x="132150" y="134133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74689F00-193C-4680-8B82-BA86C10C96DC}"/>
                </a:ext>
              </a:extLst>
            </p:cNvPr>
            <p:cNvSpPr/>
            <p:nvPr/>
          </p:nvSpPr>
          <p:spPr>
            <a:xfrm>
              <a:off x="8824988" y="12209206"/>
              <a:ext cx="281551" cy="207684"/>
            </a:xfrm>
            <a:custGeom>
              <a:avLst/>
              <a:gdLst/>
              <a:ahLst/>
              <a:cxnLst/>
              <a:rect l="0" t="0" r="0" b="0"/>
              <a:pathLst>
                <a:path w="281551" h="207684">
                  <a:moveTo>
                    <a:pt x="83474" y="35732"/>
                  </a:moveTo>
                  <a:lnTo>
                    <a:pt x="87601" y="23351"/>
                  </a:lnTo>
                  <a:lnTo>
                    <a:pt x="87324" y="10364"/>
                  </a:lnTo>
                  <a:lnTo>
                    <a:pt x="86041" y="3273"/>
                  </a:lnTo>
                  <a:lnTo>
                    <a:pt x="82593" y="273"/>
                  </a:lnTo>
                  <a:lnTo>
                    <a:pt x="77706" y="0"/>
                  </a:lnTo>
                  <a:lnTo>
                    <a:pt x="64500" y="5167"/>
                  </a:lnTo>
                  <a:lnTo>
                    <a:pt x="22029" y="36824"/>
                  </a:lnTo>
                  <a:lnTo>
                    <a:pt x="2312" y="63503"/>
                  </a:lnTo>
                  <a:lnTo>
                    <a:pt x="0" y="72385"/>
                  </a:lnTo>
                  <a:lnTo>
                    <a:pt x="2037" y="89161"/>
                  </a:lnTo>
                  <a:lnTo>
                    <a:pt x="6726" y="95534"/>
                  </a:lnTo>
                  <a:lnTo>
                    <a:pt x="59422" y="125055"/>
                  </a:lnTo>
                  <a:lnTo>
                    <a:pt x="91703" y="145692"/>
                  </a:lnTo>
                  <a:lnTo>
                    <a:pt x="103831" y="160610"/>
                  </a:lnTo>
                  <a:lnTo>
                    <a:pt x="105682" y="167352"/>
                  </a:lnTo>
                  <a:lnTo>
                    <a:pt x="105189" y="173575"/>
                  </a:lnTo>
                  <a:lnTo>
                    <a:pt x="100035" y="185096"/>
                  </a:lnTo>
                  <a:lnTo>
                    <a:pt x="91986" y="195974"/>
                  </a:lnTo>
                  <a:lnTo>
                    <a:pt x="78044" y="204263"/>
                  </a:lnTo>
                  <a:lnTo>
                    <a:pt x="69490" y="207683"/>
                  </a:lnTo>
                  <a:lnTo>
                    <a:pt x="62059" y="207371"/>
                  </a:lnTo>
                  <a:lnTo>
                    <a:pt x="55378" y="204571"/>
                  </a:lnTo>
                  <a:lnTo>
                    <a:pt x="49196" y="200114"/>
                  </a:lnTo>
                  <a:lnTo>
                    <a:pt x="46802" y="194552"/>
                  </a:lnTo>
                  <a:lnTo>
                    <a:pt x="46933" y="188254"/>
                  </a:lnTo>
                  <a:lnTo>
                    <a:pt x="48749" y="181463"/>
                  </a:lnTo>
                  <a:lnTo>
                    <a:pt x="63684" y="159524"/>
                  </a:lnTo>
                  <a:lnTo>
                    <a:pt x="109281" y="136614"/>
                  </a:lnTo>
                  <a:lnTo>
                    <a:pt x="159643" y="121669"/>
                  </a:lnTo>
                  <a:lnTo>
                    <a:pt x="211514" y="103517"/>
                  </a:lnTo>
                  <a:lnTo>
                    <a:pt x="248667" y="85854"/>
                  </a:lnTo>
                  <a:lnTo>
                    <a:pt x="265147" y="70388"/>
                  </a:lnTo>
                  <a:lnTo>
                    <a:pt x="271961" y="61426"/>
                  </a:lnTo>
                  <a:lnTo>
                    <a:pt x="279531" y="39953"/>
                  </a:lnTo>
                  <a:lnTo>
                    <a:pt x="281550" y="28181"/>
                  </a:lnTo>
                  <a:lnTo>
                    <a:pt x="278576" y="18606"/>
                  </a:lnTo>
                  <a:lnTo>
                    <a:pt x="263756" y="3360"/>
                  </a:lnTo>
                  <a:lnTo>
                    <a:pt x="254623" y="331"/>
                  </a:lnTo>
                  <a:lnTo>
                    <a:pt x="235261" y="1572"/>
                  </a:lnTo>
                  <a:lnTo>
                    <a:pt x="215138" y="17095"/>
                  </a:lnTo>
                  <a:lnTo>
                    <a:pt x="197270" y="40404"/>
                  </a:lnTo>
                  <a:lnTo>
                    <a:pt x="186450" y="65159"/>
                  </a:lnTo>
                  <a:lnTo>
                    <a:pt x="190278" y="95163"/>
                  </a:lnTo>
                  <a:lnTo>
                    <a:pt x="204359" y="125198"/>
                  </a:lnTo>
                  <a:lnTo>
                    <a:pt x="225013" y="147185"/>
                  </a:lnTo>
                  <a:lnTo>
                    <a:pt x="277812" y="175655"/>
                  </a:lnTo>
                </a:path>
              </a:pathLst>
            </a:custGeom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8E4E205-CC3B-4602-BE3A-3920484F346E}"/>
              </a:ext>
            </a:extLst>
          </p:cNvPr>
          <p:cNvGrpSpPr/>
          <p:nvPr/>
        </p:nvGrpSpPr>
        <p:grpSpPr>
          <a:xfrm>
            <a:off x="8719235" y="8638638"/>
            <a:ext cx="1207998" cy="3482802"/>
            <a:chOff x="8719235" y="8638638"/>
            <a:chExt cx="1207998" cy="3482802"/>
          </a:xfrm>
        </p:grpSpPr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FDD3240D-68AF-409F-9C9F-09DDA3051DE7}"/>
                </a:ext>
              </a:extLst>
            </p:cNvPr>
            <p:cNvSpPr/>
            <p:nvPr/>
          </p:nvSpPr>
          <p:spPr>
            <a:xfrm>
              <a:off x="8869595" y="8698859"/>
              <a:ext cx="1057638" cy="3422581"/>
            </a:xfrm>
            <a:custGeom>
              <a:avLst/>
              <a:gdLst/>
              <a:ahLst/>
              <a:cxnLst/>
              <a:rect l="0" t="0" r="0" b="0"/>
              <a:pathLst>
                <a:path w="1057638" h="3422581">
                  <a:moveTo>
                    <a:pt x="396449" y="3412578"/>
                  </a:moveTo>
                  <a:lnTo>
                    <a:pt x="408830" y="3420831"/>
                  </a:lnTo>
                  <a:lnTo>
                    <a:pt x="421817" y="3422580"/>
                  </a:lnTo>
                  <a:lnTo>
                    <a:pt x="428909" y="3421838"/>
                  </a:lnTo>
                  <a:lnTo>
                    <a:pt x="443698" y="3411799"/>
                  </a:lnTo>
                  <a:lnTo>
                    <a:pt x="486684" y="3364823"/>
                  </a:lnTo>
                  <a:lnTo>
                    <a:pt x="538253" y="3302460"/>
                  </a:lnTo>
                  <a:lnTo>
                    <a:pt x="591048" y="3242716"/>
                  </a:lnTo>
                  <a:lnTo>
                    <a:pt x="622054" y="3208646"/>
                  </a:lnTo>
                  <a:lnTo>
                    <a:pt x="650501" y="3173839"/>
                  </a:lnTo>
                  <a:lnTo>
                    <a:pt x="677236" y="3138544"/>
                  </a:lnTo>
                  <a:lnTo>
                    <a:pt x="702835" y="3102921"/>
                  </a:lnTo>
                  <a:lnTo>
                    <a:pt x="729400" y="3061035"/>
                  </a:lnTo>
                  <a:lnTo>
                    <a:pt x="756613" y="3014972"/>
                  </a:lnTo>
                  <a:lnTo>
                    <a:pt x="784255" y="2966125"/>
                  </a:lnTo>
                  <a:lnTo>
                    <a:pt x="808730" y="2918878"/>
                  </a:lnTo>
                  <a:lnTo>
                    <a:pt x="831093" y="2872696"/>
                  </a:lnTo>
                  <a:lnTo>
                    <a:pt x="852047" y="2827224"/>
                  </a:lnTo>
                  <a:lnTo>
                    <a:pt x="870335" y="2780499"/>
                  </a:lnTo>
                  <a:lnTo>
                    <a:pt x="886845" y="2732939"/>
                  </a:lnTo>
                  <a:lnTo>
                    <a:pt x="902171" y="2684821"/>
                  </a:lnTo>
                  <a:lnTo>
                    <a:pt x="913252" y="2646696"/>
                  </a:lnTo>
                  <a:lnTo>
                    <a:pt x="927868" y="2588212"/>
                  </a:lnTo>
                  <a:lnTo>
                    <a:pt x="934702" y="2552923"/>
                  </a:lnTo>
                  <a:lnTo>
                    <a:pt x="941849" y="2512123"/>
                  </a:lnTo>
                  <a:lnTo>
                    <a:pt x="949205" y="2467648"/>
                  </a:lnTo>
                  <a:lnTo>
                    <a:pt x="958428" y="2409496"/>
                  </a:lnTo>
                  <a:lnTo>
                    <a:pt x="968895" y="2342225"/>
                  </a:lnTo>
                  <a:lnTo>
                    <a:pt x="980191" y="2268875"/>
                  </a:lnTo>
                  <a:lnTo>
                    <a:pt x="991178" y="2198380"/>
                  </a:lnTo>
                  <a:lnTo>
                    <a:pt x="1001956" y="2129792"/>
                  </a:lnTo>
                  <a:lnTo>
                    <a:pt x="1012597" y="2062473"/>
                  </a:lnTo>
                  <a:lnTo>
                    <a:pt x="1021418" y="2000319"/>
                  </a:lnTo>
                  <a:lnTo>
                    <a:pt x="1029027" y="1941608"/>
                  </a:lnTo>
                  <a:lnTo>
                    <a:pt x="1035826" y="1885193"/>
                  </a:lnTo>
                  <a:lnTo>
                    <a:pt x="1042088" y="1822535"/>
                  </a:lnTo>
                  <a:lnTo>
                    <a:pt x="1047988" y="1755715"/>
                  </a:lnTo>
                  <a:lnTo>
                    <a:pt x="1053650" y="1686121"/>
                  </a:lnTo>
                  <a:lnTo>
                    <a:pt x="1056560" y="1620723"/>
                  </a:lnTo>
                  <a:lnTo>
                    <a:pt x="1057637" y="1558121"/>
                  </a:lnTo>
                  <a:lnTo>
                    <a:pt x="1057491" y="1497385"/>
                  </a:lnTo>
                  <a:lnTo>
                    <a:pt x="1054803" y="1430983"/>
                  </a:lnTo>
                  <a:lnTo>
                    <a:pt x="1050419" y="1360803"/>
                  </a:lnTo>
                  <a:lnTo>
                    <a:pt x="1044906" y="1288105"/>
                  </a:lnTo>
                  <a:lnTo>
                    <a:pt x="1036911" y="1220638"/>
                  </a:lnTo>
                  <a:lnTo>
                    <a:pt x="1027264" y="1156657"/>
                  </a:lnTo>
                  <a:lnTo>
                    <a:pt x="1016513" y="1095002"/>
                  </a:lnTo>
                  <a:lnTo>
                    <a:pt x="1001572" y="1034032"/>
                  </a:lnTo>
                  <a:lnTo>
                    <a:pt x="983838" y="973520"/>
                  </a:lnTo>
                  <a:lnTo>
                    <a:pt x="964242" y="913314"/>
                  </a:lnTo>
                  <a:lnTo>
                    <a:pt x="939086" y="847264"/>
                  </a:lnTo>
                  <a:lnTo>
                    <a:pt x="910222" y="777319"/>
                  </a:lnTo>
                  <a:lnTo>
                    <a:pt x="878888" y="704777"/>
                  </a:lnTo>
                  <a:lnTo>
                    <a:pt x="849361" y="638278"/>
                  </a:lnTo>
                  <a:lnTo>
                    <a:pt x="821039" y="575807"/>
                  </a:lnTo>
                  <a:lnTo>
                    <a:pt x="793521" y="516021"/>
                  </a:lnTo>
                  <a:lnTo>
                    <a:pt x="762219" y="456298"/>
                  </a:lnTo>
                  <a:lnTo>
                    <a:pt x="728396" y="396618"/>
                  </a:lnTo>
                  <a:lnTo>
                    <a:pt x="692891" y="336965"/>
                  </a:lnTo>
                  <a:lnTo>
                    <a:pt x="655401" y="286831"/>
                  </a:lnTo>
                  <a:lnTo>
                    <a:pt x="616590" y="243044"/>
                  </a:lnTo>
                  <a:lnTo>
                    <a:pt x="576895" y="203488"/>
                  </a:lnTo>
                  <a:lnTo>
                    <a:pt x="527975" y="169345"/>
                  </a:lnTo>
                  <a:lnTo>
                    <a:pt x="472905" y="138807"/>
                  </a:lnTo>
                  <a:lnTo>
                    <a:pt x="413734" y="110676"/>
                  </a:lnTo>
                  <a:lnTo>
                    <a:pt x="357877" y="88467"/>
                  </a:lnTo>
                  <a:lnTo>
                    <a:pt x="304228" y="70207"/>
                  </a:lnTo>
                  <a:lnTo>
                    <a:pt x="252051" y="54578"/>
                  </a:lnTo>
                  <a:lnTo>
                    <a:pt x="203447" y="41568"/>
                  </a:lnTo>
                  <a:lnTo>
                    <a:pt x="157225" y="30303"/>
                  </a:lnTo>
                  <a:lnTo>
                    <a:pt x="112589" y="20202"/>
                  </a:lnTo>
                  <a:lnTo>
                    <a:pt x="56086" y="8978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E62C3E20-0063-4A9C-99D0-6C2656371DCC}"/>
                </a:ext>
              </a:extLst>
            </p:cNvPr>
            <p:cNvSpPr/>
            <p:nvPr/>
          </p:nvSpPr>
          <p:spPr>
            <a:xfrm>
              <a:off x="8719235" y="8638638"/>
              <a:ext cx="298943" cy="293428"/>
            </a:xfrm>
            <a:custGeom>
              <a:avLst/>
              <a:gdLst/>
              <a:ahLst/>
              <a:cxnLst/>
              <a:rect l="0" t="0" r="0" b="0"/>
              <a:pathLst>
                <a:path w="298943" h="293428">
                  <a:moveTo>
                    <a:pt x="274736" y="21353"/>
                  </a:moveTo>
                  <a:lnTo>
                    <a:pt x="287117" y="17226"/>
                  </a:lnTo>
                  <a:lnTo>
                    <a:pt x="295498" y="8290"/>
                  </a:lnTo>
                  <a:lnTo>
                    <a:pt x="298942" y="2279"/>
                  </a:lnTo>
                  <a:lnTo>
                    <a:pt x="298647" y="0"/>
                  </a:lnTo>
                  <a:lnTo>
                    <a:pt x="295859" y="208"/>
                  </a:lnTo>
                  <a:lnTo>
                    <a:pt x="248007" y="25335"/>
                  </a:lnTo>
                  <a:lnTo>
                    <a:pt x="186849" y="54504"/>
                  </a:lnTo>
                  <a:lnTo>
                    <a:pt x="148774" y="71957"/>
                  </a:lnTo>
                  <a:lnTo>
                    <a:pt x="114754" y="87046"/>
                  </a:lnTo>
                  <a:lnTo>
                    <a:pt x="53920" y="113026"/>
                  </a:lnTo>
                  <a:lnTo>
                    <a:pt x="0" y="134695"/>
                  </a:lnTo>
                  <a:lnTo>
                    <a:pt x="1751" y="140965"/>
                  </a:lnTo>
                  <a:lnTo>
                    <a:pt x="61318" y="168214"/>
                  </a:lnTo>
                  <a:lnTo>
                    <a:pt x="94454" y="185767"/>
                  </a:lnTo>
                  <a:lnTo>
                    <a:pt x="131227" y="206107"/>
                  </a:lnTo>
                  <a:lnTo>
                    <a:pt x="188210" y="242525"/>
                  </a:lnTo>
                  <a:lnTo>
                    <a:pt x="238159" y="278345"/>
                  </a:lnTo>
                  <a:lnTo>
                    <a:pt x="259189" y="293427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5B2A7254-4262-4832-B651-F72CF220BD09}"/>
              </a:ext>
            </a:extLst>
          </p:cNvPr>
          <p:cNvGrpSpPr/>
          <p:nvPr/>
        </p:nvGrpSpPr>
        <p:grpSpPr>
          <a:xfrm>
            <a:off x="1152846" y="9927076"/>
            <a:ext cx="922687" cy="2619680"/>
            <a:chOff x="1152846" y="9927076"/>
            <a:chExt cx="922687" cy="2619680"/>
          </a:xfrm>
        </p:grpSpPr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599E23A-BC60-4A92-B2EC-7189D931C082}"/>
                </a:ext>
              </a:extLst>
            </p:cNvPr>
            <p:cNvSpPr/>
            <p:nvPr/>
          </p:nvSpPr>
          <p:spPr>
            <a:xfrm>
              <a:off x="1282632" y="10432355"/>
              <a:ext cx="792901" cy="2114401"/>
            </a:xfrm>
            <a:custGeom>
              <a:avLst/>
              <a:gdLst/>
              <a:ahLst/>
              <a:cxnLst/>
              <a:rect l="0" t="0" r="0" b="0"/>
              <a:pathLst>
                <a:path w="792901" h="2114401">
                  <a:moveTo>
                    <a:pt x="792900" y="2114400"/>
                  </a:moveTo>
                  <a:lnTo>
                    <a:pt x="738347" y="2081366"/>
                  </a:lnTo>
                  <a:lnTo>
                    <a:pt x="681417" y="2040120"/>
                  </a:lnTo>
                  <a:lnTo>
                    <a:pt x="646889" y="2012192"/>
                  </a:lnTo>
                  <a:lnTo>
                    <a:pt x="610051" y="1981482"/>
                  </a:lnTo>
                  <a:lnTo>
                    <a:pt x="569944" y="1942871"/>
                  </a:lnTo>
                  <a:lnTo>
                    <a:pt x="527660" y="1898991"/>
                  </a:lnTo>
                  <a:lnTo>
                    <a:pt x="483923" y="1851600"/>
                  </a:lnTo>
                  <a:lnTo>
                    <a:pt x="449583" y="1812232"/>
                  </a:lnTo>
                  <a:lnTo>
                    <a:pt x="421507" y="1778213"/>
                  </a:lnTo>
                  <a:lnTo>
                    <a:pt x="397608" y="1747760"/>
                  </a:lnTo>
                  <a:lnTo>
                    <a:pt x="366991" y="1700682"/>
                  </a:lnTo>
                  <a:lnTo>
                    <a:pt x="331897" y="1642523"/>
                  </a:lnTo>
                  <a:lnTo>
                    <a:pt x="293818" y="1576974"/>
                  </a:lnTo>
                  <a:lnTo>
                    <a:pt x="255476" y="1502181"/>
                  </a:lnTo>
                  <a:lnTo>
                    <a:pt x="216958" y="1421225"/>
                  </a:lnTo>
                  <a:lnTo>
                    <a:pt x="178324" y="1336159"/>
                  </a:lnTo>
                  <a:lnTo>
                    <a:pt x="142203" y="1231081"/>
                  </a:lnTo>
                  <a:lnTo>
                    <a:pt x="107758" y="1112660"/>
                  </a:lnTo>
                  <a:lnTo>
                    <a:pt x="74430" y="985343"/>
                  </a:lnTo>
                  <a:lnTo>
                    <a:pt x="49620" y="859009"/>
                  </a:lnTo>
                  <a:lnTo>
                    <a:pt x="30489" y="733325"/>
                  </a:lnTo>
                  <a:lnTo>
                    <a:pt x="15144" y="608077"/>
                  </a:lnTo>
                  <a:lnTo>
                    <a:pt x="6641" y="484848"/>
                  </a:lnTo>
                  <a:lnTo>
                    <a:pt x="2700" y="362964"/>
                  </a:lnTo>
                  <a:lnTo>
                    <a:pt x="1800" y="241976"/>
                  </a:lnTo>
                  <a:lnTo>
                    <a:pt x="1200" y="161317"/>
                  </a:lnTo>
                  <a:lnTo>
                    <a:pt x="800" y="107545"/>
                  </a:lnTo>
                  <a:lnTo>
                    <a:pt x="0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CD4C7E7-E63B-4D67-8F61-63B9BDC653DD}"/>
                </a:ext>
              </a:extLst>
            </p:cNvPr>
            <p:cNvSpPr/>
            <p:nvPr/>
          </p:nvSpPr>
          <p:spPr>
            <a:xfrm>
              <a:off x="1259311" y="10525637"/>
              <a:ext cx="7775" cy="7775"/>
            </a:xfrm>
            <a:custGeom>
              <a:avLst/>
              <a:gdLst/>
              <a:ahLst/>
              <a:cxnLst/>
              <a:rect l="0" t="0" r="0" b="0"/>
              <a:pathLst>
                <a:path w="7775" h="7775">
                  <a:moveTo>
                    <a:pt x="0" y="0"/>
                  </a:moveTo>
                  <a:lnTo>
                    <a:pt x="7774" y="7774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5471DF76-2EBA-46BE-B86B-5D2CDA2CC79F}"/>
                </a:ext>
              </a:extLst>
            </p:cNvPr>
            <p:cNvSpPr/>
            <p:nvPr/>
          </p:nvSpPr>
          <p:spPr>
            <a:xfrm>
              <a:off x="1248120" y="9927076"/>
              <a:ext cx="34513" cy="606336"/>
            </a:xfrm>
            <a:custGeom>
              <a:avLst/>
              <a:gdLst/>
              <a:ahLst/>
              <a:cxnLst/>
              <a:rect l="0" t="0" r="0" b="0"/>
              <a:pathLst>
                <a:path w="34513" h="606336">
                  <a:moveTo>
                    <a:pt x="34512" y="606335"/>
                  </a:moveTo>
                  <a:lnTo>
                    <a:pt x="26259" y="598082"/>
                  </a:lnTo>
                  <a:lnTo>
                    <a:pt x="16999" y="572316"/>
                  </a:lnTo>
                  <a:lnTo>
                    <a:pt x="8786" y="520823"/>
                  </a:lnTo>
                  <a:lnTo>
                    <a:pt x="3500" y="462380"/>
                  </a:lnTo>
                  <a:lnTo>
                    <a:pt x="882" y="427447"/>
                  </a:lnTo>
                  <a:lnTo>
                    <a:pt x="0" y="391203"/>
                  </a:lnTo>
                  <a:lnTo>
                    <a:pt x="275" y="354084"/>
                  </a:lnTo>
                  <a:lnTo>
                    <a:pt x="1323" y="316382"/>
                  </a:lnTo>
                  <a:lnTo>
                    <a:pt x="2021" y="274837"/>
                  </a:lnTo>
                  <a:lnTo>
                    <a:pt x="2487" y="230730"/>
                  </a:lnTo>
                  <a:lnTo>
                    <a:pt x="2797" y="184913"/>
                  </a:lnTo>
                  <a:lnTo>
                    <a:pt x="3004" y="146597"/>
                  </a:lnTo>
                  <a:lnTo>
                    <a:pt x="3234" y="83292"/>
                  </a:lnTo>
                  <a:lnTo>
                    <a:pt x="3336" y="43064"/>
                  </a:lnTo>
                  <a:lnTo>
                    <a:pt x="3418" y="0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D0FAC9E9-57B1-4107-847C-00D79255EBF0}"/>
                </a:ext>
              </a:extLst>
            </p:cNvPr>
            <p:cNvSpPr/>
            <p:nvPr/>
          </p:nvSpPr>
          <p:spPr>
            <a:xfrm>
              <a:off x="1152846" y="9968433"/>
              <a:ext cx="207522" cy="98567"/>
            </a:xfrm>
            <a:custGeom>
              <a:avLst/>
              <a:gdLst/>
              <a:ahLst/>
              <a:cxnLst/>
              <a:rect l="0" t="0" r="0" b="0"/>
              <a:pathLst>
                <a:path w="207522" h="98567">
                  <a:moveTo>
                    <a:pt x="90918" y="44152"/>
                  </a:moveTo>
                  <a:lnTo>
                    <a:pt x="86792" y="31772"/>
                  </a:lnTo>
                  <a:lnTo>
                    <a:pt x="82121" y="28989"/>
                  </a:lnTo>
                  <a:lnTo>
                    <a:pt x="67719" y="28199"/>
                  </a:lnTo>
                  <a:lnTo>
                    <a:pt x="40186" y="40865"/>
                  </a:lnTo>
                  <a:lnTo>
                    <a:pt x="4250" y="72997"/>
                  </a:lnTo>
                  <a:lnTo>
                    <a:pt x="1181" y="72019"/>
                  </a:lnTo>
                  <a:lnTo>
                    <a:pt x="0" y="67913"/>
                  </a:lnTo>
                  <a:lnTo>
                    <a:pt x="7900" y="51833"/>
                  </a:lnTo>
                  <a:lnTo>
                    <a:pt x="41122" y="10449"/>
                  </a:lnTo>
                  <a:lnTo>
                    <a:pt x="51675" y="4409"/>
                  </a:lnTo>
                  <a:lnTo>
                    <a:pt x="74916" y="0"/>
                  </a:lnTo>
                  <a:lnTo>
                    <a:pt x="99641" y="7830"/>
                  </a:lnTo>
                  <a:lnTo>
                    <a:pt x="154830" y="49262"/>
                  </a:lnTo>
                  <a:lnTo>
                    <a:pt x="207521" y="98566"/>
                  </a:lnTo>
                </a:path>
              </a:pathLst>
            </a:custGeom>
            <a:ln w="12700" cap="flat" cmpd="sng" algn="ctr">
              <a:solidFill>
                <a:srgbClr val="4B008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60A9E28D-E0E9-4EFB-B569-EE85984230F0}"/>
              </a:ext>
            </a:extLst>
          </p:cNvPr>
          <p:cNvSpPr/>
          <p:nvPr/>
        </p:nvSpPr>
        <p:spPr>
          <a:xfrm>
            <a:off x="1973450" y="9040988"/>
            <a:ext cx="86536" cy="101080"/>
          </a:xfrm>
          <a:custGeom>
            <a:avLst/>
            <a:gdLst/>
            <a:ahLst/>
            <a:cxnLst/>
            <a:rect l="0" t="0" r="0" b="0"/>
            <a:pathLst>
              <a:path w="86536" h="101080">
                <a:moveTo>
                  <a:pt x="32120" y="62094"/>
                </a:moveTo>
                <a:lnTo>
                  <a:pt x="40373" y="53840"/>
                </a:lnTo>
                <a:lnTo>
                  <a:pt x="44425" y="38273"/>
                </a:lnTo>
                <a:lnTo>
                  <a:pt x="44403" y="9835"/>
                </a:lnTo>
                <a:lnTo>
                  <a:pt x="42900" y="1342"/>
                </a:lnTo>
                <a:lnTo>
                  <a:pt x="36716" y="0"/>
                </a:lnTo>
                <a:lnTo>
                  <a:pt x="16024" y="10024"/>
                </a:lnTo>
                <a:lnTo>
                  <a:pt x="8434" y="23063"/>
                </a:lnTo>
                <a:lnTo>
                  <a:pt x="0" y="60581"/>
                </a:lnTo>
                <a:lnTo>
                  <a:pt x="2069" y="75769"/>
                </a:lnTo>
                <a:lnTo>
                  <a:pt x="7768" y="87621"/>
                </a:lnTo>
                <a:lnTo>
                  <a:pt x="15885" y="97250"/>
                </a:lnTo>
                <a:lnTo>
                  <a:pt x="27343" y="101079"/>
                </a:lnTo>
                <a:lnTo>
                  <a:pt x="86535" y="93188"/>
                </a:lnTo>
              </a:path>
            </a:pathLst>
          </a:custGeom>
          <a:ln w="12700" cap="flat" cmpd="sng" algn="ctr">
            <a:solidFill>
              <a:srgbClr val="4B008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7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Arial Rounded MT Bold - 48</vt:lpstr>
      <vt:lpstr>Arial</vt:lpstr>
      <vt:lpstr>Arial - 37</vt:lpstr>
      <vt:lpstr>Cooper Black - 37</vt:lpstr>
      <vt:lpstr>Calibri Light</vt:lpstr>
      <vt:lpstr>Arial - 36</vt:lpstr>
      <vt:lpstr>Arial - 40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Shwibi Shrabs</dc:creator>
  <cp:lastModifiedBy>Shwibi Shrabs</cp:lastModifiedBy>
  <cp:revision>1</cp:revision>
  <dcterms:created xsi:type="dcterms:W3CDTF">2021-07-22T10:07:23Z</dcterms:created>
  <dcterms:modified xsi:type="dcterms:W3CDTF">2021-07-22T10:07:23Z</dcterms:modified>
</cp:coreProperties>
</file>